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87" r:id="rId2"/>
  </p:sldMasterIdLst>
  <p:notesMasterIdLst>
    <p:notesMasterId r:id="rId28"/>
  </p:notesMasterIdLst>
  <p:handoutMasterIdLst>
    <p:handoutMasterId r:id="rId29"/>
  </p:handoutMasterIdLst>
  <p:sldIdLst>
    <p:sldId id="302" r:id="rId3"/>
    <p:sldId id="310" r:id="rId4"/>
    <p:sldId id="462" r:id="rId5"/>
    <p:sldId id="463" r:id="rId6"/>
    <p:sldId id="303" r:id="rId7"/>
    <p:sldId id="385" r:id="rId8"/>
    <p:sldId id="311" r:id="rId9"/>
    <p:sldId id="461" r:id="rId10"/>
    <p:sldId id="465" r:id="rId11"/>
    <p:sldId id="314" r:id="rId12"/>
    <p:sldId id="386" r:id="rId13"/>
    <p:sldId id="464" r:id="rId14"/>
    <p:sldId id="466" r:id="rId15"/>
    <p:sldId id="467" r:id="rId16"/>
    <p:sldId id="468" r:id="rId17"/>
    <p:sldId id="469" r:id="rId18"/>
    <p:sldId id="471" r:id="rId19"/>
    <p:sldId id="472" r:id="rId20"/>
    <p:sldId id="456" r:id="rId21"/>
    <p:sldId id="473" r:id="rId22"/>
    <p:sldId id="474" r:id="rId23"/>
    <p:sldId id="475" r:id="rId24"/>
    <p:sldId id="383" r:id="rId25"/>
    <p:sldId id="376" r:id="rId26"/>
    <p:sldId id="470" r:id="rId27"/>
  </p:sldIdLst>
  <p:sldSz cx="12192000" cy="6858000"/>
  <p:notesSz cx="6858000" cy="9144000"/>
  <p:defaultTextStyle>
    <a:defPPr>
      <a:defRPr lang="en-US"/>
    </a:defPPr>
    <a:lvl1pPr marL="0" algn="l" defTabSz="914399" rtl="0" eaLnBrk="1" latinLnBrk="0" hangingPunct="1">
      <a:defRPr sz="1799" kern="1200">
        <a:solidFill>
          <a:schemeClr val="tx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022EFF5-B3E4-4702-889B-F77BFA5F1DBA}">
          <p14:sldIdLst>
            <p14:sldId id="302"/>
            <p14:sldId id="310"/>
            <p14:sldId id="462"/>
            <p14:sldId id="463"/>
            <p14:sldId id="303"/>
            <p14:sldId id="385"/>
            <p14:sldId id="311"/>
            <p14:sldId id="461"/>
            <p14:sldId id="465"/>
            <p14:sldId id="314"/>
            <p14:sldId id="386"/>
            <p14:sldId id="464"/>
            <p14:sldId id="466"/>
            <p14:sldId id="467"/>
            <p14:sldId id="468"/>
            <p14:sldId id="469"/>
            <p14:sldId id="471"/>
            <p14:sldId id="472"/>
            <p14:sldId id="456"/>
            <p14:sldId id="473"/>
            <p14:sldId id="474"/>
            <p14:sldId id="475"/>
            <p14:sldId id="383"/>
            <p14:sldId id="376"/>
            <p14:sldId id="470"/>
          </p14:sldIdLst>
        </p14:section>
      </p14:sectionLst>
    </p:ext>
    <p:ext uri="{EFAFB233-063F-42B5-8137-9DF3F51BA10A}">
      <p15:sldGuideLst xmlns:p15="http://schemas.microsoft.com/office/powerpoint/2012/main">
        <p15:guide id="1" orient="horz" pos="2856" userDrawn="1">
          <p15:clr>
            <a:srgbClr val="A4A3A4"/>
          </p15:clr>
        </p15:guide>
        <p15:guide id="2" pos="37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EBCE"/>
    <a:srgbClr val="FC9C0C"/>
    <a:srgbClr val="EC4A70"/>
    <a:srgbClr val="B36CDC"/>
    <a:srgbClr val="00AC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21" autoAdjust="0"/>
    <p:restoredTop sz="63337" autoAdjust="0"/>
  </p:normalViewPr>
  <p:slideViewPr>
    <p:cSldViewPr snapToGrid="0" snapToObjects="1">
      <p:cViewPr varScale="1">
        <p:scale>
          <a:sx n="69" d="100"/>
          <a:sy n="69" d="100"/>
        </p:scale>
        <p:origin x="1584" y="66"/>
      </p:cViewPr>
      <p:guideLst>
        <p:guide orient="horz" pos="2856"/>
        <p:guide pos="3768"/>
      </p:guideLst>
    </p:cSldViewPr>
  </p:slideViewPr>
  <p:notesTextViewPr>
    <p:cViewPr>
      <p:scale>
        <a:sx n="1" d="1"/>
        <a:sy n="1" d="1"/>
      </p:scale>
      <p:origin x="0" y="0"/>
    </p:cViewPr>
  </p:notesTextViewPr>
  <p:notesViewPr>
    <p:cSldViewPr snapToGrid="0" snapToObjects="1" showGuides="1">
      <p:cViewPr varScale="1">
        <p:scale>
          <a:sx n="87" d="100"/>
          <a:sy n="87" d="100"/>
        </p:scale>
        <p:origin x="384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sz="1100" dirty="0">
              <a:latin typeface="Gotham Book" charset="0"/>
              <a:ea typeface="Gotham Book" charset="0"/>
              <a:cs typeface="Gotham Book" charset="0"/>
            </a:endParaRPr>
          </a:p>
        </p:txBody>
      </p:sp>
      <p:sp>
        <p:nvSpPr>
          <p:cNvPr id="4" name="Footer Placeholder 3"/>
          <p:cNvSpPr>
            <a:spLocks noGrp="1"/>
          </p:cNvSpPr>
          <p:nvPr>
            <p:ph type="ftr" sz="quarter" idx="2"/>
          </p:nvPr>
        </p:nvSpPr>
        <p:spPr>
          <a:xfrm>
            <a:off x="-1" y="8685213"/>
            <a:ext cx="4061013" cy="458787"/>
          </a:xfrm>
          <a:prstGeom prst="rect">
            <a:avLst/>
          </a:prstGeom>
        </p:spPr>
        <p:txBody>
          <a:bodyPr vert="horz" lIns="91440" tIns="45720" rIns="91440" bIns="45720" rtlCol="0" anchor="b"/>
          <a:lstStyle>
            <a:lvl1pPr algn="l">
              <a:defRPr sz="1200"/>
            </a:lvl1pPr>
          </a:lstStyle>
          <a:p>
            <a:endParaRPr lang="en-US" sz="800" dirty="0">
              <a:latin typeface="Gotham Book" charset="0"/>
              <a:ea typeface="Gotham Book" charset="0"/>
              <a:cs typeface="Gotham Book" charset="0"/>
            </a:endParaRPr>
          </a:p>
        </p:txBody>
      </p:sp>
      <p:sp>
        <p:nvSpPr>
          <p:cNvPr id="5" name="Slide Number Placeholder 4"/>
          <p:cNvSpPr>
            <a:spLocks noGrp="1"/>
          </p:cNvSpPr>
          <p:nvPr>
            <p:ph type="sldNum" sz="quarter" idx="3"/>
          </p:nvPr>
        </p:nvSpPr>
        <p:spPr>
          <a:xfrm>
            <a:off x="6131859" y="8685213"/>
            <a:ext cx="724554" cy="458787"/>
          </a:xfrm>
          <a:prstGeom prst="rect">
            <a:avLst/>
          </a:prstGeom>
        </p:spPr>
        <p:txBody>
          <a:bodyPr vert="horz" lIns="91440" tIns="45720" rIns="91440" bIns="45720" rtlCol="0" anchor="b"/>
          <a:lstStyle>
            <a:lvl1pPr algn="r">
              <a:defRPr sz="1200"/>
            </a:lvl1pPr>
          </a:lstStyle>
          <a:p>
            <a:fld id="{142D6644-9B8D-A649-9D49-7F977AC45AE0}" type="slidenum">
              <a:rPr lang="en-US" sz="900" b="1" smtClean="0">
                <a:latin typeface="Gotham" charset="0"/>
                <a:ea typeface="Gotham" charset="0"/>
                <a:cs typeface="Gotham" charset="0"/>
              </a:rPr>
              <a:t>‹#›</a:t>
            </a:fld>
            <a:endParaRPr lang="en-US" sz="900" b="1" dirty="0">
              <a:latin typeface="Gotham" charset="0"/>
              <a:ea typeface="Gotham" charset="0"/>
              <a:cs typeface="Gotham" charset="0"/>
            </a:endParaRPr>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484D38-3E0A-3C46-B92E-75D4B013F101}" type="datetimeFigureOut">
              <a:rPr lang="en-US" sz="1000" smtClean="0">
                <a:latin typeface="Gotham Book" charset="0"/>
                <a:ea typeface="Gotham Book" charset="0"/>
                <a:cs typeface="Gotham Book" charset="0"/>
              </a:rPr>
              <a:t>5/10/2018</a:t>
            </a:fld>
            <a:endParaRPr lang="en-US" sz="1000" dirty="0">
              <a:latin typeface="Gotham Book" charset="0"/>
              <a:ea typeface="Gotham Book" charset="0"/>
              <a:cs typeface="Gotham Book" charset="0"/>
            </a:endParaRPr>
          </a:p>
        </p:txBody>
      </p:sp>
    </p:spTree>
    <p:extLst>
      <p:ext uri="{BB962C8B-B14F-4D97-AF65-F5344CB8AC3E}">
        <p14:creationId xmlns:p14="http://schemas.microsoft.com/office/powerpoint/2010/main" val="127824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100" b="0" i="0">
                <a:latin typeface="Gotham Book" charset="0"/>
                <a:ea typeface="Gotham Book" charset="0"/>
                <a:cs typeface="Gotham Book"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100" b="0" i="0">
                <a:latin typeface="Gotham Book" charset="0"/>
                <a:ea typeface="Gotham Book" charset="0"/>
                <a:cs typeface="Gotham Book" charset="0"/>
              </a:defRPr>
            </a:lvl1pPr>
          </a:lstStyle>
          <a:p>
            <a:fld id="{D1687F59-B6C7-9D45-A12B-D900A0463BBE}" type="datetimeFigureOut">
              <a:rPr lang="en-US" smtClean="0"/>
              <a:pPr/>
              <a:t>5/10/2018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3482788" cy="458787"/>
          </a:xfrm>
          <a:prstGeom prst="rect">
            <a:avLst/>
          </a:prstGeom>
        </p:spPr>
        <p:txBody>
          <a:bodyPr vert="horz" lIns="91440" tIns="45720" rIns="91440" bIns="45720" rtlCol="0" anchor="b"/>
          <a:lstStyle>
            <a:lvl1pPr algn="l">
              <a:defRPr sz="800" b="0" i="0">
                <a:latin typeface="Gotham Book" charset="0"/>
                <a:ea typeface="Gotham Book" charset="0"/>
                <a:cs typeface="Gotham Book" charset="0"/>
              </a:defRPr>
            </a:lvl1pPr>
          </a:lstStyle>
          <a:p>
            <a:endParaRPr lang="en-US" dirty="0"/>
          </a:p>
        </p:txBody>
      </p:sp>
      <p:sp>
        <p:nvSpPr>
          <p:cNvPr id="7" name="Slide Number Placeholder 6"/>
          <p:cNvSpPr>
            <a:spLocks noGrp="1"/>
          </p:cNvSpPr>
          <p:nvPr>
            <p:ph type="sldNum" sz="quarter" idx="5"/>
          </p:nvPr>
        </p:nvSpPr>
        <p:spPr>
          <a:xfrm>
            <a:off x="6172199" y="8685213"/>
            <a:ext cx="684213" cy="458787"/>
          </a:xfrm>
          <a:prstGeom prst="rect">
            <a:avLst/>
          </a:prstGeom>
        </p:spPr>
        <p:txBody>
          <a:bodyPr vert="horz" lIns="91440" tIns="45720" rIns="91440" bIns="45720" rtlCol="0" anchor="b"/>
          <a:lstStyle>
            <a:lvl1pPr algn="r">
              <a:defRPr sz="1000" b="1" i="0">
                <a:latin typeface="Gotham" charset="0"/>
                <a:ea typeface="Gotham" charset="0"/>
                <a:cs typeface="Gotham" charset="0"/>
              </a:defRPr>
            </a:lvl1pPr>
          </a:lstStyle>
          <a:p>
            <a:fld id="{58F4B49E-B8B5-244E-97A4-2E13022E238E}" type="slidenum">
              <a:rPr lang="en-US" smtClean="0"/>
              <a:pPr/>
              <a:t>‹#›</a:t>
            </a:fld>
            <a:endParaRPr lang="en-US" dirty="0"/>
          </a:p>
        </p:txBody>
      </p:sp>
    </p:spTree>
    <p:extLst>
      <p:ext uri="{BB962C8B-B14F-4D97-AF65-F5344CB8AC3E}">
        <p14:creationId xmlns:p14="http://schemas.microsoft.com/office/powerpoint/2010/main" val="91517302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Gotham Book" charset="0"/>
        <a:ea typeface="Gotham Book" charset="0"/>
        <a:cs typeface="Gotham Book" charset="0"/>
      </a:defRPr>
    </a:lvl1pPr>
    <a:lvl2pPr marL="457200" algn="l" defTabSz="914400" rtl="0" eaLnBrk="1" latinLnBrk="0" hangingPunct="1">
      <a:defRPr sz="1200" b="0" i="0" kern="1200">
        <a:solidFill>
          <a:schemeClr val="tx1"/>
        </a:solidFill>
        <a:latin typeface="Gotham Book" charset="0"/>
        <a:ea typeface="Gotham Book" charset="0"/>
        <a:cs typeface="Gotham Book" charset="0"/>
      </a:defRPr>
    </a:lvl2pPr>
    <a:lvl3pPr marL="914400" algn="l" defTabSz="914400" rtl="0" eaLnBrk="1" latinLnBrk="0" hangingPunct="1">
      <a:defRPr sz="1200" b="0" i="0" kern="1200">
        <a:solidFill>
          <a:schemeClr val="tx1"/>
        </a:solidFill>
        <a:latin typeface="Gotham Book" charset="0"/>
        <a:ea typeface="Gotham Book" charset="0"/>
        <a:cs typeface="Gotham Book" charset="0"/>
      </a:defRPr>
    </a:lvl3pPr>
    <a:lvl4pPr marL="1371600" algn="l" defTabSz="914400" rtl="0" eaLnBrk="1" latinLnBrk="0" hangingPunct="1">
      <a:defRPr sz="1200" b="0" i="0" kern="1200">
        <a:solidFill>
          <a:schemeClr val="tx1"/>
        </a:solidFill>
        <a:latin typeface="Gotham Book" charset="0"/>
        <a:ea typeface="Gotham Book" charset="0"/>
        <a:cs typeface="Gotham Book" charset="0"/>
      </a:defRPr>
    </a:lvl4pPr>
    <a:lvl5pPr marL="1828800" algn="l" defTabSz="914400" rtl="0" eaLnBrk="1" latinLnBrk="0" hangingPunct="1">
      <a:defRPr sz="1200" b="0" i="0" kern="1200">
        <a:solidFill>
          <a:schemeClr val="tx1"/>
        </a:solidFill>
        <a:latin typeface="Gotham Book" charset="0"/>
        <a:ea typeface="Gotham Book" charset="0"/>
        <a:cs typeface="Gotham Book"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ommons.wikimedia.org/wiki/File:Gregor_Kiczales_AOSD.jpg"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book was published in 2012</a:t>
            </a:r>
          </a:p>
          <a:p>
            <a:r>
              <a:rPr lang="en-US" dirty="0"/>
              <a:t>So I'm sure many of the code samples are out of date, especially </a:t>
            </a:r>
            <a:r>
              <a:rPr lang="en-US" dirty="0" err="1"/>
              <a:t>structuremap</a:t>
            </a:r>
            <a:endParaRPr lang="en-US" dirty="0"/>
          </a:p>
          <a:p>
            <a:r>
              <a:rPr lang="en-US" dirty="0"/>
              <a:t>Just as an example, I wrote an appendix on installing and using NuGet because it didn't ship with Visual Studio yet</a:t>
            </a:r>
          </a:p>
          <a:p>
            <a:endParaRPr lang="en-US" dirty="0"/>
          </a:p>
          <a:p>
            <a:r>
              <a:rPr lang="en-US" dirty="0"/>
              <a:t>BUT</a:t>
            </a:r>
          </a:p>
          <a:p>
            <a:endParaRPr lang="en-US" dirty="0"/>
          </a:p>
          <a:p>
            <a:r>
              <a:rPr lang="en-US" dirty="0"/>
              <a:t>I had this in mind when I wrote it—so if you want to learn about AOP, I still think it's a good book</a:t>
            </a:r>
          </a:p>
          <a:p>
            <a:r>
              <a:rPr lang="en-US" dirty="0"/>
              <a:t>That stands the test of time.</a:t>
            </a:r>
          </a:p>
          <a:p>
            <a:r>
              <a:rPr lang="en-US" dirty="0"/>
              <a:t>At least, that's what I tell people when I want them to buy it.</a:t>
            </a:r>
          </a:p>
          <a:p>
            <a:endParaRPr lang="en-US" dirty="0"/>
          </a:p>
          <a:p>
            <a:r>
              <a:rPr lang="en-US" dirty="0"/>
              <a:t>It's got good reviews, and this is my only plan to put my kids through college, so please buy it</a:t>
            </a:r>
          </a:p>
        </p:txBody>
      </p:sp>
      <p:sp>
        <p:nvSpPr>
          <p:cNvPr id="4" name="Slide Number Placeholder 3"/>
          <p:cNvSpPr>
            <a:spLocks noGrp="1"/>
          </p:cNvSpPr>
          <p:nvPr>
            <p:ph type="sldNum" sz="quarter" idx="10"/>
          </p:nvPr>
        </p:nvSpPr>
        <p:spPr/>
        <p:txBody>
          <a:bodyPr/>
          <a:lstStyle/>
          <a:p>
            <a:fld id="{58F4B49E-B8B5-244E-97A4-2E13022E238E}" type="slidenum">
              <a:rPr lang="en-US" smtClean="0"/>
              <a:pPr/>
              <a:t>2</a:t>
            </a:fld>
            <a:endParaRPr lang="en-US" dirty="0"/>
          </a:p>
        </p:txBody>
      </p:sp>
    </p:spTree>
    <p:extLst>
      <p:ext uri="{BB962C8B-B14F-4D97-AF65-F5344CB8AC3E}">
        <p14:creationId xmlns:p14="http://schemas.microsoft.com/office/powerpoint/2010/main" val="4196859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58F4B49E-B8B5-244E-97A4-2E13022E238E}" type="slidenum">
              <a:rPr lang="en-US" smtClean="0"/>
              <a:pPr/>
              <a:t>19</a:t>
            </a:fld>
            <a:endParaRPr lang="en-US" dirty="0"/>
          </a:p>
        </p:txBody>
      </p:sp>
    </p:spTree>
    <p:extLst>
      <p:ext uri="{BB962C8B-B14F-4D97-AF65-F5344CB8AC3E}">
        <p14:creationId xmlns:p14="http://schemas.microsoft.com/office/powerpoint/2010/main" val="1547095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you use a post-compile tool like PostSharp then unit testing is something that requires extra work</a:t>
            </a:r>
          </a:p>
          <a:p>
            <a:r>
              <a:rPr lang="en-US" baseline="0" dirty="0"/>
              <a:t>Because the code that ultimately gets compiled is all combined into one class</a:t>
            </a:r>
          </a:p>
          <a:p>
            <a:r>
              <a:rPr lang="en-US" baseline="0" dirty="0"/>
              <a:t>You need a way to manage dependencies, test the aspects, and test code without aspects applied</a:t>
            </a:r>
          </a:p>
          <a:p>
            <a:endParaRPr lang="en-US" dirty="0"/>
          </a:p>
        </p:txBody>
      </p:sp>
      <p:sp>
        <p:nvSpPr>
          <p:cNvPr id="4" name="Slide Number Placeholder 3"/>
          <p:cNvSpPr>
            <a:spLocks noGrp="1"/>
          </p:cNvSpPr>
          <p:nvPr>
            <p:ph type="sldNum" sz="quarter" idx="10"/>
          </p:nvPr>
        </p:nvSpPr>
        <p:spPr/>
        <p:txBody>
          <a:bodyPr/>
          <a:lstStyle/>
          <a:p>
            <a:fld id="{58F4B49E-B8B5-244E-97A4-2E13022E238E}" type="slidenum">
              <a:rPr lang="en-US" smtClean="0"/>
              <a:pPr/>
              <a:t>21</a:t>
            </a:fld>
            <a:endParaRPr lang="en-US" dirty="0"/>
          </a:p>
        </p:txBody>
      </p:sp>
    </p:spTree>
    <p:extLst>
      <p:ext uri="{BB962C8B-B14F-4D97-AF65-F5344CB8AC3E}">
        <p14:creationId xmlns:p14="http://schemas.microsoft.com/office/powerpoint/2010/main" val="3892521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I ask is that you give Couchbase a chance</a:t>
            </a:r>
          </a:p>
          <a:p>
            <a:endParaRPr lang="en-US" dirty="0"/>
          </a:p>
          <a:p>
            <a:r>
              <a:rPr lang="en-US" dirty="0"/>
              <a:t>Free download</a:t>
            </a:r>
          </a:p>
          <a:p>
            <a:endParaRPr lang="en-US" dirty="0"/>
          </a:p>
          <a:p>
            <a:r>
              <a:rPr lang="en-US" dirty="0"/>
              <a:t>You can also take it for a free test drive on the major cloud providers</a:t>
            </a:r>
          </a:p>
          <a:p>
            <a:endParaRPr lang="en-US" dirty="0"/>
          </a:p>
          <a:p>
            <a:r>
              <a:rPr lang="en-US" dirty="0"/>
              <a:t>Also, this is something new for me this year, please go to this URL to enter to win a $100 gift card. It is literally a 1 question survey and it helps me out a lot.</a:t>
            </a:r>
          </a:p>
        </p:txBody>
      </p:sp>
      <p:sp>
        <p:nvSpPr>
          <p:cNvPr id="4" name="Slide Number Placeholder 3"/>
          <p:cNvSpPr>
            <a:spLocks noGrp="1"/>
          </p:cNvSpPr>
          <p:nvPr>
            <p:ph type="sldNum" sz="quarter" idx="10"/>
          </p:nvPr>
        </p:nvSpPr>
        <p:spPr/>
        <p:txBody>
          <a:bodyPr/>
          <a:lstStyle/>
          <a:p>
            <a:fld id="{58F4B49E-B8B5-244E-97A4-2E13022E238E}" type="slidenum">
              <a:rPr lang="en-US" smtClean="0"/>
              <a:pPr/>
              <a:t>23</a:t>
            </a:fld>
            <a:endParaRPr lang="en-US" dirty="0"/>
          </a:p>
        </p:txBody>
      </p:sp>
    </p:spTree>
    <p:extLst>
      <p:ext uri="{BB962C8B-B14F-4D97-AF65-F5344CB8AC3E}">
        <p14:creationId xmlns:p14="http://schemas.microsoft.com/office/powerpoint/2010/main" val="5943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my family</a:t>
            </a:r>
          </a:p>
          <a:p>
            <a:r>
              <a:rPr lang="en-US" dirty="0"/>
              <a:t>My enormous head barely fits in the picture</a:t>
            </a:r>
          </a:p>
          <a:p>
            <a:endParaRPr lang="en-US" dirty="0"/>
          </a:p>
        </p:txBody>
      </p:sp>
      <p:sp>
        <p:nvSpPr>
          <p:cNvPr id="4" name="Slide Number Placeholder 3"/>
          <p:cNvSpPr>
            <a:spLocks noGrp="1"/>
          </p:cNvSpPr>
          <p:nvPr>
            <p:ph type="sldNum" sz="quarter" idx="10"/>
          </p:nvPr>
        </p:nvSpPr>
        <p:spPr/>
        <p:txBody>
          <a:bodyPr/>
          <a:lstStyle/>
          <a:p>
            <a:fld id="{58F4B49E-B8B5-244E-97A4-2E13022E238E}" type="slidenum">
              <a:rPr lang="en-US" smtClean="0"/>
              <a:pPr/>
              <a:t>24</a:t>
            </a:fld>
            <a:endParaRPr lang="en-US" dirty="0"/>
          </a:p>
        </p:txBody>
      </p:sp>
    </p:spTree>
    <p:extLst>
      <p:ext uri="{BB962C8B-B14F-4D97-AF65-F5344CB8AC3E}">
        <p14:creationId xmlns:p14="http://schemas.microsoft.com/office/powerpoint/2010/main" val="671001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Debugging: with castle it's all runtime, so it works how you expect. With PostSharp, it modifies </a:t>
            </a:r>
            <a:r>
              <a:rPr lang="en-US" dirty="0" err="1"/>
              <a:t>pdb</a:t>
            </a:r>
            <a:r>
              <a:rPr lang="en-US" dirty="0"/>
              <a:t> files, so it will also work how you except</a:t>
            </a:r>
          </a:p>
          <a:p>
            <a:endParaRPr lang="en-US" dirty="0"/>
          </a:p>
          <a:p>
            <a:r>
              <a:rPr lang="en-US" dirty="0"/>
              <a:t>Licensing: Not open source. There is a free "</a:t>
            </a:r>
            <a:r>
              <a:rPr lang="en-US" dirty="0" err="1"/>
              <a:t>postsharp</a:t>
            </a:r>
            <a:r>
              <a:rPr lang="en-US" dirty="0"/>
              <a:t> essentials" with some limitations, but everything I've done today should work. There are other editions that contains pre-built aspects ready to use starting at $195 up to $695 per developer.</a:t>
            </a:r>
          </a:p>
          <a:p>
            <a:endParaRPr lang="en-US" dirty="0"/>
          </a:p>
          <a:p>
            <a:r>
              <a:rPr lang="en-US" dirty="0"/>
              <a:t>Castle: Apache License 2.0, open source</a:t>
            </a:r>
          </a:p>
          <a:p>
            <a:endParaRPr lang="en-US" dirty="0"/>
          </a:p>
          <a:p>
            <a:r>
              <a:rPr lang="en-US" dirty="0"/>
              <a:t>What about: I didn't show you </a:t>
            </a:r>
            <a:r>
              <a:rPr lang="en-US" dirty="0" err="1"/>
              <a:t>ActionFilters</a:t>
            </a:r>
            <a:r>
              <a:rPr lang="en-US" dirty="0"/>
              <a:t> or </a:t>
            </a:r>
            <a:r>
              <a:rPr lang="en-US" dirty="0" err="1"/>
              <a:t>HttpModules</a:t>
            </a:r>
            <a:r>
              <a:rPr lang="en-US" dirty="0"/>
              <a:t> or Middleware or Macros, these are all forms of AOP that you may already be using</a:t>
            </a:r>
          </a:p>
          <a:p>
            <a:endParaRPr lang="en-US" dirty="0"/>
          </a:p>
          <a:p>
            <a:r>
              <a:rPr lang="en-US" dirty="0"/>
              <a:t>Other libraries: Spring, Unity -- </a:t>
            </a:r>
            <a:r>
              <a:rPr lang="en-US" dirty="0" err="1"/>
              <a:t>LinFu</a:t>
            </a:r>
            <a:r>
              <a:rPr lang="en-US" dirty="0"/>
              <a:t> &amp; </a:t>
            </a:r>
            <a:r>
              <a:rPr lang="en-US" dirty="0" err="1"/>
              <a:t>Sheepaspect</a:t>
            </a:r>
            <a:r>
              <a:rPr lang="en-US" dirty="0"/>
              <a:t> (don't appear to be active anymore)</a:t>
            </a:r>
          </a:p>
          <a:p>
            <a:r>
              <a:rPr lang="en-US" dirty="0"/>
              <a:t>More general purpose tools: </a:t>
            </a:r>
            <a:r>
              <a:rPr lang="en-US" dirty="0" err="1"/>
              <a:t>Fody</a:t>
            </a:r>
            <a:r>
              <a:rPr lang="en-US" dirty="0"/>
              <a:t> (appears to still be active), </a:t>
            </a:r>
            <a:r>
              <a:rPr lang="en-US" dirty="0" err="1"/>
              <a:t>Mono.Cecil</a:t>
            </a:r>
            <a:r>
              <a:rPr lang="en-US" dirty="0"/>
              <a:t> (general metaprogramming), Roslyn, </a:t>
            </a:r>
            <a:r>
              <a:rPr lang="en-US" dirty="0" err="1"/>
              <a:t>Postshark</a:t>
            </a:r>
            <a:r>
              <a:rPr lang="en-US" dirty="0"/>
              <a:t> SDK, Microsoft CCI</a:t>
            </a:r>
          </a:p>
        </p:txBody>
      </p:sp>
      <p:sp>
        <p:nvSpPr>
          <p:cNvPr id="4" name="Slide Number Placeholder 3"/>
          <p:cNvSpPr>
            <a:spLocks noGrp="1"/>
          </p:cNvSpPr>
          <p:nvPr>
            <p:ph type="sldNum" sz="quarter" idx="10"/>
          </p:nvPr>
        </p:nvSpPr>
        <p:spPr/>
        <p:txBody>
          <a:bodyPr/>
          <a:lstStyle/>
          <a:p>
            <a:fld id="{58F4B49E-B8B5-244E-97A4-2E13022E238E}" type="slidenum">
              <a:rPr lang="en-US" smtClean="0"/>
              <a:pPr/>
              <a:t>25</a:t>
            </a:fld>
            <a:endParaRPr lang="en-US" dirty="0"/>
          </a:p>
        </p:txBody>
      </p:sp>
    </p:spTree>
    <p:extLst>
      <p:ext uri="{BB962C8B-B14F-4D97-AF65-F5344CB8AC3E}">
        <p14:creationId xmlns:p14="http://schemas.microsoft.com/office/powerpoint/2010/main" val="2534131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Reduce spaghetti code</a:t>
            </a:r>
            <a:r>
              <a:rPr lang="en-US" baseline="0" dirty="0"/>
              <a:t> – cross cutting concerns code that gets tangled up with other code</a:t>
            </a:r>
            <a:endParaRPr lang="en-US" dirty="0"/>
          </a:p>
          <a:p>
            <a:endParaRPr lang="en-US" dirty="0"/>
          </a:p>
        </p:txBody>
      </p:sp>
      <p:sp>
        <p:nvSpPr>
          <p:cNvPr id="4" name="Slide Number Placeholder 3"/>
          <p:cNvSpPr>
            <a:spLocks noGrp="1"/>
          </p:cNvSpPr>
          <p:nvPr>
            <p:ph type="sldNum" sz="quarter" idx="10"/>
          </p:nvPr>
        </p:nvSpPr>
        <p:spPr/>
        <p:txBody>
          <a:bodyPr/>
          <a:lstStyle/>
          <a:p>
            <a:fld id="{58F4B49E-B8B5-244E-97A4-2E13022E238E}" type="slidenum">
              <a:rPr lang="en-US" smtClean="0"/>
              <a:pPr/>
              <a:t>3</a:t>
            </a:fld>
            <a:endParaRPr lang="en-US" dirty="0"/>
          </a:p>
        </p:txBody>
      </p:sp>
    </p:spTree>
    <p:extLst>
      <p:ext uri="{BB962C8B-B14F-4D97-AF65-F5344CB8AC3E}">
        <p14:creationId xmlns:p14="http://schemas.microsoft.com/office/powerpoint/2010/main" val="71541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Reduce repetition</a:t>
            </a:r>
            <a:r>
              <a:rPr lang="en-US" baseline="0" dirty="0"/>
              <a:t> and boilerplate – less is more, let’s avoid writing the same thing over and over if we can</a:t>
            </a:r>
            <a:endParaRPr lang="en-US" dirty="0"/>
          </a:p>
          <a:p>
            <a:endParaRPr lang="en-US" dirty="0"/>
          </a:p>
        </p:txBody>
      </p:sp>
      <p:sp>
        <p:nvSpPr>
          <p:cNvPr id="4" name="Slide Number Placeholder 3"/>
          <p:cNvSpPr>
            <a:spLocks noGrp="1"/>
          </p:cNvSpPr>
          <p:nvPr>
            <p:ph type="sldNum" sz="quarter" idx="10"/>
          </p:nvPr>
        </p:nvSpPr>
        <p:spPr/>
        <p:txBody>
          <a:bodyPr/>
          <a:lstStyle/>
          <a:p>
            <a:fld id="{58F4B49E-B8B5-244E-97A4-2E13022E238E}" type="slidenum">
              <a:rPr lang="en-US" smtClean="0"/>
              <a:pPr/>
              <a:t>4</a:t>
            </a:fld>
            <a:endParaRPr lang="en-US" dirty="0"/>
          </a:p>
        </p:txBody>
      </p:sp>
    </p:spTree>
    <p:extLst>
      <p:ext uri="{BB962C8B-B14F-4D97-AF65-F5344CB8AC3E}">
        <p14:creationId xmlns:p14="http://schemas.microsoft.com/office/powerpoint/2010/main" val="2504440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8F4B49E-B8B5-244E-97A4-2E13022E238E}" type="slidenum">
              <a:rPr lang="en-US" smtClean="0"/>
              <a:pPr/>
              <a:t>7</a:t>
            </a:fld>
            <a:endParaRPr lang="en-US" dirty="0"/>
          </a:p>
        </p:txBody>
      </p:sp>
    </p:spTree>
    <p:extLst>
      <p:ext uri="{BB962C8B-B14F-4D97-AF65-F5344CB8AC3E}">
        <p14:creationId xmlns:p14="http://schemas.microsoft.com/office/powerpoint/2010/main" val="2374718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Anyone heard of Xerox Parc?</a:t>
            </a:r>
          </a:p>
          <a:p>
            <a:endParaRPr lang="en-US" dirty="0"/>
          </a:p>
          <a:p>
            <a:r>
              <a:rPr lang="en-US" dirty="0"/>
              <a:t>It's the research wing of Xerox that came up with tremendous innovations and influences in computing</a:t>
            </a:r>
          </a:p>
          <a:p>
            <a:endParaRPr lang="en-US" dirty="0"/>
          </a:p>
          <a:p>
            <a:r>
              <a:rPr lang="en-US" dirty="0"/>
              <a:t>Including the GUI, the mouse, ethernet, laser printers, Smalltalk object-oriented programming, model-view-controller</a:t>
            </a:r>
          </a:p>
          <a:p>
            <a:endParaRPr lang="en-US" dirty="0"/>
          </a:p>
          <a:p>
            <a:r>
              <a:rPr lang="en-US" dirty="0"/>
              <a:t>AOP also came out of PARC, albeit much later, with a paper in 1997</a:t>
            </a:r>
          </a:p>
          <a:p>
            <a:r>
              <a:rPr lang="en-US" dirty="0"/>
              <a:t>Designed by a team lead by this surprised looking man, Gregor </a:t>
            </a:r>
            <a:r>
              <a:rPr lang="en-US" dirty="0" err="1"/>
              <a:t>Kiczales</a:t>
            </a:r>
            <a:endParaRPr lang="en-US" dirty="0"/>
          </a:p>
          <a:p>
            <a:r>
              <a:rPr lang="en-US" dirty="0"/>
              <a:t>As a solution to the problem of bugs increasing over the lifetime of a software project</a:t>
            </a:r>
          </a:p>
          <a:p>
            <a:endParaRPr lang="en-US" dirty="0"/>
          </a:p>
          <a:p>
            <a:r>
              <a:rPr lang="en-US" dirty="0"/>
              <a:t>https://www.flickr.com/photos/sporst/4102709667</a:t>
            </a:r>
          </a:p>
          <a:p>
            <a:r>
              <a:rPr lang="en-US" dirty="0">
                <a:hlinkClick r:id="rId3"/>
              </a:rPr>
              <a:t>https://commons.wikimedia.org/wiki/File:Gregor_Kiczales_AOSD.jpg</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8F4B49E-B8B5-244E-97A4-2E13022E238E}" type="slidenum">
              <a:rPr lang="en-US" smtClean="0"/>
              <a:pPr/>
              <a:t>9</a:t>
            </a:fld>
            <a:endParaRPr lang="en-US" dirty="0"/>
          </a:p>
        </p:txBody>
      </p:sp>
    </p:spTree>
    <p:extLst>
      <p:ext uri="{BB962C8B-B14F-4D97-AF65-F5344CB8AC3E}">
        <p14:creationId xmlns:p14="http://schemas.microsoft.com/office/powerpoint/2010/main" val="2432636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Cross-cutting concerns</a:t>
            </a:r>
          </a:p>
          <a:p>
            <a:endParaRPr lang="en-US" dirty="0"/>
          </a:p>
          <a:p>
            <a:r>
              <a:rPr lang="en-US" dirty="0"/>
              <a:t>I often think of these as "non-functional requirements"</a:t>
            </a:r>
          </a:p>
          <a:p>
            <a:endParaRPr lang="en-US" dirty="0"/>
          </a:p>
          <a:p>
            <a:r>
              <a:rPr lang="en-US" dirty="0"/>
              <a:t>These concerns don't meet any of the business requirements themselves, but are vital to the system</a:t>
            </a:r>
          </a:p>
          <a:p>
            <a:endParaRPr lang="en-US" dirty="0"/>
          </a:p>
          <a:p>
            <a:r>
              <a:rPr lang="en-US" dirty="0"/>
              <a:t>They "cut across" the various layers of software</a:t>
            </a:r>
          </a:p>
          <a:p>
            <a:r>
              <a:rPr lang="en-US" dirty="0"/>
              <a:t>For instance, defensive programming might need to happen in the UI, the backend, the service layer, the data layer, </a:t>
            </a:r>
            <a:r>
              <a:rPr lang="en-US" dirty="0" err="1"/>
              <a:t>etc</a:t>
            </a:r>
            <a:endParaRPr lang="en-US" dirty="0"/>
          </a:p>
          <a:p>
            <a:endParaRPr lang="en-US" dirty="0"/>
          </a:p>
        </p:txBody>
      </p:sp>
      <p:sp>
        <p:nvSpPr>
          <p:cNvPr id="4" name="Slide Number Placeholder 3"/>
          <p:cNvSpPr>
            <a:spLocks noGrp="1"/>
          </p:cNvSpPr>
          <p:nvPr>
            <p:ph type="sldNum" sz="quarter" idx="10"/>
          </p:nvPr>
        </p:nvSpPr>
        <p:spPr/>
        <p:txBody>
          <a:bodyPr/>
          <a:lstStyle/>
          <a:p>
            <a:fld id="{58F4B49E-B8B5-244E-97A4-2E13022E238E}" type="slidenum">
              <a:rPr lang="en-US" smtClean="0"/>
              <a:pPr/>
              <a:t>11</a:t>
            </a:fld>
            <a:endParaRPr lang="en-US" dirty="0"/>
          </a:p>
        </p:txBody>
      </p:sp>
    </p:spTree>
    <p:extLst>
      <p:ext uri="{BB962C8B-B14F-4D97-AF65-F5344CB8AC3E}">
        <p14:creationId xmlns:p14="http://schemas.microsoft.com/office/powerpoint/2010/main" val="2756508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Aspect-oriented programming introduce the idea of “weaving”</a:t>
            </a:r>
          </a:p>
          <a:p>
            <a:r>
              <a:rPr lang="en-US" dirty="0"/>
              <a:t>So you take the logging out of the business modules</a:t>
            </a:r>
          </a:p>
          <a:p>
            <a:r>
              <a:rPr lang="en-US" dirty="0"/>
              <a:t>Put logging into it’s own</a:t>
            </a:r>
            <a:r>
              <a:rPr lang="en-US" baseline="0" dirty="0"/>
              <a:t> class, called an “aspect”</a:t>
            </a:r>
          </a:p>
          <a:p>
            <a:r>
              <a:rPr lang="en-US" baseline="0" dirty="0"/>
              <a:t>Tell the AOP tool which modules that the logging aspect should be applied to</a:t>
            </a:r>
          </a:p>
          <a:p>
            <a:r>
              <a:rPr lang="en-US" baseline="0" dirty="0"/>
              <a:t>The AOP tool will “weave” them together (possibly right after compiling, possibly at runtime)</a:t>
            </a:r>
          </a:p>
          <a:p>
            <a:endParaRPr lang="en-US" baseline="0" dirty="0"/>
          </a:p>
          <a:p>
            <a:r>
              <a:rPr lang="en-US" baseline="0" dirty="0"/>
              <a:t>The “generated” code still looks and runs basically like it did before</a:t>
            </a:r>
          </a:p>
          <a:p>
            <a:r>
              <a:rPr lang="en-US" baseline="0" dirty="0"/>
              <a:t>But the code you maintain and work with is nicely separated</a:t>
            </a:r>
          </a:p>
          <a:p>
            <a:endParaRPr lang="en-US" dirty="0"/>
          </a:p>
        </p:txBody>
      </p:sp>
      <p:sp>
        <p:nvSpPr>
          <p:cNvPr id="4" name="Slide Number Placeholder 3"/>
          <p:cNvSpPr>
            <a:spLocks noGrp="1"/>
          </p:cNvSpPr>
          <p:nvPr>
            <p:ph type="sldNum" sz="quarter" idx="10"/>
          </p:nvPr>
        </p:nvSpPr>
        <p:spPr/>
        <p:txBody>
          <a:bodyPr/>
          <a:lstStyle/>
          <a:p>
            <a:fld id="{58F4B49E-B8B5-244E-97A4-2E13022E238E}" type="slidenum">
              <a:rPr lang="en-US" smtClean="0"/>
              <a:pPr/>
              <a:t>13</a:t>
            </a:fld>
            <a:endParaRPr lang="en-US" dirty="0"/>
          </a:p>
        </p:txBody>
      </p:sp>
    </p:spTree>
    <p:extLst>
      <p:ext uri="{BB962C8B-B14F-4D97-AF65-F5344CB8AC3E}">
        <p14:creationId xmlns:p14="http://schemas.microsoft.com/office/powerpoint/2010/main" val="1594629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don't know these things, you will probably be very lost</a:t>
            </a:r>
          </a:p>
          <a:p>
            <a:r>
              <a:rPr lang="en-US" dirty="0"/>
              <a:t>If you DO know these things, you might still be lost</a:t>
            </a:r>
          </a:p>
          <a:p>
            <a:r>
              <a:rPr lang="en-US" dirty="0"/>
              <a:t>I haven't really spoken about AOP in years, so *I* might be lost</a:t>
            </a:r>
          </a:p>
          <a:p>
            <a:endParaRPr lang="en-US" dirty="0"/>
          </a:p>
          <a:p>
            <a:r>
              <a:rPr lang="en-US" dirty="0"/>
              <a:t>So please, there is no stupid question. This is a safe place.</a:t>
            </a:r>
          </a:p>
          <a:p>
            <a:r>
              <a:rPr lang="en-US" dirty="0"/>
              <a:t>But just know that if you are just starting out with any of these things</a:t>
            </a:r>
          </a:p>
          <a:p>
            <a:r>
              <a:rPr lang="en-US" dirty="0"/>
              <a:t>Then I want you to stay, learn, participate, but DO NOT feel bad that you can't grasp AOP just yet.</a:t>
            </a:r>
          </a:p>
          <a:p>
            <a:r>
              <a:rPr lang="en-US" dirty="0"/>
              <a:t>Because it is not low hanging fruit. Unit tests, design patterns, naming, communication, these are the things to focus on</a:t>
            </a:r>
          </a:p>
        </p:txBody>
      </p:sp>
      <p:sp>
        <p:nvSpPr>
          <p:cNvPr id="4" name="Slide Number Placeholder 3"/>
          <p:cNvSpPr>
            <a:spLocks noGrp="1"/>
          </p:cNvSpPr>
          <p:nvPr>
            <p:ph type="sldNum" sz="quarter" idx="10"/>
          </p:nvPr>
        </p:nvSpPr>
        <p:spPr/>
        <p:txBody>
          <a:bodyPr/>
          <a:lstStyle/>
          <a:p>
            <a:fld id="{58F4B49E-B8B5-244E-97A4-2E13022E238E}" type="slidenum">
              <a:rPr lang="en-US" smtClean="0"/>
              <a:pPr/>
              <a:t>16</a:t>
            </a:fld>
            <a:endParaRPr lang="en-US" dirty="0"/>
          </a:p>
        </p:txBody>
      </p:sp>
    </p:spTree>
    <p:extLst>
      <p:ext uri="{BB962C8B-B14F-4D97-AF65-F5344CB8AC3E}">
        <p14:creationId xmlns:p14="http://schemas.microsoft.com/office/powerpoint/2010/main" val="3694352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is demo</a:t>
            </a:r>
            <a:r>
              <a:rPr lang="en-US" baseline="0" dirty="0"/>
              <a:t> code, it’s contrived</a:t>
            </a:r>
          </a:p>
          <a:p>
            <a:endParaRPr lang="en-US" dirty="0"/>
          </a:p>
          <a:p>
            <a:r>
              <a:rPr lang="en-US" dirty="0"/>
              <a:t>I chose MVC because</a:t>
            </a:r>
            <a:r>
              <a:rPr lang="en-US" baseline="0" dirty="0"/>
              <a:t> I’m familiar with it and it makes DI pretty easy, but there’s nothing special about it for this demo</a:t>
            </a:r>
          </a:p>
          <a:p>
            <a:endParaRPr lang="en-US" baseline="0" dirty="0"/>
          </a:p>
          <a:p>
            <a:r>
              <a:rPr lang="en-US" dirty="0"/>
              <a:t>I only have the one service to look up a car price, but try to imagine a bunch of services like it</a:t>
            </a:r>
            <a:endParaRPr lang="en-US" baseline="0" dirty="0"/>
          </a:p>
          <a:p>
            <a:endParaRPr lang="en-US" baseline="0" dirty="0"/>
          </a:p>
          <a:p>
            <a:r>
              <a:rPr lang="en-US" baseline="0" dirty="0"/>
              <a:t>The service layer does nothing but call the data layer -in a real app it would likely have more logic</a:t>
            </a:r>
          </a:p>
          <a:p>
            <a:endParaRPr lang="en-US" baseline="0" dirty="0"/>
          </a:p>
          <a:p>
            <a:r>
              <a:rPr lang="en-US" baseline="0" dirty="0"/>
              <a:t>I'll use Couchbase as my cache, because it's great for distributed caching, and they're paying for my travel, but there's nothing terribly special about which caching technology I'm using for purposes of this example</a:t>
            </a:r>
            <a:endParaRPr lang="en-US" dirty="0"/>
          </a:p>
        </p:txBody>
      </p:sp>
      <p:sp>
        <p:nvSpPr>
          <p:cNvPr id="4" name="Slide Number Placeholder 3"/>
          <p:cNvSpPr>
            <a:spLocks noGrp="1"/>
          </p:cNvSpPr>
          <p:nvPr>
            <p:ph type="sldNum" sz="quarter" idx="10"/>
          </p:nvPr>
        </p:nvSpPr>
        <p:spPr/>
        <p:txBody>
          <a:bodyPr/>
          <a:lstStyle/>
          <a:p>
            <a:fld id="{58F4B49E-B8B5-244E-97A4-2E13022E238E}" type="slidenum">
              <a:rPr lang="en-US" smtClean="0"/>
              <a:pPr/>
              <a:t>17</a:t>
            </a:fld>
            <a:endParaRPr lang="en-US" dirty="0"/>
          </a:p>
        </p:txBody>
      </p:sp>
    </p:spTree>
    <p:extLst>
      <p:ext uri="{BB962C8B-B14F-4D97-AF65-F5344CB8AC3E}">
        <p14:creationId xmlns:p14="http://schemas.microsoft.com/office/powerpoint/2010/main" val="41095804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959" y="0"/>
            <a:ext cx="12194960" cy="6857999"/>
          </a:xfrm>
          <a:prstGeom prst="rect">
            <a:avLst/>
          </a:prstGeom>
        </p:spPr>
      </p:pic>
      <p:sp>
        <p:nvSpPr>
          <p:cNvPr id="2" name="Title 1"/>
          <p:cNvSpPr>
            <a:spLocks noGrp="1"/>
          </p:cNvSpPr>
          <p:nvPr>
            <p:ph type="ctrTitle" hasCustomPrompt="1"/>
          </p:nvPr>
        </p:nvSpPr>
        <p:spPr>
          <a:xfrm>
            <a:off x="1224853" y="3477339"/>
            <a:ext cx="7602155" cy="751897"/>
          </a:xfrm>
        </p:spPr>
        <p:txBody>
          <a:bodyPr anchor="b">
            <a:noAutofit/>
          </a:bodyPr>
          <a:lstStyle>
            <a:lvl1pPr algn="l">
              <a:defRPr sz="5400">
                <a:solidFill>
                  <a:schemeClr val="bg1"/>
                </a:solidFill>
              </a:defRPr>
            </a:lvl1pPr>
          </a:lstStyle>
          <a:p>
            <a:r>
              <a:rPr lang="en-US" dirty="0"/>
              <a:t>CLICK TO EDIT</a:t>
            </a:r>
          </a:p>
        </p:txBody>
      </p:sp>
      <p:sp>
        <p:nvSpPr>
          <p:cNvPr id="5" name="Text Placeholder 4"/>
          <p:cNvSpPr>
            <a:spLocks noGrp="1"/>
          </p:cNvSpPr>
          <p:nvPr>
            <p:ph type="body" sz="quarter" idx="10"/>
          </p:nvPr>
        </p:nvSpPr>
        <p:spPr>
          <a:xfrm>
            <a:off x="1224853" y="4291648"/>
            <a:ext cx="5894388" cy="609600"/>
          </a:xfrm>
        </p:spPr>
        <p:txBody>
          <a:bodyPr/>
          <a:lstStyle>
            <a:lvl1pPr marL="0" indent="0">
              <a:buNone/>
              <a:defRPr sz="1800">
                <a:solidFill>
                  <a:schemeClr val="bg1"/>
                </a:solidFill>
              </a:defRPr>
            </a:lvl1pPr>
          </a:lstStyle>
          <a:p>
            <a:pPr lvl="0"/>
            <a:r>
              <a:rPr lang="en-US"/>
              <a:t>Click to edit Master text styles</a:t>
            </a:r>
          </a:p>
        </p:txBody>
      </p:sp>
      <p:sp>
        <p:nvSpPr>
          <p:cNvPr id="10" name="Footer Placeholder 9"/>
          <p:cNvSpPr>
            <a:spLocks noGrp="1"/>
          </p:cNvSpPr>
          <p:nvPr>
            <p:ph type="ftr" sz="quarter" idx="12"/>
          </p:nvPr>
        </p:nvSpPr>
        <p:spPr>
          <a:xfrm>
            <a:off x="188012" y="6610588"/>
            <a:ext cx="8147605" cy="236241"/>
          </a:xfrm>
          <a:prstGeom prst="rect">
            <a:avLst/>
          </a:prstGeom>
        </p:spPr>
        <p:txBody>
          <a:bodyPr/>
          <a:lstStyle>
            <a:lvl1pPr>
              <a:defRPr lang="en-GB" sz="800" b="0" i="0" u="none" strike="noStrike" baseline="0" smtClean="0"/>
            </a:lvl1pPr>
          </a:lstStyle>
          <a:p>
            <a:endParaRPr lang="en-US" dirty="0"/>
          </a:p>
        </p:txBody>
      </p:sp>
      <p:pic>
        <p:nvPicPr>
          <p:cNvPr id="7" name="Picture 6"/>
          <p:cNvPicPr>
            <a:picLocks noChangeAspect="1"/>
          </p:cNvPicPr>
          <p:nvPr userDrawn="1"/>
        </p:nvPicPr>
        <p:blipFill>
          <a:blip r:embed="rId3"/>
          <a:stretch>
            <a:fillRect/>
          </a:stretch>
        </p:blipFill>
        <p:spPr>
          <a:xfrm>
            <a:off x="9123169" y="553276"/>
            <a:ext cx="2353564" cy="640091"/>
          </a:xfrm>
          <a:prstGeom prst="rect">
            <a:avLst/>
          </a:prstGeom>
        </p:spPr>
      </p:pic>
    </p:spTree>
    <p:extLst>
      <p:ext uri="{BB962C8B-B14F-4D97-AF65-F5344CB8AC3E}">
        <p14:creationId xmlns:p14="http://schemas.microsoft.com/office/powerpoint/2010/main" val="467279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Header_2">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004801" y="2808653"/>
            <a:ext cx="5496386" cy="1325563"/>
          </a:xfrm>
        </p:spPr>
        <p:txBody>
          <a:bodyPr>
            <a:noAutofit/>
          </a:bodyPr>
          <a:lstStyle>
            <a:lvl1pPr>
              <a:defRPr sz="4400">
                <a:solidFill>
                  <a:schemeClr val="bg1"/>
                </a:solidFill>
              </a:defRPr>
            </a:lvl1pPr>
          </a:lstStyle>
          <a:p>
            <a:r>
              <a:rPr lang="en-US" dirty="0"/>
              <a:t>SECTION </a:t>
            </a:r>
            <a:br>
              <a:rPr lang="en-US" dirty="0"/>
            </a:br>
            <a:r>
              <a:rPr lang="en-US" dirty="0"/>
              <a:t>BREAK TITLE</a:t>
            </a:r>
          </a:p>
        </p:txBody>
      </p:sp>
      <p:cxnSp>
        <p:nvCxnSpPr>
          <p:cNvPr id="6" name="Straight Connector 5"/>
          <p:cNvCxnSpPr/>
          <p:nvPr userDrawn="1"/>
        </p:nvCxnSpPr>
        <p:spPr>
          <a:xfrm>
            <a:off x="3543300" y="2565621"/>
            <a:ext cx="0" cy="186921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2"/>
          <a:stretch>
            <a:fillRect/>
          </a:stretch>
        </p:blipFill>
        <p:spPr>
          <a:xfrm>
            <a:off x="11411964" y="349989"/>
            <a:ext cx="424179" cy="443908"/>
          </a:xfrm>
          <a:prstGeom prst="rect">
            <a:avLst/>
          </a:prstGeom>
        </p:spPr>
      </p:pic>
      <p:sp>
        <p:nvSpPr>
          <p:cNvPr id="5" name="Slide Number Placeholder 4"/>
          <p:cNvSpPr>
            <a:spLocks noGrp="1"/>
          </p:cNvSpPr>
          <p:nvPr>
            <p:ph type="sldNum" sz="quarter" idx="11"/>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10" name="Text Placeholder 5"/>
          <p:cNvSpPr>
            <a:spLocks noGrp="1"/>
          </p:cNvSpPr>
          <p:nvPr>
            <p:ph type="body" sz="quarter" idx="13" hasCustomPrompt="1"/>
          </p:nvPr>
        </p:nvSpPr>
        <p:spPr>
          <a:xfrm>
            <a:off x="2076839" y="2563386"/>
            <a:ext cx="1208437" cy="1657916"/>
          </a:xfrm>
        </p:spPr>
        <p:txBody>
          <a:bodyPr/>
          <a:lstStyle>
            <a:lvl1pPr marL="0" indent="0" algn="ctr" defTabSz="914399" rtl="0" eaLnBrk="1" latinLnBrk="0" hangingPunct="1">
              <a:buFontTx/>
              <a:buNone/>
              <a:defRPr lang="en-US" sz="12000" b="1" i="0" kern="1200" dirty="0">
                <a:solidFill>
                  <a:schemeClr val="bg1"/>
                </a:solidFill>
                <a:latin typeface="Gotham-Bold" charset="0"/>
                <a:ea typeface="Gotham-Bold" charset="0"/>
                <a:cs typeface="Gotham-Bold" charset="0"/>
              </a:defRPr>
            </a:lvl1pPr>
          </a:lstStyle>
          <a:p>
            <a:pPr lvl="0"/>
            <a:r>
              <a:rPr lang="en-US" dirty="0"/>
              <a:t>1</a:t>
            </a:r>
          </a:p>
        </p:txBody>
      </p:sp>
      <p:sp>
        <p:nvSpPr>
          <p:cNvPr id="11" name="Footer Placeholder 9"/>
          <p:cNvSpPr>
            <a:spLocks noGrp="1"/>
          </p:cNvSpPr>
          <p:nvPr>
            <p:ph type="ftr" sz="quarter" idx="14"/>
          </p:nvPr>
        </p:nvSpPr>
        <p:spPr>
          <a:xfrm>
            <a:off x="188012" y="6610588"/>
            <a:ext cx="8147605" cy="236241"/>
          </a:xfrm>
          <a:prstGeom prst="rect">
            <a:avLst/>
          </a:prstGeom>
        </p:spPr>
        <p:txBody>
          <a:bodyPr/>
          <a:lstStyle>
            <a:lvl1pPr>
              <a:defRPr lang="en-GB" sz="800" b="0" i="0" u="none" strike="noStrike" baseline="0" smtClean="0"/>
            </a:lvl1pPr>
          </a:lstStyle>
          <a:p>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62880" y="4752697"/>
            <a:ext cx="2544492" cy="994745"/>
          </a:xfrm>
        </p:spPr>
        <p:txBody>
          <a:bodyPr>
            <a:noAutofit/>
          </a:bodyPr>
          <a:lstStyle>
            <a:lvl1pPr marL="0" indent="0" algn="ctr">
              <a:buNone/>
              <a:defRPr sz="1100"/>
            </a:lvl1pPr>
          </a:lstStyle>
          <a:p>
            <a:pPr lvl="0"/>
            <a:r>
              <a:rPr lang="en-US"/>
              <a:t>Click to edit Master text styles</a:t>
            </a:r>
          </a:p>
        </p:txBody>
      </p:sp>
      <p:sp>
        <p:nvSpPr>
          <p:cNvPr id="4" name="Content Placeholder 3"/>
          <p:cNvSpPr>
            <a:spLocks noGrp="1"/>
          </p:cNvSpPr>
          <p:nvPr>
            <p:ph sz="half" idx="2"/>
          </p:nvPr>
        </p:nvSpPr>
        <p:spPr>
          <a:xfrm>
            <a:off x="4825870" y="4752697"/>
            <a:ext cx="2548651" cy="994745"/>
          </a:xfrm>
        </p:spPr>
        <p:txBody>
          <a:bodyPr>
            <a:noAutofit/>
          </a:bodyPr>
          <a:lstStyle>
            <a:lvl1pPr marL="0" indent="0" algn="ctr">
              <a:buNone/>
              <a:defRPr sz="1100"/>
            </a:lvl1pPr>
          </a:lstStyle>
          <a:p>
            <a:pPr lvl="0"/>
            <a:r>
              <a:rPr lang="en-US"/>
              <a:t>Click to edit Master text styles</a:t>
            </a:r>
          </a:p>
        </p:txBody>
      </p:sp>
      <p:sp>
        <p:nvSpPr>
          <p:cNvPr id="8" name="Rectangle 7"/>
          <p:cNvSpPr/>
          <p:nvPr userDrawn="1"/>
        </p:nvSpPr>
        <p:spPr>
          <a:xfrm>
            <a:off x="298251" y="0"/>
            <a:ext cx="4273750" cy="126235"/>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p:cNvSpPr>
            <a:spLocks noGrp="1"/>
          </p:cNvSpPr>
          <p:nvPr>
            <p:ph type="title"/>
          </p:nvPr>
        </p:nvSpPr>
        <p:spPr/>
        <p:txBody>
          <a:bodyPr/>
          <a:lstStyle/>
          <a:p>
            <a:r>
              <a:rPr lang="en-US"/>
              <a:t>Click to edit Master title style</a:t>
            </a:r>
          </a:p>
        </p:txBody>
      </p:sp>
      <p:sp>
        <p:nvSpPr>
          <p:cNvPr id="17" name="Content Placeholder 3"/>
          <p:cNvSpPr>
            <a:spLocks noGrp="1"/>
          </p:cNvSpPr>
          <p:nvPr>
            <p:ph sz="half" idx="10"/>
          </p:nvPr>
        </p:nvSpPr>
        <p:spPr>
          <a:xfrm>
            <a:off x="8490940" y="4752697"/>
            <a:ext cx="2548651" cy="994745"/>
          </a:xfrm>
        </p:spPr>
        <p:txBody>
          <a:bodyPr>
            <a:noAutofit/>
          </a:bodyPr>
          <a:lstStyle>
            <a:lvl1pPr marL="0" indent="0" algn="ctr">
              <a:buNone/>
              <a:defRPr sz="1100"/>
            </a:lvl1pPr>
          </a:lstStyle>
          <a:p>
            <a:pPr lvl="0"/>
            <a:r>
              <a:rPr lang="en-US"/>
              <a:t>Click to edit Master text styles</a:t>
            </a:r>
          </a:p>
        </p:txBody>
      </p:sp>
      <p:sp>
        <p:nvSpPr>
          <p:cNvPr id="5" name="Slide Number Placeholder 4"/>
          <p:cNvSpPr>
            <a:spLocks noGrp="1"/>
          </p:cNvSpPr>
          <p:nvPr>
            <p:ph type="sldNum" sz="quarter" idx="12"/>
          </p:nvPr>
        </p:nvSpPr>
        <p:spPr/>
        <p:txBody>
          <a:bodyPr/>
          <a:lstStyle/>
          <a:p>
            <a:fld id="{08465928-3BA7-1741-B2EF-562768EBCB1B}" type="slidenum">
              <a:rPr lang="en-US" smtClean="0"/>
              <a:pPr/>
              <a:t>‹#›</a:t>
            </a:fld>
            <a:endParaRPr lang="en-US" dirty="0"/>
          </a:p>
        </p:txBody>
      </p:sp>
      <p:sp>
        <p:nvSpPr>
          <p:cNvPr id="10" name="Footer Placeholder 9"/>
          <p:cNvSpPr>
            <a:spLocks noGrp="1"/>
          </p:cNvSpPr>
          <p:nvPr>
            <p:ph type="ftr" sz="quarter" idx="13"/>
          </p:nvPr>
        </p:nvSpPr>
        <p:spPr>
          <a:xfrm>
            <a:off x="188012" y="6610588"/>
            <a:ext cx="8147605" cy="236241"/>
          </a:xfrm>
        </p:spPr>
        <p:txBody>
          <a:bodyPr/>
          <a:lstStyle>
            <a:lvl1pPr>
              <a:defRPr lang="en-GB" sz="8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1107843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2">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10569" y="3105540"/>
            <a:ext cx="4785560" cy="2331348"/>
          </a:xfrm>
        </p:spPr>
        <p:txBody>
          <a:bodyPr>
            <a:noAutofit/>
          </a:bodyPr>
          <a:lstStyle>
            <a:lvl1pPr marL="0" indent="0">
              <a:lnSpc>
                <a:spcPct val="150000"/>
              </a:lnSpc>
              <a:buNone/>
              <a:defRPr sz="1500"/>
            </a:lvl1pPr>
            <a:lvl2pPr marL="457198" indent="0">
              <a:buNone/>
              <a:defRPr/>
            </a:lvl2pPr>
            <a:lvl3pPr marL="914399" indent="0">
              <a:buNone/>
              <a:defRPr/>
            </a:lvl3pPr>
            <a:lvl4pPr marL="1371597" indent="0">
              <a:buNone/>
              <a:defRPr/>
            </a:lvl4pPr>
            <a:lvl5pPr marL="1828795" indent="0">
              <a:buNone/>
              <a:defRPr/>
            </a:lvl5pPr>
          </a:lstStyle>
          <a:p>
            <a:pPr lvl="0"/>
            <a:r>
              <a:rPr lang="en-US"/>
              <a:t>Click to edit Master text styles</a:t>
            </a:r>
          </a:p>
        </p:txBody>
      </p:sp>
      <p:sp>
        <p:nvSpPr>
          <p:cNvPr id="10" name="Title 9"/>
          <p:cNvSpPr>
            <a:spLocks noGrp="1"/>
          </p:cNvSpPr>
          <p:nvPr>
            <p:ph type="title"/>
          </p:nvPr>
        </p:nvSpPr>
        <p:spPr>
          <a:xfrm>
            <a:off x="398323" y="513638"/>
            <a:ext cx="10379406" cy="549270"/>
          </a:xfrm>
        </p:spPr>
        <p:txBody>
          <a:bodyPr/>
          <a:lstStyle/>
          <a:p>
            <a:r>
              <a:rPr lang="en-US"/>
              <a:t>Click to edit Master title style</a:t>
            </a:r>
          </a:p>
        </p:txBody>
      </p:sp>
      <p:sp>
        <p:nvSpPr>
          <p:cNvPr id="11" name="Rectangle 10"/>
          <p:cNvSpPr/>
          <p:nvPr userDrawn="1"/>
        </p:nvSpPr>
        <p:spPr>
          <a:xfrm flipV="1">
            <a:off x="277292" y="1013887"/>
            <a:ext cx="11626960" cy="4571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1"/>
          </p:nvPr>
        </p:nvSpPr>
        <p:spPr/>
        <p:txBody>
          <a:bodyPr/>
          <a:lstStyle/>
          <a:p>
            <a:fld id="{08465928-3BA7-1741-B2EF-562768EBCB1B}" type="slidenum">
              <a:rPr lang="en-US" smtClean="0"/>
              <a:pPr/>
              <a:t>‹#›</a:t>
            </a:fld>
            <a:endParaRPr lang="en-US" dirty="0"/>
          </a:p>
        </p:txBody>
      </p:sp>
      <p:sp>
        <p:nvSpPr>
          <p:cNvPr id="7" name="Footer Placeholder 9"/>
          <p:cNvSpPr>
            <a:spLocks noGrp="1"/>
          </p:cNvSpPr>
          <p:nvPr>
            <p:ph type="ftr" sz="quarter" idx="13"/>
          </p:nvPr>
        </p:nvSpPr>
        <p:spPr>
          <a:xfrm>
            <a:off x="188012" y="6610588"/>
            <a:ext cx="8147605" cy="236241"/>
          </a:xfrm>
          <a:prstGeom prst="rect">
            <a:avLst/>
          </a:prstGeom>
        </p:spPr>
        <p:txBody>
          <a:bodyPr/>
          <a:lstStyle>
            <a:lvl1pPr>
              <a:defRPr lang="en-GB" sz="8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846720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Content_2">
    <p:spTree>
      <p:nvGrpSpPr>
        <p:cNvPr id="1" name=""/>
        <p:cNvGrpSpPr/>
        <p:nvPr/>
      </p:nvGrpSpPr>
      <p:grpSpPr>
        <a:xfrm>
          <a:off x="0" y="0"/>
          <a:ext cx="0" cy="0"/>
          <a:chOff x="0" y="0"/>
          <a:chExt cx="0" cy="0"/>
        </a:xfrm>
      </p:grpSpPr>
      <p:sp>
        <p:nvSpPr>
          <p:cNvPr id="10" name="Title 9"/>
          <p:cNvSpPr>
            <a:spLocks noGrp="1"/>
          </p:cNvSpPr>
          <p:nvPr>
            <p:ph type="title"/>
          </p:nvPr>
        </p:nvSpPr>
        <p:spPr>
          <a:xfrm>
            <a:off x="398323" y="513638"/>
            <a:ext cx="10379406" cy="549270"/>
          </a:xfrm>
        </p:spPr>
        <p:txBody>
          <a:bodyPr/>
          <a:lstStyle/>
          <a:p>
            <a:r>
              <a:rPr lang="en-US"/>
              <a:t>Click to edit Master title style</a:t>
            </a:r>
          </a:p>
        </p:txBody>
      </p:sp>
      <p:sp>
        <p:nvSpPr>
          <p:cNvPr id="11" name="Rectangle 10"/>
          <p:cNvSpPr/>
          <p:nvPr userDrawn="1"/>
        </p:nvSpPr>
        <p:spPr>
          <a:xfrm flipV="1">
            <a:off x="277292" y="1013887"/>
            <a:ext cx="11626960" cy="4571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1"/>
          </p:nvPr>
        </p:nvSpPr>
        <p:spPr/>
        <p:txBody>
          <a:bodyPr/>
          <a:lstStyle/>
          <a:p>
            <a:fld id="{08465928-3BA7-1741-B2EF-562768EBCB1B}" type="slidenum">
              <a:rPr lang="en-US" smtClean="0"/>
              <a:pPr/>
              <a:t>‹#›</a:t>
            </a:fld>
            <a:endParaRPr lang="en-US" dirty="0"/>
          </a:p>
        </p:txBody>
      </p:sp>
      <p:sp>
        <p:nvSpPr>
          <p:cNvPr id="9" name="Text Placeholder 5"/>
          <p:cNvSpPr>
            <a:spLocks noGrp="1"/>
          </p:cNvSpPr>
          <p:nvPr>
            <p:ph type="body" sz="quarter" idx="13"/>
          </p:nvPr>
        </p:nvSpPr>
        <p:spPr>
          <a:xfrm>
            <a:off x="6452565" y="1550678"/>
            <a:ext cx="5238750" cy="4547258"/>
          </a:xfrm>
        </p:spPr>
        <p:txBody>
          <a:bodyPr/>
          <a:lstStyle>
            <a:lvl1pPr>
              <a:lnSpc>
                <a:spcPct val="150000"/>
              </a:lnSpc>
              <a:buClr>
                <a:srgbClr val="00ACE1"/>
              </a:buClr>
              <a:defRPr sz="1600"/>
            </a:lvl1pPr>
            <a:lvl2pPr marL="534988" indent="-260350">
              <a:lnSpc>
                <a:spcPct val="150000"/>
              </a:lnSpc>
              <a:buClr>
                <a:srgbClr val="00ACE1"/>
              </a:buClr>
              <a:tabLst/>
              <a:defRPr sz="1400"/>
            </a:lvl2pPr>
            <a:lvl3pPr marL="809625" indent="-228600">
              <a:lnSpc>
                <a:spcPct val="150000"/>
              </a:lnSpc>
              <a:buClr>
                <a:srgbClr val="00ACE1"/>
              </a:buClr>
              <a:tabLst/>
              <a:defRPr sz="1200"/>
            </a:lvl3pPr>
            <a:lvl4pPr marL="1023938" indent="-214313">
              <a:lnSpc>
                <a:spcPct val="150000"/>
              </a:lnSpc>
              <a:buClr>
                <a:srgbClr val="00ACE1"/>
              </a:buClr>
              <a:tabLst/>
              <a:defRPr sz="1200"/>
            </a:lvl4pPr>
            <a:lvl5pPr marL="1254125" indent="-184150">
              <a:lnSpc>
                <a:spcPct val="150000"/>
              </a:lnSpc>
              <a:buClr>
                <a:srgbClr val="00ACE1"/>
              </a:buClr>
              <a:tabLs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5"/>
          <p:cNvSpPr>
            <a:spLocks noGrp="1"/>
          </p:cNvSpPr>
          <p:nvPr>
            <p:ph type="body" sz="quarter" idx="14"/>
          </p:nvPr>
        </p:nvSpPr>
        <p:spPr>
          <a:xfrm>
            <a:off x="398323" y="1550678"/>
            <a:ext cx="5238750" cy="4547258"/>
          </a:xfrm>
        </p:spPr>
        <p:txBody>
          <a:bodyPr/>
          <a:lstStyle>
            <a:lvl1pPr>
              <a:lnSpc>
                <a:spcPct val="150000"/>
              </a:lnSpc>
              <a:buClr>
                <a:srgbClr val="00ACE1"/>
              </a:buClr>
              <a:defRPr sz="1600"/>
            </a:lvl1pPr>
            <a:lvl2pPr marL="534988" indent="-260350">
              <a:lnSpc>
                <a:spcPct val="150000"/>
              </a:lnSpc>
              <a:buClr>
                <a:srgbClr val="00ACE1"/>
              </a:buClr>
              <a:tabLst/>
              <a:defRPr sz="1400"/>
            </a:lvl2pPr>
            <a:lvl3pPr marL="809625" indent="-228600">
              <a:lnSpc>
                <a:spcPct val="150000"/>
              </a:lnSpc>
              <a:buClr>
                <a:srgbClr val="00ACE1"/>
              </a:buClr>
              <a:tabLst/>
              <a:defRPr sz="1200"/>
            </a:lvl3pPr>
            <a:lvl4pPr marL="1023938" indent="-214313">
              <a:lnSpc>
                <a:spcPct val="150000"/>
              </a:lnSpc>
              <a:buClr>
                <a:srgbClr val="00ACE1"/>
              </a:buClr>
              <a:tabLst/>
              <a:defRPr sz="1200"/>
            </a:lvl4pPr>
            <a:lvl5pPr marL="1254125" indent="-184150">
              <a:lnSpc>
                <a:spcPct val="150000"/>
              </a:lnSpc>
              <a:buClr>
                <a:srgbClr val="00ACE1"/>
              </a:buClr>
              <a:tabLs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9"/>
          <p:cNvSpPr>
            <a:spLocks noGrp="1"/>
          </p:cNvSpPr>
          <p:nvPr>
            <p:ph type="ftr" sz="quarter" idx="15"/>
          </p:nvPr>
        </p:nvSpPr>
        <p:spPr>
          <a:xfrm>
            <a:off x="188012" y="6610588"/>
            <a:ext cx="8147605" cy="236241"/>
          </a:xfrm>
        </p:spPr>
        <p:txBody>
          <a:bodyPr/>
          <a:lstStyle>
            <a:lvl1pPr>
              <a:defRPr lang="en-GB" sz="800" b="0" i="0" u="none" strike="noStrike" baseline="0" smtClean="0">
                <a:solidFill>
                  <a:schemeClr val="bg2"/>
                </a:solidFill>
              </a:defRPr>
            </a:lvl1pPr>
          </a:lstStyle>
          <a:p>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Content_2">
    <p:spTree>
      <p:nvGrpSpPr>
        <p:cNvPr id="1" name=""/>
        <p:cNvGrpSpPr/>
        <p:nvPr/>
      </p:nvGrpSpPr>
      <p:grpSpPr>
        <a:xfrm>
          <a:off x="0" y="0"/>
          <a:ext cx="0" cy="0"/>
          <a:chOff x="0" y="0"/>
          <a:chExt cx="0" cy="0"/>
        </a:xfrm>
      </p:grpSpPr>
      <p:sp>
        <p:nvSpPr>
          <p:cNvPr id="10" name="Title 9"/>
          <p:cNvSpPr>
            <a:spLocks noGrp="1"/>
          </p:cNvSpPr>
          <p:nvPr>
            <p:ph type="title"/>
          </p:nvPr>
        </p:nvSpPr>
        <p:spPr>
          <a:xfrm>
            <a:off x="398323" y="513638"/>
            <a:ext cx="10379406" cy="549270"/>
          </a:xfrm>
        </p:spPr>
        <p:txBody>
          <a:bodyPr/>
          <a:lstStyle/>
          <a:p>
            <a:r>
              <a:rPr lang="en-US"/>
              <a:t>Click to edit Master title style</a:t>
            </a:r>
          </a:p>
        </p:txBody>
      </p:sp>
      <p:sp>
        <p:nvSpPr>
          <p:cNvPr id="11" name="Rectangle 10"/>
          <p:cNvSpPr/>
          <p:nvPr userDrawn="1"/>
        </p:nvSpPr>
        <p:spPr>
          <a:xfrm flipV="1">
            <a:off x="277292" y="1013887"/>
            <a:ext cx="11626960" cy="4571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1"/>
          </p:nvPr>
        </p:nvSpPr>
        <p:spPr/>
        <p:txBody>
          <a:bodyPr/>
          <a:lstStyle/>
          <a:p>
            <a:fld id="{08465928-3BA7-1741-B2EF-562768EBCB1B}" type="slidenum">
              <a:rPr lang="en-US" smtClean="0"/>
              <a:pPr/>
              <a:t>‹#›</a:t>
            </a:fld>
            <a:endParaRPr lang="en-US" dirty="0"/>
          </a:p>
        </p:txBody>
      </p:sp>
      <p:sp>
        <p:nvSpPr>
          <p:cNvPr id="12" name="Text Placeholder 5"/>
          <p:cNvSpPr>
            <a:spLocks noGrp="1"/>
          </p:cNvSpPr>
          <p:nvPr>
            <p:ph type="body" sz="quarter" idx="14"/>
          </p:nvPr>
        </p:nvSpPr>
        <p:spPr>
          <a:xfrm>
            <a:off x="398323" y="1550678"/>
            <a:ext cx="11209908" cy="4547258"/>
          </a:xfrm>
        </p:spPr>
        <p:txBody>
          <a:bodyPr/>
          <a:lstStyle>
            <a:lvl1pPr>
              <a:lnSpc>
                <a:spcPct val="150000"/>
              </a:lnSpc>
              <a:buClr>
                <a:srgbClr val="00ACE1"/>
              </a:buClr>
              <a:defRPr sz="1600"/>
            </a:lvl1pPr>
            <a:lvl2pPr marL="534988" indent="-260350">
              <a:lnSpc>
                <a:spcPct val="150000"/>
              </a:lnSpc>
              <a:buClr>
                <a:srgbClr val="00ACE1"/>
              </a:buClr>
              <a:tabLst/>
              <a:defRPr sz="1400"/>
            </a:lvl2pPr>
            <a:lvl3pPr marL="809625" indent="-228600">
              <a:lnSpc>
                <a:spcPct val="150000"/>
              </a:lnSpc>
              <a:buClr>
                <a:srgbClr val="00ACE1"/>
              </a:buClr>
              <a:tabLst/>
              <a:defRPr sz="1200"/>
            </a:lvl3pPr>
            <a:lvl4pPr marL="1023938" indent="-214313">
              <a:lnSpc>
                <a:spcPct val="150000"/>
              </a:lnSpc>
              <a:buClr>
                <a:srgbClr val="00ACE1"/>
              </a:buClr>
              <a:tabLst/>
              <a:defRPr sz="1200"/>
            </a:lvl4pPr>
            <a:lvl5pPr marL="1254125" indent="-184150">
              <a:lnSpc>
                <a:spcPct val="150000"/>
              </a:lnSpc>
              <a:buClr>
                <a:srgbClr val="00ACE1"/>
              </a:buClr>
              <a:tabLs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9"/>
          <p:cNvSpPr>
            <a:spLocks noGrp="1"/>
          </p:cNvSpPr>
          <p:nvPr>
            <p:ph type="ftr" sz="quarter" idx="13"/>
          </p:nvPr>
        </p:nvSpPr>
        <p:spPr>
          <a:xfrm>
            <a:off x="188012" y="6610588"/>
            <a:ext cx="8147605" cy="236241"/>
          </a:xfrm>
        </p:spPr>
        <p:txBody>
          <a:bodyPr/>
          <a:lstStyle>
            <a:lvl1pPr>
              <a:defRPr lang="en-GB" sz="800" b="0" i="0" u="none" strike="noStrike" baseline="0" smtClean="0">
                <a:solidFill>
                  <a:schemeClr val="bg2"/>
                </a:solidFill>
              </a:defRPr>
            </a:lvl1pPr>
          </a:lstStyle>
          <a:p>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Rectangle 5"/>
          <p:cNvSpPr/>
          <p:nvPr userDrawn="1"/>
        </p:nvSpPr>
        <p:spPr>
          <a:xfrm>
            <a:off x="1" y="0"/>
            <a:ext cx="3230880" cy="68580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93677" y="1277448"/>
            <a:ext cx="2509025" cy="2244255"/>
          </a:xfrm>
        </p:spPr>
        <p:txBody>
          <a:bodyPr anchor="t">
            <a:noAutofit/>
          </a:bodyPr>
          <a:lstStyle>
            <a:lvl1pPr>
              <a:lnSpc>
                <a:spcPct val="100000"/>
              </a:lnSpc>
              <a:defRPr>
                <a:solidFill>
                  <a:schemeClr val="bg1"/>
                </a:solidFill>
              </a:defRPr>
            </a:lvl1pPr>
          </a:lstStyle>
          <a:p>
            <a:r>
              <a:rPr lang="en-US"/>
              <a:t>Click to edit Master title style</a:t>
            </a:r>
          </a:p>
        </p:txBody>
      </p:sp>
      <p:sp>
        <p:nvSpPr>
          <p:cNvPr id="8" name="Text Placeholder 7"/>
          <p:cNvSpPr>
            <a:spLocks noGrp="1"/>
          </p:cNvSpPr>
          <p:nvPr>
            <p:ph type="body" sz="quarter" idx="10"/>
          </p:nvPr>
        </p:nvSpPr>
        <p:spPr>
          <a:xfrm>
            <a:off x="7929195" y="1177200"/>
            <a:ext cx="3322561" cy="4284663"/>
          </a:xfrm>
        </p:spPr>
        <p:txBody>
          <a:bodyPr/>
          <a:lstStyle>
            <a:lvl1pPr marL="0" indent="0">
              <a:lnSpc>
                <a:spcPct val="150000"/>
              </a:lnSpc>
              <a:buNone/>
              <a:defRPr sz="1500"/>
            </a:lvl1pPr>
          </a:lstStyle>
          <a:p>
            <a:pPr lvl="0"/>
            <a:r>
              <a:rPr lang="en-US"/>
              <a:t>Click to edit Master text styles</a:t>
            </a:r>
          </a:p>
        </p:txBody>
      </p:sp>
      <p:sp>
        <p:nvSpPr>
          <p:cNvPr id="10" name="Picture Placeholder 9"/>
          <p:cNvSpPr>
            <a:spLocks noGrp="1"/>
          </p:cNvSpPr>
          <p:nvPr>
            <p:ph type="pic" sz="quarter" idx="11"/>
          </p:nvPr>
        </p:nvSpPr>
        <p:spPr>
          <a:xfrm>
            <a:off x="3230882" y="0"/>
            <a:ext cx="4270133" cy="6858000"/>
          </a:xfrm>
          <a:solidFill>
            <a:schemeClr val="bg1">
              <a:lumMod val="95000"/>
            </a:schemeClr>
          </a:solidFill>
        </p:spPr>
        <p:txBody>
          <a:bodyPr anchor="ctr"/>
          <a:lstStyle>
            <a:lvl1pPr marL="0" indent="0" algn="ctr">
              <a:buNone/>
              <a:defRPr sz="2000">
                <a:solidFill>
                  <a:schemeClr val="tx1">
                    <a:lumMod val="75000"/>
                    <a:lumOff val="25000"/>
                  </a:schemeClr>
                </a:solidFill>
              </a:defRPr>
            </a:lvl1pPr>
          </a:lstStyle>
          <a:p>
            <a:r>
              <a:rPr lang="en-US"/>
              <a:t>Drag picture to placeholder or click icon to add</a:t>
            </a:r>
          </a:p>
        </p:txBody>
      </p:sp>
      <p:sp>
        <p:nvSpPr>
          <p:cNvPr id="4" name="Slide Number Placeholder 3"/>
          <p:cNvSpPr>
            <a:spLocks noGrp="1"/>
          </p:cNvSpPr>
          <p:nvPr>
            <p:ph type="sldNum" sz="quarter" idx="13"/>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14"/>
          </p:nvPr>
        </p:nvSpPr>
        <p:spPr>
          <a:xfrm>
            <a:off x="188012" y="6483984"/>
            <a:ext cx="3042869" cy="362845"/>
          </a:xfrm>
        </p:spPr>
        <p:txBody>
          <a:bodyPr/>
          <a:lstStyle>
            <a:lvl1pPr>
              <a:defRPr lang="en-GB" sz="8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1602680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hree Content">
    <p:spTree>
      <p:nvGrpSpPr>
        <p:cNvPr id="1" name=""/>
        <p:cNvGrpSpPr/>
        <p:nvPr/>
      </p:nvGrpSpPr>
      <p:grpSpPr>
        <a:xfrm>
          <a:off x="0" y="0"/>
          <a:ext cx="0" cy="0"/>
          <a:chOff x="0" y="0"/>
          <a:chExt cx="0" cy="0"/>
        </a:xfrm>
      </p:grpSpPr>
      <p:sp>
        <p:nvSpPr>
          <p:cNvPr id="9" name="Picture Placeholder 9"/>
          <p:cNvSpPr>
            <a:spLocks noGrp="1"/>
          </p:cNvSpPr>
          <p:nvPr>
            <p:ph type="pic" sz="quarter" idx="11"/>
          </p:nvPr>
        </p:nvSpPr>
        <p:spPr>
          <a:xfrm>
            <a:off x="7921867" y="0"/>
            <a:ext cx="4270133" cy="6858000"/>
          </a:xfrm>
          <a:custGeom>
            <a:avLst/>
            <a:gdLst>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66137 h 6858000"/>
              <a:gd name="connsiteX14" fmla="*/ 3777666 w 4270133"/>
              <a:gd name="connsiteY14" fmla="*/ 523390 h 6858000"/>
              <a:gd name="connsiteX15" fmla="*/ 3778042 w 4270133"/>
              <a:gd name="connsiteY15" fmla="*/ 523368 h 6858000"/>
              <a:gd name="connsiteX16" fmla="*/ 3778042 w 4270133"/>
              <a:gd name="connsiteY16" fmla="*/ 505208 h 6858000"/>
              <a:gd name="connsiteX17" fmla="*/ 3778042 w 4270133"/>
              <a:gd name="connsiteY17" fmla="*/ 505028 h 6858000"/>
              <a:gd name="connsiteX18" fmla="*/ 3778098 w 4270133"/>
              <a:gd name="connsiteY18" fmla="*/ 505028 h 6858000"/>
              <a:gd name="connsiteX19" fmla="*/ 3779677 w 4270133"/>
              <a:gd name="connsiteY19" fmla="*/ 499870 h 6858000"/>
              <a:gd name="connsiteX20" fmla="*/ 3783886 w 4270133"/>
              <a:gd name="connsiteY20" fmla="*/ 496410 h 6858000"/>
              <a:gd name="connsiteX21" fmla="*/ 3786853 w 4270133"/>
              <a:gd name="connsiteY21" fmla="*/ 495812 h 6858000"/>
              <a:gd name="connsiteX22" fmla="*/ 3786873 w 4270133"/>
              <a:gd name="connsiteY22" fmla="*/ 495659 h 6858000"/>
              <a:gd name="connsiteX23" fmla="*/ 3787545 w 4270133"/>
              <a:gd name="connsiteY23" fmla="*/ 495673 h 6858000"/>
              <a:gd name="connsiteX24" fmla="*/ 3787611 w 4270133"/>
              <a:gd name="connsiteY24" fmla="*/ 495660 h 6858000"/>
              <a:gd name="connsiteX25" fmla="*/ 3787691 w 4270133"/>
              <a:gd name="connsiteY25" fmla="*/ 495676 h 6858000"/>
              <a:gd name="connsiteX26" fmla="*/ 3798182 w 4270133"/>
              <a:gd name="connsiteY26" fmla="*/ 495886 h 6858000"/>
              <a:gd name="connsiteX27" fmla="*/ 3825523 w 4270133"/>
              <a:gd name="connsiteY27" fmla="*/ 498442 h 6858000"/>
              <a:gd name="connsiteX28" fmla="*/ 3825499 w 4270133"/>
              <a:gd name="connsiteY28" fmla="*/ 498774 h 6858000"/>
              <a:gd name="connsiteX29" fmla="*/ 3832930 w 4270133"/>
              <a:gd name="connsiteY29" fmla="*/ 500271 h 6858000"/>
              <a:gd name="connsiteX30" fmla="*/ 3847176 w 4270133"/>
              <a:gd name="connsiteY30" fmla="*/ 521721 h 6858000"/>
              <a:gd name="connsiteX31" fmla="*/ 3846516 w 4270133"/>
              <a:gd name="connsiteY31" fmla="*/ 524982 h 6858000"/>
              <a:gd name="connsiteX32" fmla="*/ 3845228 w 4270133"/>
              <a:gd name="connsiteY32" fmla="*/ 594002 h 6858000"/>
              <a:gd name="connsiteX33" fmla="*/ 3845504 w 4270133"/>
              <a:gd name="connsiteY33" fmla="*/ 595358 h 6858000"/>
              <a:gd name="connsiteX34" fmla="*/ 3845504 w 4270133"/>
              <a:gd name="connsiteY34" fmla="*/ 597171 h 6858000"/>
              <a:gd name="connsiteX35" fmla="*/ 3845504 w 4270133"/>
              <a:gd name="connsiteY35" fmla="*/ 611858 h 6858000"/>
              <a:gd name="connsiteX36" fmla="*/ 3845504 w 4270133"/>
              <a:gd name="connsiteY36" fmla="*/ 615325 h 6858000"/>
              <a:gd name="connsiteX37" fmla="*/ 3822082 w 4270133"/>
              <a:gd name="connsiteY37" fmla="*/ 639812 h 6858000"/>
              <a:gd name="connsiteX38" fmla="*/ 3585710 w 4270133"/>
              <a:gd name="connsiteY38" fmla="*/ 641481 h 6858000"/>
              <a:gd name="connsiteX39" fmla="*/ 3560059 w 4270133"/>
              <a:gd name="connsiteY39" fmla="*/ 615325 h 6858000"/>
              <a:gd name="connsiteX40" fmla="*/ 3560059 w 4270133"/>
              <a:gd name="connsiteY40" fmla="*/ 611858 h 6858000"/>
              <a:gd name="connsiteX41" fmla="*/ 3560059 w 4270133"/>
              <a:gd name="connsiteY41" fmla="*/ 609076 h 6858000"/>
              <a:gd name="connsiteX42" fmla="*/ 3560058 w 4270133"/>
              <a:gd name="connsiteY42" fmla="*/ 609076 h 6858000"/>
              <a:gd name="connsiteX43" fmla="*/ 3558488 w 4270133"/>
              <a:gd name="connsiteY43" fmla="*/ 524982 h 6858000"/>
              <a:gd name="connsiteX44" fmla="*/ 3557828 w 4270133"/>
              <a:gd name="connsiteY44" fmla="*/ 521721 h 6858000"/>
              <a:gd name="connsiteX45" fmla="*/ 3572075 w 4270133"/>
              <a:gd name="connsiteY45" fmla="*/ 500271 h 6858000"/>
              <a:gd name="connsiteX46" fmla="*/ 3579506 w 4270133"/>
              <a:gd name="connsiteY46" fmla="*/ 498774 h 6858000"/>
              <a:gd name="connsiteX47" fmla="*/ 3579482 w 4270133"/>
              <a:gd name="connsiteY47" fmla="*/ 498442 h 6858000"/>
              <a:gd name="connsiteX48" fmla="*/ 3606823 w 4270133"/>
              <a:gd name="connsiteY48" fmla="*/ 495886 h 6858000"/>
              <a:gd name="connsiteX49" fmla="*/ 3617314 w 4270133"/>
              <a:gd name="connsiteY49" fmla="*/ 495676 h 6858000"/>
              <a:gd name="connsiteX50" fmla="*/ 3617394 w 4270133"/>
              <a:gd name="connsiteY50" fmla="*/ 495660 h 6858000"/>
              <a:gd name="connsiteX51" fmla="*/ 3617460 w 4270133"/>
              <a:gd name="connsiteY51" fmla="*/ 495673 h 6858000"/>
              <a:gd name="connsiteX52" fmla="*/ 3702503 w 4270133"/>
              <a:gd name="connsiteY52" fmla="*/ 349989 h 6858000"/>
              <a:gd name="connsiteX53" fmla="*/ 3490413 w 4270133"/>
              <a:gd name="connsiteY53" fmla="*/ 571943 h 6858000"/>
              <a:gd name="connsiteX54" fmla="*/ 3702503 w 4270133"/>
              <a:gd name="connsiteY54" fmla="*/ 793897 h 6858000"/>
              <a:gd name="connsiteX55" fmla="*/ 3914592 w 4270133"/>
              <a:gd name="connsiteY55" fmla="*/ 571943 h 6858000"/>
              <a:gd name="connsiteX56" fmla="*/ 3702503 w 4270133"/>
              <a:gd name="connsiteY56" fmla="*/ 349989 h 6858000"/>
              <a:gd name="connsiteX57" fmla="*/ 0 w 4270133"/>
              <a:gd name="connsiteY57" fmla="*/ 0 h 6858000"/>
              <a:gd name="connsiteX58" fmla="*/ 4270133 w 4270133"/>
              <a:gd name="connsiteY58" fmla="*/ 0 h 6858000"/>
              <a:gd name="connsiteX59" fmla="*/ 4270133 w 4270133"/>
              <a:gd name="connsiteY59" fmla="*/ 6858000 h 6858000"/>
              <a:gd name="connsiteX60" fmla="*/ 0 w 4270133"/>
              <a:gd name="connsiteY60" fmla="*/ 685800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87691 w 4270133"/>
              <a:gd name="connsiteY24" fmla="*/ 495676 h 6858000"/>
              <a:gd name="connsiteX25" fmla="*/ 3798182 w 4270133"/>
              <a:gd name="connsiteY25" fmla="*/ 495886 h 6858000"/>
              <a:gd name="connsiteX26" fmla="*/ 3825523 w 4270133"/>
              <a:gd name="connsiteY26" fmla="*/ 498442 h 6858000"/>
              <a:gd name="connsiteX27" fmla="*/ 3825499 w 4270133"/>
              <a:gd name="connsiteY27" fmla="*/ 498774 h 6858000"/>
              <a:gd name="connsiteX28" fmla="*/ 3832930 w 4270133"/>
              <a:gd name="connsiteY28" fmla="*/ 500271 h 6858000"/>
              <a:gd name="connsiteX29" fmla="*/ 3847176 w 4270133"/>
              <a:gd name="connsiteY29" fmla="*/ 521721 h 6858000"/>
              <a:gd name="connsiteX30" fmla="*/ 3846516 w 4270133"/>
              <a:gd name="connsiteY30" fmla="*/ 524982 h 6858000"/>
              <a:gd name="connsiteX31" fmla="*/ 3845228 w 4270133"/>
              <a:gd name="connsiteY31" fmla="*/ 594002 h 6858000"/>
              <a:gd name="connsiteX32" fmla="*/ 3845504 w 4270133"/>
              <a:gd name="connsiteY32" fmla="*/ 595358 h 6858000"/>
              <a:gd name="connsiteX33" fmla="*/ 3845504 w 4270133"/>
              <a:gd name="connsiteY33" fmla="*/ 597171 h 6858000"/>
              <a:gd name="connsiteX34" fmla="*/ 3845504 w 4270133"/>
              <a:gd name="connsiteY34" fmla="*/ 611858 h 6858000"/>
              <a:gd name="connsiteX35" fmla="*/ 3845504 w 4270133"/>
              <a:gd name="connsiteY35" fmla="*/ 615325 h 6858000"/>
              <a:gd name="connsiteX36" fmla="*/ 3822082 w 4270133"/>
              <a:gd name="connsiteY36" fmla="*/ 639812 h 6858000"/>
              <a:gd name="connsiteX37" fmla="*/ 3585710 w 4270133"/>
              <a:gd name="connsiteY37" fmla="*/ 641481 h 6858000"/>
              <a:gd name="connsiteX38" fmla="*/ 3560059 w 4270133"/>
              <a:gd name="connsiteY38" fmla="*/ 615325 h 6858000"/>
              <a:gd name="connsiteX39" fmla="*/ 3560059 w 4270133"/>
              <a:gd name="connsiteY39" fmla="*/ 611858 h 6858000"/>
              <a:gd name="connsiteX40" fmla="*/ 3560059 w 4270133"/>
              <a:gd name="connsiteY40" fmla="*/ 609076 h 6858000"/>
              <a:gd name="connsiteX41" fmla="*/ 3560058 w 4270133"/>
              <a:gd name="connsiteY41" fmla="*/ 609076 h 6858000"/>
              <a:gd name="connsiteX42" fmla="*/ 3558488 w 4270133"/>
              <a:gd name="connsiteY42" fmla="*/ 524982 h 6858000"/>
              <a:gd name="connsiteX43" fmla="*/ 3557828 w 4270133"/>
              <a:gd name="connsiteY43" fmla="*/ 521721 h 6858000"/>
              <a:gd name="connsiteX44" fmla="*/ 3572075 w 4270133"/>
              <a:gd name="connsiteY44" fmla="*/ 500271 h 6858000"/>
              <a:gd name="connsiteX45" fmla="*/ 3579506 w 4270133"/>
              <a:gd name="connsiteY45" fmla="*/ 498774 h 6858000"/>
              <a:gd name="connsiteX46" fmla="*/ 3579482 w 4270133"/>
              <a:gd name="connsiteY46" fmla="*/ 498442 h 6858000"/>
              <a:gd name="connsiteX47" fmla="*/ 3606823 w 4270133"/>
              <a:gd name="connsiteY47" fmla="*/ 495886 h 6858000"/>
              <a:gd name="connsiteX48" fmla="*/ 3617314 w 4270133"/>
              <a:gd name="connsiteY48" fmla="*/ 495676 h 6858000"/>
              <a:gd name="connsiteX49" fmla="*/ 3617394 w 4270133"/>
              <a:gd name="connsiteY49" fmla="*/ 495660 h 6858000"/>
              <a:gd name="connsiteX50" fmla="*/ 3617460 w 4270133"/>
              <a:gd name="connsiteY50" fmla="*/ 495673 h 6858000"/>
              <a:gd name="connsiteX51" fmla="*/ 3618132 w 4270133"/>
              <a:gd name="connsiteY51" fmla="*/ 495659 h 6858000"/>
              <a:gd name="connsiteX52" fmla="*/ 3702503 w 4270133"/>
              <a:gd name="connsiteY52" fmla="*/ 349989 h 6858000"/>
              <a:gd name="connsiteX53" fmla="*/ 3490413 w 4270133"/>
              <a:gd name="connsiteY53" fmla="*/ 571943 h 6858000"/>
              <a:gd name="connsiteX54" fmla="*/ 3702503 w 4270133"/>
              <a:gd name="connsiteY54" fmla="*/ 793897 h 6858000"/>
              <a:gd name="connsiteX55" fmla="*/ 3914592 w 4270133"/>
              <a:gd name="connsiteY55" fmla="*/ 571943 h 6858000"/>
              <a:gd name="connsiteX56" fmla="*/ 3702503 w 4270133"/>
              <a:gd name="connsiteY56" fmla="*/ 349989 h 6858000"/>
              <a:gd name="connsiteX57" fmla="*/ 0 w 4270133"/>
              <a:gd name="connsiteY57" fmla="*/ 0 h 6858000"/>
              <a:gd name="connsiteX58" fmla="*/ 4270133 w 4270133"/>
              <a:gd name="connsiteY58" fmla="*/ 0 h 6858000"/>
              <a:gd name="connsiteX59" fmla="*/ 4270133 w 4270133"/>
              <a:gd name="connsiteY59" fmla="*/ 6858000 h 6858000"/>
              <a:gd name="connsiteX60" fmla="*/ 0 w 4270133"/>
              <a:gd name="connsiteY60" fmla="*/ 6858000 h 6858000"/>
              <a:gd name="connsiteX61" fmla="*/ 0 w 4270133"/>
              <a:gd name="connsiteY6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32930 w 4270133"/>
              <a:gd name="connsiteY27" fmla="*/ 500271 h 6858000"/>
              <a:gd name="connsiteX28" fmla="*/ 3847176 w 4270133"/>
              <a:gd name="connsiteY28" fmla="*/ 521721 h 6858000"/>
              <a:gd name="connsiteX29" fmla="*/ 3846516 w 4270133"/>
              <a:gd name="connsiteY29" fmla="*/ 524982 h 6858000"/>
              <a:gd name="connsiteX30" fmla="*/ 3845228 w 4270133"/>
              <a:gd name="connsiteY30" fmla="*/ 594002 h 6858000"/>
              <a:gd name="connsiteX31" fmla="*/ 3845504 w 4270133"/>
              <a:gd name="connsiteY31" fmla="*/ 595358 h 6858000"/>
              <a:gd name="connsiteX32" fmla="*/ 3845504 w 4270133"/>
              <a:gd name="connsiteY32" fmla="*/ 597171 h 6858000"/>
              <a:gd name="connsiteX33" fmla="*/ 3845504 w 4270133"/>
              <a:gd name="connsiteY33" fmla="*/ 611858 h 6858000"/>
              <a:gd name="connsiteX34" fmla="*/ 3845504 w 4270133"/>
              <a:gd name="connsiteY34" fmla="*/ 615325 h 6858000"/>
              <a:gd name="connsiteX35" fmla="*/ 3822082 w 4270133"/>
              <a:gd name="connsiteY35" fmla="*/ 639812 h 6858000"/>
              <a:gd name="connsiteX36" fmla="*/ 3585710 w 4270133"/>
              <a:gd name="connsiteY36" fmla="*/ 641481 h 6858000"/>
              <a:gd name="connsiteX37" fmla="*/ 3560059 w 4270133"/>
              <a:gd name="connsiteY37" fmla="*/ 615325 h 6858000"/>
              <a:gd name="connsiteX38" fmla="*/ 3560059 w 4270133"/>
              <a:gd name="connsiteY38" fmla="*/ 611858 h 6858000"/>
              <a:gd name="connsiteX39" fmla="*/ 3560059 w 4270133"/>
              <a:gd name="connsiteY39" fmla="*/ 609076 h 6858000"/>
              <a:gd name="connsiteX40" fmla="*/ 3560058 w 4270133"/>
              <a:gd name="connsiteY40" fmla="*/ 609076 h 6858000"/>
              <a:gd name="connsiteX41" fmla="*/ 3558488 w 4270133"/>
              <a:gd name="connsiteY41" fmla="*/ 524982 h 6858000"/>
              <a:gd name="connsiteX42" fmla="*/ 3557828 w 4270133"/>
              <a:gd name="connsiteY42" fmla="*/ 521721 h 6858000"/>
              <a:gd name="connsiteX43" fmla="*/ 3572075 w 4270133"/>
              <a:gd name="connsiteY43" fmla="*/ 500271 h 6858000"/>
              <a:gd name="connsiteX44" fmla="*/ 3579506 w 4270133"/>
              <a:gd name="connsiteY44" fmla="*/ 498774 h 6858000"/>
              <a:gd name="connsiteX45" fmla="*/ 3579482 w 4270133"/>
              <a:gd name="connsiteY45" fmla="*/ 498442 h 6858000"/>
              <a:gd name="connsiteX46" fmla="*/ 3606823 w 4270133"/>
              <a:gd name="connsiteY46" fmla="*/ 495886 h 6858000"/>
              <a:gd name="connsiteX47" fmla="*/ 3617314 w 4270133"/>
              <a:gd name="connsiteY47" fmla="*/ 495676 h 6858000"/>
              <a:gd name="connsiteX48" fmla="*/ 3617394 w 4270133"/>
              <a:gd name="connsiteY48" fmla="*/ 495660 h 6858000"/>
              <a:gd name="connsiteX49" fmla="*/ 3617460 w 4270133"/>
              <a:gd name="connsiteY49" fmla="*/ 495673 h 6858000"/>
              <a:gd name="connsiteX50" fmla="*/ 3618132 w 4270133"/>
              <a:gd name="connsiteY50" fmla="*/ 495659 h 6858000"/>
              <a:gd name="connsiteX51" fmla="*/ 3702503 w 4270133"/>
              <a:gd name="connsiteY51" fmla="*/ 349989 h 6858000"/>
              <a:gd name="connsiteX52" fmla="*/ 3490413 w 4270133"/>
              <a:gd name="connsiteY52" fmla="*/ 571943 h 6858000"/>
              <a:gd name="connsiteX53" fmla="*/ 3702503 w 4270133"/>
              <a:gd name="connsiteY53" fmla="*/ 793897 h 6858000"/>
              <a:gd name="connsiteX54" fmla="*/ 3914592 w 4270133"/>
              <a:gd name="connsiteY54" fmla="*/ 571943 h 6858000"/>
              <a:gd name="connsiteX55" fmla="*/ 3702503 w 4270133"/>
              <a:gd name="connsiteY55" fmla="*/ 349989 h 6858000"/>
              <a:gd name="connsiteX56" fmla="*/ 0 w 4270133"/>
              <a:gd name="connsiteY56" fmla="*/ 0 h 6858000"/>
              <a:gd name="connsiteX57" fmla="*/ 4270133 w 4270133"/>
              <a:gd name="connsiteY57" fmla="*/ 0 h 6858000"/>
              <a:gd name="connsiteX58" fmla="*/ 4270133 w 4270133"/>
              <a:gd name="connsiteY58" fmla="*/ 6858000 h 6858000"/>
              <a:gd name="connsiteX59" fmla="*/ 0 w 4270133"/>
              <a:gd name="connsiteY59" fmla="*/ 6858000 h 6858000"/>
              <a:gd name="connsiteX60" fmla="*/ 0 w 4270133"/>
              <a:gd name="connsiteY6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32930 w 4270133"/>
              <a:gd name="connsiteY27" fmla="*/ 500271 h 6858000"/>
              <a:gd name="connsiteX28" fmla="*/ 3847176 w 4270133"/>
              <a:gd name="connsiteY28" fmla="*/ 521721 h 6858000"/>
              <a:gd name="connsiteX29" fmla="*/ 3845228 w 4270133"/>
              <a:gd name="connsiteY29" fmla="*/ 594002 h 6858000"/>
              <a:gd name="connsiteX30" fmla="*/ 3845504 w 4270133"/>
              <a:gd name="connsiteY30" fmla="*/ 595358 h 6858000"/>
              <a:gd name="connsiteX31" fmla="*/ 3845504 w 4270133"/>
              <a:gd name="connsiteY31" fmla="*/ 597171 h 6858000"/>
              <a:gd name="connsiteX32" fmla="*/ 3845504 w 4270133"/>
              <a:gd name="connsiteY32" fmla="*/ 611858 h 6858000"/>
              <a:gd name="connsiteX33" fmla="*/ 3845504 w 4270133"/>
              <a:gd name="connsiteY33" fmla="*/ 615325 h 6858000"/>
              <a:gd name="connsiteX34" fmla="*/ 3822082 w 4270133"/>
              <a:gd name="connsiteY34" fmla="*/ 639812 h 6858000"/>
              <a:gd name="connsiteX35" fmla="*/ 3585710 w 4270133"/>
              <a:gd name="connsiteY35" fmla="*/ 641481 h 6858000"/>
              <a:gd name="connsiteX36" fmla="*/ 3560059 w 4270133"/>
              <a:gd name="connsiteY36" fmla="*/ 615325 h 6858000"/>
              <a:gd name="connsiteX37" fmla="*/ 3560059 w 4270133"/>
              <a:gd name="connsiteY37" fmla="*/ 611858 h 6858000"/>
              <a:gd name="connsiteX38" fmla="*/ 3560059 w 4270133"/>
              <a:gd name="connsiteY38" fmla="*/ 609076 h 6858000"/>
              <a:gd name="connsiteX39" fmla="*/ 3560058 w 4270133"/>
              <a:gd name="connsiteY39" fmla="*/ 609076 h 6858000"/>
              <a:gd name="connsiteX40" fmla="*/ 3558488 w 4270133"/>
              <a:gd name="connsiteY40" fmla="*/ 524982 h 6858000"/>
              <a:gd name="connsiteX41" fmla="*/ 3557828 w 4270133"/>
              <a:gd name="connsiteY41" fmla="*/ 521721 h 6858000"/>
              <a:gd name="connsiteX42" fmla="*/ 3572075 w 4270133"/>
              <a:gd name="connsiteY42" fmla="*/ 500271 h 6858000"/>
              <a:gd name="connsiteX43" fmla="*/ 3579506 w 4270133"/>
              <a:gd name="connsiteY43" fmla="*/ 498774 h 6858000"/>
              <a:gd name="connsiteX44" fmla="*/ 3579482 w 4270133"/>
              <a:gd name="connsiteY44" fmla="*/ 498442 h 6858000"/>
              <a:gd name="connsiteX45" fmla="*/ 3606823 w 4270133"/>
              <a:gd name="connsiteY45" fmla="*/ 495886 h 6858000"/>
              <a:gd name="connsiteX46" fmla="*/ 3617314 w 4270133"/>
              <a:gd name="connsiteY46" fmla="*/ 495676 h 6858000"/>
              <a:gd name="connsiteX47" fmla="*/ 3617394 w 4270133"/>
              <a:gd name="connsiteY47" fmla="*/ 495660 h 6858000"/>
              <a:gd name="connsiteX48" fmla="*/ 3617460 w 4270133"/>
              <a:gd name="connsiteY48" fmla="*/ 495673 h 6858000"/>
              <a:gd name="connsiteX49" fmla="*/ 3618132 w 4270133"/>
              <a:gd name="connsiteY49" fmla="*/ 495659 h 6858000"/>
              <a:gd name="connsiteX50" fmla="*/ 3702503 w 4270133"/>
              <a:gd name="connsiteY50" fmla="*/ 349989 h 6858000"/>
              <a:gd name="connsiteX51" fmla="*/ 3490413 w 4270133"/>
              <a:gd name="connsiteY51" fmla="*/ 571943 h 6858000"/>
              <a:gd name="connsiteX52" fmla="*/ 3702503 w 4270133"/>
              <a:gd name="connsiteY52" fmla="*/ 793897 h 6858000"/>
              <a:gd name="connsiteX53" fmla="*/ 3914592 w 4270133"/>
              <a:gd name="connsiteY53" fmla="*/ 571943 h 6858000"/>
              <a:gd name="connsiteX54" fmla="*/ 3702503 w 4270133"/>
              <a:gd name="connsiteY54" fmla="*/ 349989 h 6858000"/>
              <a:gd name="connsiteX55" fmla="*/ 0 w 4270133"/>
              <a:gd name="connsiteY55" fmla="*/ 0 h 6858000"/>
              <a:gd name="connsiteX56" fmla="*/ 4270133 w 4270133"/>
              <a:gd name="connsiteY56" fmla="*/ 0 h 6858000"/>
              <a:gd name="connsiteX57" fmla="*/ 4270133 w 4270133"/>
              <a:gd name="connsiteY57" fmla="*/ 6858000 h 6858000"/>
              <a:gd name="connsiteX58" fmla="*/ 0 w 4270133"/>
              <a:gd name="connsiteY58" fmla="*/ 6858000 h 6858000"/>
              <a:gd name="connsiteX59" fmla="*/ 0 w 4270133"/>
              <a:gd name="connsiteY5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47176 w 4270133"/>
              <a:gd name="connsiteY27" fmla="*/ 521721 h 6858000"/>
              <a:gd name="connsiteX28" fmla="*/ 3845228 w 4270133"/>
              <a:gd name="connsiteY28" fmla="*/ 594002 h 6858000"/>
              <a:gd name="connsiteX29" fmla="*/ 3845504 w 4270133"/>
              <a:gd name="connsiteY29" fmla="*/ 595358 h 6858000"/>
              <a:gd name="connsiteX30" fmla="*/ 3845504 w 4270133"/>
              <a:gd name="connsiteY30" fmla="*/ 597171 h 6858000"/>
              <a:gd name="connsiteX31" fmla="*/ 3845504 w 4270133"/>
              <a:gd name="connsiteY31" fmla="*/ 611858 h 6858000"/>
              <a:gd name="connsiteX32" fmla="*/ 3845504 w 4270133"/>
              <a:gd name="connsiteY32" fmla="*/ 615325 h 6858000"/>
              <a:gd name="connsiteX33" fmla="*/ 3822082 w 4270133"/>
              <a:gd name="connsiteY33" fmla="*/ 639812 h 6858000"/>
              <a:gd name="connsiteX34" fmla="*/ 3585710 w 4270133"/>
              <a:gd name="connsiteY34" fmla="*/ 641481 h 6858000"/>
              <a:gd name="connsiteX35" fmla="*/ 3560059 w 4270133"/>
              <a:gd name="connsiteY35" fmla="*/ 615325 h 6858000"/>
              <a:gd name="connsiteX36" fmla="*/ 3560059 w 4270133"/>
              <a:gd name="connsiteY36" fmla="*/ 611858 h 6858000"/>
              <a:gd name="connsiteX37" fmla="*/ 3560059 w 4270133"/>
              <a:gd name="connsiteY37" fmla="*/ 609076 h 6858000"/>
              <a:gd name="connsiteX38" fmla="*/ 3560058 w 4270133"/>
              <a:gd name="connsiteY38" fmla="*/ 609076 h 6858000"/>
              <a:gd name="connsiteX39" fmla="*/ 3558488 w 4270133"/>
              <a:gd name="connsiteY39" fmla="*/ 524982 h 6858000"/>
              <a:gd name="connsiteX40" fmla="*/ 3557828 w 4270133"/>
              <a:gd name="connsiteY40" fmla="*/ 521721 h 6858000"/>
              <a:gd name="connsiteX41" fmla="*/ 3572075 w 4270133"/>
              <a:gd name="connsiteY41" fmla="*/ 500271 h 6858000"/>
              <a:gd name="connsiteX42" fmla="*/ 3579506 w 4270133"/>
              <a:gd name="connsiteY42" fmla="*/ 498774 h 6858000"/>
              <a:gd name="connsiteX43" fmla="*/ 3579482 w 4270133"/>
              <a:gd name="connsiteY43" fmla="*/ 498442 h 6858000"/>
              <a:gd name="connsiteX44" fmla="*/ 3606823 w 4270133"/>
              <a:gd name="connsiteY44" fmla="*/ 495886 h 6858000"/>
              <a:gd name="connsiteX45" fmla="*/ 3617314 w 4270133"/>
              <a:gd name="connsiteY45" fmla="*/ 495676 h 6858000"/>
              <a:gd name="connsiteX46" fmla="*/ 3617394 w 4270133"/>
              <a:gd name="connsiteY46" fmla="*/ 495660 h 6858000"/>
              <a:gd name="connsiteX47" fmla="*/ 3617460 w 4270133"/>
              <a:gd name="connsiteY47" fmla="*/ 495673 h 6858000"/>
              <a:gd name="connsiteX48" fmla="*/ 3618132 w 4270133"/>
              <a:gd name="connsiteY48" fmla="*/ 495659 h 6858000"/>
              <a:gd name="connsiteX49" fmla="*/ 3702503 w 4270133"/>
              <a:gd name="connsiteY49" fmla="*/ 349989 h 6858000"/>
              <a:gd name="connsiteX50" fmla="*/ 3490413 w 4270133"/>
              <a:gd name="connsiteY50" fmla="*/ 571943 h 6858000"/>
              <a:gd name="connsiteX51" fmla="*/ 3702503 w 4270133"/>
              <a:gd name="connsiteY51" fmla="*/ 793897 h 6858000"/>
              <a:gd name="connsiteX52" fmla="*/ 3914592 w 4270133"/>
              <a:gd name="connsiteY52" fmla="*/ 571943 h 6858000"/>
              <a:gd name="connsiteX53" fmla="*/ 3702503 w 4270133"/>
              <a:gd name="connsiteY53" fmla="*/ 349989 h 6858000"/>
              <a:gd name="connsiteX54" fmla="*/ 0 w 4270133"/>
              <a:gd name="connsiteY54" fmla="*/ 0 h 6858000"/>
              <a:gd name="connsiteX55" fmla="*/ 4270133 w 4270133"/>
              <a:gd name="connsiteY55" fmla="*/ 0 h 6858000"/>
              <a:gd name="connsiteX56" fmla="*/ 4270133 w 4270133"/>
              <a:gd name="connsiteY56" fmla="*/ 6858000 h 6858000"/>
              <a:gd name="connsiteX57" fmla="*/ 0 w 4270133"/>
              <a:gd name="connsiteY57" fmla="*/ 6858000 h 6858000"/>
              <a:gd name="connsiteX58" fmla="*/ 0 w 4270133"/>
              <a:gd name="connsiteY5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47176 w 4270133"/>
              <a:gd name="connsiteY26" fmla="*/ 521721 h 6858000"/>
              <a:gd name="connsiteX27" fmla="*/ 3845228 w 4270133"/>
              <a:gd name="connsiteY27" fmla="*/ 594002 h 6858000"/>
              <a:gd name="connsiteX28" fmla="*/ 3845504 w 4270133"/>
              <a:gd name="connsiteY28" fmla="*/ 595358 h 6858000"/>
              <a:gd name="connsiteX29" fmla="*/ 3845504 w 4270133"/>
              <a:gd name="connsiteY29" fmla="*/ 597171 h 6858000"/>
              <a:gd name="connsiteX30" fmla="*/ 3845504 w 4270133"/>
              <a:gd name="connsiteY30" fmla="*/ 611858 h 6858000"/>
              <a:gd name="connsiteX31" fmla="*/ 3845504 w 4270133"/>
              <a:gd name="connsiteY31" fmla="*/ 615325 h 6858000"/>
              <a:gd name="connsiteX32" fmla="*/ 3822082 w 4270133"/>
              <a:gd name="connsiteY32" fmla="*/ 639812 h 6858000"/>
              <a:gd name="connsiteX33" fmla="*/ 3585710 w 4270133"/>
              <a:gd name="connsiteY33" fmla="*/ 641481 h 6858000"/>
              <a:gd name="connsiteX34" fmla="*/ 3560059 w 4270133"/>
              <a:gd name="connsiteY34" fmla="*/ 615325 h 6858000"/>
              <a:gd name="connsiteX35" fmla="*/ 3560059 w 4270133"/>
              <a:gd name="connsiteY35" fmla="*/ 611858 h 6858000"/>
              <a:gd name="connsiteX36" fmla="*/ 3560059 w 4270133"/>
              <a:gd name="connsiteY36" fmla="*/ 609076 h 6858000"/>
              <a:gd name="connsiteX37" fmla="*/ 3560058 w 4270133"/>
              <a:gd name="connsiteY37" fmla="*/ 609076 h 6858000"/>
              <a:gd name="connsiteX38" fmla="*/ 3558488 w 4270133"/>
              <a:gd name="connsiteY38" fmla="*/ 524982 h 6858000"/>
              <a:gd name="connsiteX39" fmla="*/ 3557828 w 4270133"/>
              <a:gd name="connsiteY39" fmla="*/ 521721 h 6858000"/>
              <a:gd name="connsiteX40" fmla="*/ 3572075 w 4270133"/>
              <a:gd name="connsiteY40" fmla="*/ 500271 h 6858000"/>
              <a:gd name="connsiteX41" fmla="*/ 3579506 w 4270133"/>
              <a:gd name="connsiteY41" fmla="*/ 498774 h 6858000"/>
              <a:gd name="connsiteX42" fmla="*/ 3579482 w 4270133"/>
              <a:gd name="connsiteY42" fmla="*/ 498442 h 6858000"/>
              <a:gd name="connsiteX43" fmla="*/ 3606823 w 4270133"/>
              <a:gd name="connsiteY43" fmla="*/ 495886 h 6858000"/>
              <a:gd name="connsiteX44" fmla="*/ 3617314 w 4270133"/>
              <a:gd name="connsiteY44" fmla="*/ 495676 h 6858000"/>
              <a:gd name="connsiteX45" fmla="*/ 3617394 w 4270133"/>
              <a:gd name="connsiteY45" fmla="*/ 495660 h 6858000"/>
              <a:gd name="connsiteX46" fmla="*/ 3617460 w 4270133"/>
              <a:gd name="connsiteY46" fmla="*/ 495673 h 6858000"/>
              <a:gd name="connsiteX47" fmla="*/ 3618132 w 4270133"/>
              <a:gd name="connsiteY47" fmla="*/ 495659 h 6858000"/>
              <a:gd name="connsiteX48" fmla="*/ 3702503 w 4270133"/>
              <a:gd name="connsiteY48" fmla="*/ 349989 h 6858000"/>
              <a:gd name="connsiteX49" fmla="*/ 3490413 w 4270133"/>
              <a:gd name="connsiteY49" fmla="*/ 571943 h 6858000"/>
              <a:gd name="connsiteX50" fmla="*/ 3702503 w 4270133"/>
              <a:gd name="connsiteY50" fmla="*/ 793897 h 6858000"/>
              <a:gd name="connsiteX51" fmla="*/ 3914592 w 4270133"/>
              <a:gd name="connsiteY51" fmla="*/ 571943 h 6858000"/>
              <a:gd name="connsiteX52" fmla="*/ 3702503 w 4270133"/>
              <a:gd name="connsiteY52" fmla="*/ 349989 h 6858000"/>
              <a:gd name="connsiteX53" fmla="*/ 0 w 4270133"/>
              <a:gd name="connsiteY53" fmla="*/ 0 h 6858000"/>
              <a:gd name="connsiteX54" fmla="*/ 4270133 w 4270133"/>
              <a:gd name="connsiteY54" fmla="*/ 0 h 6858000"/>
              <a:gd name="connsiteX55" fmla="*/ 4270133 w 4270133"/>
              <a:gd name="connsiteY55" fmla="*/ 6858000 h 6858000"/>
              <a:gd name="connsiteX56" fmla="*/ 0 w 4270133"/>
              <a:gd name="connsiteY56" fmla="*/ 6858000 h 6858000"/>
              <a:gd name="connsiteX57" fmla="*/ 0 w 4270133"/>
              <a:gd name="connsiteY5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45228 w 4270133"/>
              <a:gd name="connsiteY26" fmla="*/ 594002 h 6858000"/>
              <a:gd name="connsiteX27" fmla="*/ 3845504 w 4270133"/>
              <a:gd name="connsiteY27" fmla="*/ 595358 h 6858000"/>
              <a:gd name="connsiteX28" fmla="*/ 3845504 w 4270133"/>
              <a:gd name="connsiteY28" fmla="*/ 597171 h 6858000"/>
              <a:gd name="connsiteX29" fmla="*/ 3845504 w 4270133"/>
              <a:gd name="connsiteY29" fmla="*/ 611858 h 6858000"/>
              <a:gd name="connsiteX30" fmla="*/ 3845504 w 4270133"/>
              <a:gd name="connsiteY30" fmla="*/ 615325 h 6858000"/>
              <a:gd name="connsiteX31" fmla="*/ 3822082 w 4270133"/>
              <a:gd name="connsiteY31" fmla="*/ 639812 h 6858000"/>
              <a:gd name="connsiteX32" fmla="*/ 3585710 w 4270133"/>
              <a:gd name="connsiteY32" fmla="*/ 641481 h 6858000"/>
              <a:gd name="connsiteX33" fmla="*/ 3560059 w 4270133"/>
              <a:gd name="connsiteY33" fmla="*/ 615325 h 6858000"/>
              <a:gd name="connsiteX34" fmla="*/ 3560059 w 4270133"/>
              <a:gd name="connsiteY34" fmla="*/ 611858 h 6858000"/>
              <a:gd name="connsiteX35" fmla="*/ 3560059 w 4270133"/>
              <a:gd name="connsiteY35" fmla="*/ 609076 h 6858000"/>
              <a:gd name="connsiteX36" fmla="*/ 3560058 w 4270133"/>
              <a:gd name="connsiteY36" fmla="*/ 609076 h 6858000"/>
              <a:gd name="connsiteX37" fmla="*/ 3558488 w 4270133"/>
              <a:gd name="connsiteY37" fmla="*/ 524982 h 6858000"/>
              <a:gd name="connsiteX38" fmla="*/ 3557828 w 4270133"/>
              <a:gd name="connsiteY38" fmla="*/ 521721 h 6858000"/>
              <a:gd name="connsiteX39" fmla="*/ 3572075 w 4270133"/>
              <a:gd name="connsiteY39" fmla="*/ 500271 h 6858000"/>
              <a:gd name="connsiteX40" fmla="*/ 3579506 w 4270133"/>
              <a:gd name="connsiteY40" fmla="*/ 498774 h 6858000"/>
              <a:gd name="connsiteX41" fmla="*/ 3579482 w 4270133"/>
              <a:gd name="connsiteY41" fmla="*/ 498442 h 6858000"/>
              <a:gd name="connsiteX42" fmla="*/ 3606823 w 4270133"/>
              <a:gd name="connsiteY42" fmla="*/ 495886 h 6858000"/>
              <a:gd name="connsiteX43" fmla="*/ 3617314 w 4270133"/>
              <a:gd name="connsiteY43" fmla="*/ 495676 h 6858000"/>
              <a:gd name="connsiteX44" fmla="*/ 3617394 w 4270133"/>
              <a:gd name="connsiteY44" fmla="*/ 495660 h 6858000"/>
              <a:gd name="connsiteX45" fmla="*/ 3617460 w 4270133"/>
              <a:gd name="connsiteY45" fmla="*/ 495673 h 6858000"/>
              <a:gd name="connsiteX46" fmla="*/ 3618132 w 4270133"/>
              <a:gd name="connsiteY46" fmla="*/ 495659 h 6858000"/>
              <a:gd name="connsiteX47" fmla="*/ 3702503 w 4270133"/>
              <a:gd name="connsiteY47" fmla="*/ 349989 h 6858000"/>
              <a:gd name="connsiteX48" fmla="*/ 3490413 w 4270133"/>
              <a:gd name="connsiteY48" fmla="*/ 571943 h 6858000"/>
              <a:gd name="connsiteX49" fmla="*/ 3702503 w 4270133"/>
              <a:gd name="connsiteY49" fmla="*/ 793897 h 6858000"/>
              <a:gd name="connsiteX50" fmla="*/ 3914592 w 4270133"/>
              <a:gd name="connsiteY50" fmla="*/ 571943 h 6858000"/>
              <a:gd name="connsiteX51" fmla="*/ 3702503 w 4270133"/>
              <a:gd name="connsiteY51" fmla="*/ 349989 h 6858000"/>
              <a:gd name="connsiteX52" fmla="*/ 0 w 4270133"/>
              <a:gd name="connsiteY52" fmla="*/ 0 h 6858000"/>
              <a:gd name="connsiteX53" fmla="*/ 4270133 w 4270133"/>
              <a:gd name="connsiteY53" fmla="*/ 0 h 6858000"/>
              <a:gd name="connsiteX54" fmla="*/ 4270133 w 4270133"/>
              <a:gd name="connsiteY54" fmla="*/ 6858000 h 6858000"/>
              <a:gd name="connsiteX55" fmla="*/ 0 w 4270133"/>
              <a:gd name="connsiteY55" fmla="*/ 6858000 h 6858000"/>
              <a:gd name="connsiteX56" fmla="*/ 0 w 4270133"/>
              <a:gd name="connsiteY5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825523 w 4270133"/>
              <a:gd name="connsiteY24" fmla="*/ 498442 h 6858000"/>
              <a:gd name="connsiteX25" fmla="*/ 3845228 w 4270133"/>
              <a:gd name="connsiteY25" fmla="*/ 594002 h 6858000"/>
              <a:gd name="connsiteX26" fmla="*/ 3845504 w 4270133"/>
              <a:gd name="connsiteY26" fmla="*/ 595358 h 6858000"/>
              <a:gd name="connsiteX27" fmla="*/ 3845504 w 4270133"/>
              <a:gd name="connsiteY27" fmla="*/ 597171 h 6858000"/>
              <a:gd name="connsiteX28" fmla="*/ 3845504 w 4270133"/>
              <a:gd name="connsiteY28" fmla="*/ 611858 h 6858000"/>
              <a:gd name="connsiteX29" fmla="*/ 3845504 w 4270133"/>
              <a:gd name="connsiteY29" fmla="*/ 615325 h 6858000"/>
              <a:gd name="connsiteX30" fmla="*/ 3822082 w 4270133"/>
              <a:gd name="connsiteY30" fmla="*/ 639812 h 6858000"/>
              <a:gd name="connsiteX31" fmla="*/ 3585710 w 4270133"/>
              <a:gd name="connsiteY31" fmla="*/ 641481 h 6858000"/>
              <a:gd name="connsiteX32" fmla="*/ 3560059 w 4270133"/>
              <a:gd name="connsiteY32" fmla="*/ 615325 h 6858000"/>
              <a:gd name="connsiteX33" fmla="*/ 3560059 w 4270133"/>
              <a:gd name="connsiteY33" fmla="*/ 611858 h 6858000"/>
              <a:gd name="connsiteX34" fmla="*/ 3560059 w 4270133"/>
              <a:gd name="connsiteY34" fmla="*/ 609076 h 6858000"/>
              <a:gd name="connsiteX35" fmla="*/ 3560058 w 4270133"/>
              <a:gd name="connsiteY35" fmla="*/ 609076 h 6858000"/>
              <a:gd name="connsiteX36" fmla="*/ 3558488 w 4270133"/>
              <a:gd name="connsiteY36" fmla="*/ 524982 h 6858000"/>
              <a:gd name="connsiteX37" fmla="*/ 3557828 w 4270133"/>
              <a:gd name="connsiteY37" fmla="*/ 521721 h 6858000"/>
              <a:gd name="connsiteX38" fmla="*/ 3572075 w 4270133"/>
              <a:gd name="connsiteY38" fmla="*/ 500271 h 6858000"/>
              <a:gd name="connsiteX39" fmla="*/ 3579506 w 4270133"/>
              <a:gd name="connsiteY39" fmla="*/ 498774 h 6858000"/>
              <a:gd name="connsiteX40" fmla="*/ 3579482 w 4270133"/>
              <a:gd name="connsiteY40" fmla="*/ 498442 h 6858000"/>
              <a:gd name="connsiteX41" fmla="*/ 3606823 w 4270133"/>
              <a:gd name="connsiteY41" fmla="*/ 495886 h 6858000"/>
              <a:gd name="connsiteX42" fmla="*/ 3617314 w 4270133"/>
              <a:gd name="connsiteY42" fmla="*/ 495676 h 6858000"/>
              <a:gd name="connsiteX43" fmla="*/ 3617394 w 4270133"/>
              <a:gd name="connsiteY43" fmla="*/ 495660 h 6858000"/>
              <a:gd name="connsiteX44" fmla="*/ 3617460 w 4270133"/>
              <a:gd name="connsiteY44" fmla="*/ 495673 h 6858000"/>
              <a:gd name="connsiteX45" fmla="*/ 3618132 w 4270133"/>
              <a:gd name="connsiteY45" fmla="*/ 495659 h 6858000"/>
              <a:gd name="connsiteX46" fmla="*/ 3702503 w 4270133"/>
              <a:gd name="connsiteY46" fmla="*/ 349989 h 6858000"/>
              <a:gd name="connsiteX47" fmla="*/ 3490413 w 4270133"/>
              <a:gd name="connsiteY47" fmla="*/ 571943 h 6858000"/>
              <a:gd name="connsiteX48" fmla="*/ 3702503 w 4270133"/>
              <a:gd name="connsiteY48" fmla="*/ 793897 h 6858000"/>
              <a:gd name="connsiteX49" fmla="*/ 3914592 w 4270133"/>
              <a:gd name="connsiteY49" fmla="*/ 571943 h 6858000"/>
              <a:gd name="connsiteX50" fmla="*/ 3702503 w 4270133"/>
              <a:gd name="connsiteY50" fmla="*/ 349989 h 6858000"/>
              <a:gd name="connsiteX51" fmla="*/ 0 w 4270133"/>
              <a:gd name="connsiteY51" fmla="*/ 0 h 6858000"/>
              <a:gd name="connsiteX52" fmla="*/ 4270133 w 4270133"/>
              <a:gd name="connsiteY52" fmla="*/ 0 h 6858000"/>
              <a:gd name="connsiteX53" fmla="*/ 4270133 w 4270133"/>
              <a:gd name="connsiteY53" fmla="*/ 6858000 h 6858000"/>
              <a:gd name="connsiteX54" fmla="*/ 0 w 4270133"/>
              <a:gd name="connsiteY54" fmla="*/ 6858000 h 6858000"/>
              <a:gd name="connsiteX55" fmla="*/ 0 w 4270133"/>
              <a:gd name="connsiteY5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845228 w 4270133"/>
              <a:gd name="connsiteY24" fmla="*/ 594002 h 6858000"/>
              <a:gd name="connsiteX25" fmla="*/ 3845504 w 4270133"/>
              <a:gd name="connsiteY25" fmla="*/ 595358 h 6858000"/>
              <a:gd name="connsiteX26" fmla="*/ 3845504 w 4270133"/>
              <a:gd name="connsiteY26" fmla="*/ 597171 h 6858000"/>
              <a:gd name="connsiteX27" fmla="*/ 3845504 w 4270133"/>
              <a:gd name="connsiteY27" fmla="*/ 611858 h 6858000"/>
              <a:gd name="connsiteX28" fmla="*/ 3845504 w 4270133"/>
              <a:gd name="connsiteY28" fmla="*/ 615325 h 6858000"/>
              <a:gd name="connsiteX29" fmla="*/ 3822082 w 4270133"/>
              <a:gd name="connsiteY29" fmla="*/ 639812 h 6858000"/>
              <a:gd name="connsiteX30" fmla="*/ 3585710 w 4270133"/>
              <a:gd name="connsiteY30" fmla="*/ 641481 h 6858000"/>
              <a:gd name="connsiteX31" fmla="*/ 3560059 w 4270133"/>
              <a:gd name="connsiteY31" fmla="*/ 615325 h 6858000"/>
              <a:gd name="connsiteX32" fmla="*/ 3560059 w 4270133"/>
              <a:gd name="connsiteY32" fmla="*/ 611858 h 6858000"/>
              <a:gd name="connsiteX33" fmla="*/ 3560059 w 4270133"/>
              <a:gd name="connsiteY33" fmla="*/ 609076 h 6858000"/>
              <a:gd name="connsiteX34" fmla="*/ 3560058 w 4270133"/>
              <a:gd name="connsiteY34" fmla="*/ 609076 h 6858000"/>
              <a:gd name="connsiteX35" fmla="*/ 3558488 w 4270133"/>
              <a:gd name="connsiteY35" fmla="*/ 524982 h 6858000"/>
              <a:gd name="connsiteX36" fmla="*/ 3557828 w 4270133"/>
              <a:gd name="connsiteY36" fmla="*/ 521721 h 6858000"/>
              <a:gd name="connsiteX37" fmla="*/ 3572075 w 4270133"/>
              <a:gd name="connsiteY37" fmla="*/ 500271 h 6858000"/>
              <a:gd name="connsiteX38" fmla="*/ 3579506 w 4270133"/>
              <a:gd name="connsiteY38" fmla="*/ 498774 h 6858000"/>
              <a:gd name="connsiteX39" fmla="*/ 3579482 w 4270133"/>
              <a:gd name="connsiteY39" fmla="*/ 498442 h 6858000"/>
              <a:gd name="connsiteX40" fmla="*/ 3606823 w 4270133"/>
              <a:gd name="connsiteY40" fmla="*/ 495886 h 6858000"/>
              <a:gd name="connsiteX41" fmla="*/ 3617314 w 4270133"/>
              <a:gd name="connsiteY41" fmla="*/ 495676 h 6858000"/>
              <a:gd name="connsiteX42" fmla="*/ 3617394 w 4270133"/>
              <a:gd name="connsiteY42" fmla="*/ 495660 h 6858000"/>
              <a:gd name="connsiteX43" fmla="*/ 3617460 w 4270133"/>
              <a:gd name="connsiteY43" fmla="*/ 495673 h 6858000"/>
              <a:gd name="connsiteX44" fmla="*/ 3618132 w 4270133"/>
              <a:gd name="connsiteY44" fmla="*/ 495659 h 6858000"/>
              <a:gd name="connsiteX45" fmla="*/ 3702503 w 4270133"/>
              <a:gd name="connsiteY45" fmla="*/ 349989 h 6858000"/>
              <a:gd name="connsiteX46" fmla="*/ 3490413 w 4270133"/>
              <a:gd name="connsiteY46" fmla="*/ 571943 h 6858000"/>
              <a:gd name="connsiteX47" fmla="*/ 3702503 w 4270133"/>
              <a:gd name="connsiteY47" fmla="*/ 793897 h 6858000"/>
              <a:gd name="connsiteX48" fmla="*/ 3914592 w 4270133"/>
              <a:gd name="connsiteY48" fmla="*/ 571943 h 6858000"/>
              <a:gd name="connsiteX49" fmla="*/ 3702503 w 4270133"/>
              <a:gd name="connsiteY49" fmla="*/ 349989 h 6858000"/>
              <a:gd name="connsiteX50" fmla="*/ 0 w 4270133"/>
              <a:gd name="connsiteY50" fmla="*/ 0 h 6858000"/>
              <a:gd name="connsiteX51" fmla="*/ 4270133 w 4270133"/>
              <a:gd name="connsiteY51" fmla="*/ 0 h 6858000"/>
              <a:gd name="connsiteX52" fmla="*/ 4270133 w 4270133"/>
              <a:gd name="connsiteY52" fmla="*/ 6858000 h 6858000"/>
              <a:gd name="connsiteX53" fmla="*/ 0 w 4270133"/>
              <a:gd name="connsiteY53" fmla="*/ 6858000 h 6858000"/>
              <a:gd name="connsiteX54" fmla="*/ 0 w 4270133"/>
              <a:gd name="connsiteY5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845228 w 4270133"/>
              <a:gd name="connsiteY23" fmla="*/ 594002 h 6858000"/>
              <a:gd name="connsiteX24" fmla="*/ 3845504 w 4270133"/>
              <a:gd name="connsiteY24" fmla="*/ 595358 h 6858000"/>
              <a:gd name="connsiteX25" fmla="*/ 3845504 w 4270133"/>
              <a:gd name="connsiteY25" fmla="*/ 597171 h 6858000"/>
              <a:gd name="connsiteX26" fmla="*/ 3845504 w 4270133"/>
              <a:gd name="connsiteY26" fmla="*/ 611858 h 6858000"/>
              <a:gd name="connsiteX27" fmla="*/ 3845504 w 4270133"/>
              <a:gd name="connsiteY27" fmla="*/ 615325 h 6858000"/>
              <a:gd name="connsiteX28" fmla="*/ 3822082 w 4270133"/>
              <a:gd name="connsiteY28" fmla="*/ 639812 h 6858000"/>
              <a:gd name="connsiteX29" fmla="*/ 3585710 w 4270133"/>
              <a:gd name="connsiteY29" fmla="*/ 641481 h 6858000"/>
              <a:gd name="connsiteX30" fmla="*/ 3560059 w 4270133"/>
              <a:gd name="connsiteY30" fmla="*/ 615325 h 6858000"/>
              <a:gd name="connsiteX31" fmla="*/ 3560059 w 4270133"/>
              <a:gd name="connsiteY31" fmla="*/ 611858 h 6858000"/>
              <a:gd name="connsiteX32" fmla="*/ 3560059 w 4270133"/>
              <a:gd name="connsiteY32" fmla="*/ 609076 h 6858000"/>
              <a:gd name="connsiteX33" fmla="*/ 3560058 w 4270133"/>
              <a:gd name="connsiteY33" fmla="*/ 609076 h 6858000"/>
              <a:gd name="connsiteX34" fmla="*/ 3558488 w 4270133"/>
              <a:gd name="connsiteY34" fmla="*/ 524982 h 6858000"/>
              <a:gd name="connsiteX35" fmla="*/ 3557828 w 4270133"/>
              <a:gd name="connsiteY35" fmla="*/ 521721 h 6858000"/>
              <a:gd name="connsiteX36" fmla="*/ 3572075 w 4270133"/>
              <a:gd name="connsiteY36" fmla="*/ 500271 h 6858000"/>
              <a:gd name="connsiteX37" fmla="*/ 3579506 w 4270133"/>
              <a:gd name="connsiteY37" fmla="*/ 498774 h 6858000"/>
              <a:gd name="connsiteX38" fmla="*/ 3579482 w 4270133"/>
              <a:gd name="connsiteY38" fmla="*/ 498442 h 6858000"/>
              <a:gd name="connsiteX39" fmla="*/ 3606823 w 4270133"/>
              <a:gd name="connsiteY39" fmla="*/ 495886 h 6858000"/>
              <a:gd name="connsiteX40" fmla="*/ 3617314 w 4270133"/>
              <a:gd name="connsiteY40" fmla="*/ 495676 h 6858000"/>
              <a:gd name="connsiteX41" fmla="*/ 3617394 w 4270133"/>
              <a:gd name="connsiteY41" fmla="*/ 495660 h 6858000"/>
              <a:gd name="connsiteX42" fmla="*/ 3617460 w 4270133"/>
              <a:gd name="connsiteY42" fmla="*/ 495673 h 6858000"/>
              <a:gd name="connsiteX43" fmla="*/ 3618132 w 4270133"/>
              <a:gd name="connsiteY43" fmla="*/ 495659 h 6858000"/>
              <a:gd name="connsiteX44" fmla="*/ 3702503 w 4270133"/>
              <a:gd name="connsiteY44" fmla="*/ 349989 h 6858000"/>
              <a:gd name="connsiteX45" fmla="*/ 3490413 w 4270133"/>
              <a:gd name="connsiteY45" fmla="*/ 571943 h 6858000"/>
              <a:gd name="connsiteX46" fmla="*/ 3702503 w 4270133"/>
              <a:gd name="connsiteY46" fmla="*/ 793897 h 6858000"/>
              <a:gd name="connsiteX47" fmla="*/ 3914592 w 4270133"/>
              <a:gd name="connsiteY47" fmla="*/ 571943 h 6858000"/>
              <a:gd name="connsiteX48" fmla="*/ 3702503 w 4270133"/>
              <a:gd name="connsiteY48" fmla="*/ 349989 h 6858000"/>
              <a:gd name="connsiteX49" fmla="*/ 0 w 4270133"/>
              <a:gd name="connsiteY49" fmla="*/ 0 h 6858000"/>
              <a:gd name="connsiteX50" fmla="*/ 4270133 w 4270133"/>
              <a:gd name="connsiteY50" fmla="*/ 0 h 6858000"/>
              <a:gd name="connsiteX51" fmla="*/ 4270133 w 4270133"/>
              <a:gd name="connsiteY51" fmla="*/ 6858000 h 6858000"/>
              <a:gd name="connsiteX52" fmla="*/ 0 w 4270133"/>
              <a:gd name="connsiteY52" fmla="*/ 6858000 h 6858000"/>
              <a:gd name="connsiteX53" fmla="*/ 0 w 4270133"/>
              <a:gd name="connsiteY5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845228 w 4270133"/>
              <a:gd name="connsiteY22" fmla="*/ 594002 h 6858000"/>
              <a:gd name="connsiteX23" fmla="*/ 3845504 w 4270133"/>
              <a:gd name="connsiteY23" fmla="*/ 595358 h 6858000"/>
              <a:gd name="connsiteX24" fmla="*/ 3845504 w 4270133"/>
              <a:gd name="connsiteY24" fmla="*/ 597171 h 6858000"/>
              <a:gd name="connsiteX25" fmla="*/ 3845504 w 4270133"/>
              <a:gd name="connsiteY25" fmla="*/ 611858 h 6858000"/>
              <a:gd name="connsiteX26" fmla="*/ 3845504 w 4270133"/>
              <a:gd name="connsiteY26" fmla="*/ 615325 h 6858000"/>
              <a:gd name="connsiteX27" fmla="*/ 3822082 w 4270133"/>
              <a:gd name="connsiteY27" fmla="*/ 639812 h 6858000"/>
              <a:gd name="connsiteX28" fmla="*/ 3585710 w 4270133"/>
              <a:gd name="connsiteY28" fmla="*/ 641481 h 6858000"/>
              <a:gd name="connsiteX29" fmla="*/ 3560059 w 4270133"/>
              <a:gd name="connsiteY29" fmla="*/ 615325 h 6858000"/>
              <a:gd name="connsiteX30" fmla="*/ 3560059 w 4270133"/>
              <a:gd name="connsiteY30" fmla="*/ 611858 h 6858000"/>
              <a:gd name="connsiteX31" fmla="*/ 3560059 w 4270133"/>
              <a:gd name="connsiteY31" fmla="*/ 609076 h 6858000"/>
              <a:gd name="connsiteX32" fmla="*/ 3560058 w 4270133"/>
              <a:gd name="connsiteY32" fmla="*/ 609076 h 6858000"/>
              <a:gd name="connsiteX33" fmla="*/ 3558488 w 4270133"/>
              <a:gd name="connsiteY33" fmla="*/ 524982 h 6858000"/>
              <a:gd name="connsiteX34" fmla="*/ 3557828 w 4270133"/>
              <a:gd name="connsiteY34" fmla="*/ 521721 h 6858000"/>
              <a:gd name="connsiteX35" fmla="*/ 3572075 w 4270133"/>
              <a:gd name="connsiteY35" fmla="*/ 500271 h 6858000"/>
              <a:gd name="connsiteX36" fmla="*/ 3579506 w 4270133"/>
              <a:gd name="connsiteY36" fmla="*/ 498774 h 6858000"/>
              <a:gd name="connsiteX37" fmla="*/ 3579482 w 4270133"/>
              <a:gd name="connsiteY37" fmla="*/ 498442 h 6858000"/>
              <a:gd name="connsiteX38" fmla="*/ 3606823 w 4270133"/>
              <a:gd name="connsiteY38" fmla="*/ 495886 h 6858000"/>
              <a:gd name="connsiteX39" fmla="*/ 3617314 w 4270133"/>
              <a:gd name="connsiteY39" fmla="*/ 495676 h 6858000"/>
              <a:gd name="connsiteX40" fmla="*/ 3617394 w 4270133"/>
              <a:gd name="connsiteY40" fmla="*/ 495660 h 6858000"/>
              <a:gd name="connsiteX41" fmla="*/ 3617460 w 4270133"/>
              <a:gd name="connsiteY41" fmla="*/ 495673 h 6858000"/>
              <a:gd name="connsiteX42" fmla="*/ 3618132 w 4270133"/>
              <a:gd name="connsiteY42" fmla="*/ 495659 h 6858000"/>
              <a:gd name="connsiteX43" fmla="*/ 3702503 w 4270133"/>
              <a:gd name="connsiteY43" fmla="*/ 349989 h 6858000"/>
              <a:gd name="connsiteX44" fmla="*/ 3490413 w 4270133"/>
              <a:gd name="connsiteY44" fmla="*/ 571943 h 6858000"/>
              <a:gd name="connsiteX45" fmla="*/ 3702503 w 4270133"/>
              <a:gd name="connsiteY45" fmla="*/ 793897 h 6858000"/>
              <a:gd name="connsiteX46" fmla="*/ 3914592 w 4270133"/>
              <a:gd name="connsiteY46" fmla="*/ 571943 h 6858000"/>
              <a:gd name="connsiteX47" fmla="*/ 3702503 w 4270133"/>
              <a:gd name="connsiteY47" fmla="*/ 349989 h 6858000"/>
              <a:gd name="connsiteX48" fmla="*/ 0 w 4270133"/>
              <a:gd name="connsiteY48" fmla="*/ 0 h 6858000"/>
              <a:gd name="connsiteX49" fmla="*/ 4270133 w 4270133"/>
              <a:gd name="connsiteY49" fmla="*/ 0 h 6858000"/>
              <a:gd name="connsiteX50" fmla="*/ 4270133 w 4270133"/>
              <a:gd name="connsiteY50" fmla="*/ 6858000 h 6858000"/>
              <a:gd name="connsiteX51" fmla="*/ 0 w 4270133"/>
              <a:gd name="connsiteY51" fmla="*/ 6858000 h 6858000"/>
              <a:gd name="connsiteX52" fmla="*/ 0 w 4270133"/>
              <a:gd name="connsiteY5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845228 w 4270133"/>
              <a:gd name="connsiteY21" fmla="*/ 594002 h 6858000"/>
              <a:gd name="connsiteX22" fmla="*/ 3845504 w 4270133"/>
              <a:gd name="connsiteY22" fmla="*/ 595358 h 6858000"/>
              <a:gd name="connsiteX23" fmla="*/ 3845504 w 4270133"/>
              <a:gd name="connsiteY23" fmla="*/ 597171 h 6858000"/>
              <a:gd name="connsiteX24" fmla="*/ 3845504 w 4270133"/>
              <a:gd name="connsiteY24" fmla="*/ 611858 h 6858000"/>
              <a:gd name="connsiteX25" fmla="*/ 3845504 w 4270133"/>
              <a:gd name="connsiteY25" fmla="*/ 615325 h 6858000"/>
              <a:gd name="connsiteX26" fmla="*/ 3822082 w 4270133"/>
              <a:gd name="connsiteY26" fmla="*/ 639812 h 6858000"/>
              <a:gd name="connsiteX27" fmla="*/ 3585710 w 4270133"/>
              <a:gd name="connsiteY27" fmla="*/ 641481 h 6858000"/>
              <a:gd name="connsiteX28" fmla="*/ 3560059 w 4270133"/>
              <a:gd name="connsiteY28" fmla="*/ 615325 h 6858000"/>
              <a:gd name="connsiteX29" fmla="*/ 3560059 w 4270133"/>
              <a:gd name="connsiteY29" fmla="*/ 611858 h 6858000"/>
              <a:gd name="connsiteX30" fmla="*/ 3560059 w 4270133"/>
              <a:gd name="connsiteY30" fmla="*/ 609076 h 6858000"/>
              <a:gd name="connsiteX31" fmla="*/ 3560058 w 4270133"/>
              <a:gd name="connsiteY31" fmla="*/ 609076 h 6858000"/>
              <a:gd name="connsiteX32" fmla="*/ 3558488 w 4270133"/>
              <a:gd name="connsiteY32" fmla="*/ 524982 h 6858000"/>
              <a:gd name="connsiteX33" fmla="*/ 3557828 w 4270133"/>
              <a:gd name="connsiteY33" fmla="*/ 521721 h 6858000"/>
              <a:gd name="connsiteX34" fmla="*/ 3572075 w 4270133"/>
              <a:gd name="connsiteY34" fmla="*/ 500271 h 6858000"/>
              <a:gd name="connsiteX35" fmla="*/ 3579506 w 4270133"/>
              <a:gd name="connsiteY35" fmla="*/ 498774 h 6858000"/>
              <a:gd name="connsiteX36" fmla="*/ 3579482 w 4270133"/>
              <a:gd name="connsiteY36" fmla="*/ 498442 h 6858000"/>
              <a:gd name="connsiteX37" fmla="*/ 3606823 w 4270133"/>
              <a:gd name="connsiteY37" fmla="*/ 495886 h 6858000"/>
              <a:gd name="connsiteX38" fmla="*/ 3617314 w 4270133"/>
              <a:gd name="connsiteY38" fmla="*/ 495676 h 6858000"/>
              <a:gd name="connsiteX39" fmla="*/ 3617394 w 4270133"/>
              <a:gd name="connsiteY39" fmla="*/ 495660 h 6858000"/>
              <a:gd name="connsiteX40" fmla="*/ 3617460 w 4270133"/>
              <a:gd name="connsiteY40" fmla="*/ 495673 h 6858000"/>
              <a:gd name="connsiteX41" fmla="*/ 3618132 w 4270133"/>
              <a:gd name="connsiteY41" fmla="*/ 495659 h 6858000"/>
              <a:gd name="connsiteX42" fmla="*/ 3702503 w 4270133"/>
              <a:gd name="connsiteY42" fmla="*/ 349989 h 6858000"/>
              <a:gd name="connsiteX43" fmla="*/ 3490413 w 4270133"/>
              <a:gd name="connsiteY43" fmla="*/ 571943 h 6858000"/>
              <a:gd name="connsiteX44" fmla="*/ 3702503 w 4270133"/>
              <a:gd name="connsiteY44" fmla="*/ 793897 h 6858000"/>
              <a:gd name="connsiteX45" fmla="*/ 3914592 w 4270133"/>
              <a:gd name="connsiteY45" fmla="*/ 571943 h 6858000"/>
              <a:gd name="connsiteX46" fmla="*/ 3702503 w 4270133"/>
              <a:gd name="connsiteY46" fmla="*/ 349989 h 6858000"/>
              <a:gd name="connsiteX47" fmla="*/ 0 w 4270133"/>
              <a:gd name="connsiteY47" fmla="*/ 0 h 6858000"/>
              <a:gd name="connsiteX48" fmla="*/ 4270133 w 4270133"/>
              <a:gd name="connsiteY48" fmla="*/ 0 h 6858000"/>
              <a:gd name="connsiteX49" fmla="*/ 4270133 w 4270133"/>
              <a:gd name="connsiteY49" fmla="*/ 6858000 h 6858000"/>
              <a:gd name="connsiteX50" fmla="*/ 0 w 4270133"/>
              <a:gd name="connsiteY50" fmla="*/ 6858000 h 6858000"/>
              <a:gd name="connsiteX51" fmla="*/ 0 w 4270133"/>
              <a:gd name="connsiteY5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845228 w 4270133"/>
              <a:gd name="connsiteY20" fmla="*/ 594002 h 6858000"/>
              <a:gd name="connsiteX21" fmla="*/ 3845504 w 4270133"/>
              <a:gd name="connsiteY21" fmla="*/ 595358 h 6858000"/>
              <a:gd name="connsiteX22" fmla="*/ 3845504 w 4270133"/>
              <a:gd name="connsiteY22" fmla="*/ 597171 h 6858000"/>
              <a:gd name="connsiteX23" fmla="*/ 3845504 w 4270133"/>
              <a:gd name="connsiteY23" fmla="*/ 611858 h 6858000"/>
              <a:gd name="connsiteX24" fmla="*/ 3845504 w 4270133"/>
              <a:gd name="connsiteY24" fmla="*/ 615325 h 6858000"/>
              <a:gd name="connsiteX25" fmla="*/ 3822082 w 4270133"/>
              <a:gd name="connsiteY25" fmla="*/ 639812 h 6858000"/>
              <a:gd name="connsiteX26" fmla="*/ 3585710 w 4270133"/>
              <a:gd name="connsiteY26" fmla="*/ 641481 h 6858000"/>
              <a:gd name="connsiteX27" fmla="*/ 3560059 w 4270133"/>
              <a:gd name="connsiteY27" fmla="*/ 615325 h 6858000"/>
              <a:gd name="connsiteX28" fmla="*/ 3560059 w 4270133"/>
              <a:gd name="connsiteY28" fmla="*/ 611858 h 6858000"/>
              <a:gd name="connsiteX29" fmla="*/ 3560059 w 4270133"/>
              <a:gd name="connsiteY29" fmla="*/ 609076 h 6858000"/>
              <a:gd name="connsiteX30" fmla="*/ 3560058 w 4270133"/>
              <a:gd name="connsiteY30" fmla="*/ 609076 h 6858000"/>
              <a:gd name="connsiteX31" fmla="*/ 3558488 w 4270133"/>
              <a:gd name="connsiteY31" fmla="*/ 524982 h 6858000"/>
              <a:gd name="connsiteX32" fmla="*/ 3557828 w 4270133"/>
              <a:gd name="connsiteY32" fmla="*/ 521721 h 6858000"/>
              <a:gd name="connsiteX33" fmla="*/ 3572075 w 4270133"/>
              <a:gd name="connsiteY33" fmla="*/ 500271 h 6858000"/>
              <a:gd name="connsiteX34" fmla="*/ 3579506 w 4270133"/>
              <a:gd name="connsiteY34" fmla="*/ 498774 h 6858000"/>
              <a:gd name="connsiteX35" fmla="*/ 3579482 w 4270133"/>
              <a:gd name="connsiteY35" fmla="*/ 498442 h 6858000"/>
              <a:gd name="connsiteX36" fmla="*/ 3606823 w 4270133"/>
              <a:gd name="connsiteY36" fmla="*/ 495886 h 6858000"/>
              <a:gd name="connsiteX37" fmla="*/ 3617314 w 4270133"/>
              <a:gd name="connsiteY37" fmla="*/ 495676 h 6858000"/>
              <a:gd name="connsiteX38" fmla="*/ 3617394 w 4270133"/>
              <a:gd name="connsiteY38" fmla="*/ 495660 h 6858000"/>
              <a:gd name="connsiteX39" fmla="*/ 3617460 w 4270133"/>
              <a:gd name="connsiteY39" fmla="*/ 495673 h 6858000"/>
              <a:gd name="connsiteX40" fmla="*/ 3618132 w 4270133"/>
              <a:gd name="connsiteY40" fmla="*/ 495659 h 6858000"/>
              <a:gd name="connsiteX41" fmla="*/ 3702503 w 4270133"/>
              <a:gd name="connsiteY41" fmla="*/ 349989 h 6858000"/>
              <a:gd name="connsiteX42" fmla="*/ 3490413 w 4270133"/>
              <a:gd name="connsiteY42" fmla="*/ 571943 h 6858000"/>
              <a:gd name="connsiteX43" fmla="*/ 3702503 w 4270133"/>
              <a:gd name="connsiteY43" fmla="*/ 793897 h 6858000"/>
              <a:gd name="connsiteX44" fmla="*/ 3914592 w 4270133"/>
              <a:gd name="connsiteY44" fmla="*/ 571943 h 6858000"/>
              <a:gd name="connsiteX45" fmla="*/ 3702503 w 4270133"/>
              <a:gd name="connsiteY45" fmla="*/ 349989 h 6858000"/>
              <a:gd name="connsiteX46" fmla="*/ 0 w 4270133"/>
              <a:gd name="connsiteY46" fmla="*/ 0 h 6858000"/>
              <a:gd name="connsiteX47" fmla="*/ 4270133 w 4270133"/>
              <a:gd name="connsiteY47" fmla="*/ 0 h 6858000"/>
              <a:gd name="connsiteX48" fmla="*/ 4270133 w 4270133"/>
              <a:gd name="connsiteY48" fmla="*/ 6858000 h 6858000"/>
              <a:gd name="connsiteX49" fmla="*/ 0 w 4270133"/>
              <a:gd name="connsiteY49" fmla="*/ 6858000 h 6858000"/>
              <a:gd name="connsiteX50" fmla="*/ 0 w 4270133"/>
              <a:gd name="connsiteY5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845228 w 4270133"/>
              <a:gd name="connsiteY19" fmla="*/ 594002 h 6858000"/>
              <a:gd name="connsiteX20" fmla="*/ 3845504 w 4270133"/>
              <a:gd name="connsiteY20" fmla="*/ 595358 h 6858000"/>
              <a:gd name="connsiteX21" fmla="*/ 3845504 w 4270133"/>
              <a:gd name="connsiteY21" fmla="*/ 597171 h 6858000"/>
              <a:gd name="connsiteX22" fmla="*/ 3845504 w 4270133"/>
              <a:gd name="connsiteY22" fmla="*/ 611858 h 6858000"/>
              <a:gd name="connsiteX23" fmla="*/ 3845504 w 4270133"/>
              <a:gd name="connsiteY23" fmla="*/ 615325 h 6858000"/>
              <a:gd name="connsiteX24" fmla="*/ 3822082 w 4270133"/>
              <a:gd name="connsiteY24" fmla="*/ 639812 h 6858000"/>
              <a:gd name="connsiteX25" fmla="*/ 3585710 w 4270133"/>
              <a:gd name="connsiteY25" fmla="*/ 641481 h 6858000"/>
              <a:gd name="connsiteX26" fmla="*/ 3560059 w 4270133"/>
              <a:gd name="connsiteY26" fmla="*/ 615325 h 6858000"/>
              <a:gd name="connsiteX27" fmla="*/ 3560059 w 4270133"/>
              <a:gd name="connsiteY27" fmla="*/ 611858 h 6858000"/>
              <a:gd name="connsiteX28" fmla="*/ 3560059 w 4270133"/>
              <a:gd name="connsiteY28" fmla="*/ 609076 h 6858000"/>
              <a:gd name="connsiteX29" fmla="*/ 3560058 w 4270133"/>
              <a:gd name="connsiteY29" fmla="*/ 609076 h 6858000"/>
              <a:gd name="connsiteX30" fmla="*/ 3558488 w 4270133"/>
              <a:gd name="connsiteY30" fmla="*/ 524982 h 6858000"/>
              <a:gd name="connsiteX31" fmla="*/ 3557828 w 4270133"/>
              <a:gd name="connsiteY31" fmla="*/ 521721 h 6858000"/>
              <a:gd name="connsiteX32" fmla="*/ 3572075 w 4270133"/>
              <a:gd name="connsiteY32" fmla="*/ 500271 h 6858000"/>
              <a:gd name="connsiteX33" fmla="*/ 3579506 w 4270133"/>
              <a:gd name="connsiteY33" fmla="*/ 498774 h 6858000"/>
              <a:gd name="connsiteX34" fmla="*/ 3579482 w 4270133"/>
              <a:gd name="connsiteY34" fmla="*/ 498442 h 6858000"/>
              <a:gd name="connsiteX35" fmla="*/ 3606823 w 4270133"/>
              <a:gd name="connsiteY35" fmla="*/ 495886 h 6858000"/>
              <a:gd name="connsiteX36" fmla="*/ 3617314 w 4270133"/>
              <a:gd name="connsiteY36" fmla="*/ 495676 h 6858000"/>
              <a:gd name="connsiteX37" fmla="*/ 3617394 w 4270133"/>
              <a:gd name="connsiteY37" fmla="*/ 495660 h 6858000"/>
              <a:gd name="connsiteX38" fmla="*/ 3617460 w 4270133"/>
              <a:gd name="connsiteY38" fmla="*/ 495673 h 6858000"/>
              <a:gd name="connsiteX39" fmla="*/ 3618132 w 4270133"/>
              <a:gd name="connsiteY39" fmla="*/ 495659 h 6858000"/>
              <a:gd name="connsiteX40" fmla="*/ 3702503 w 4270133"/>
              <a:gd name="connsiteY40" fmla="*/ 349989 h 6858000"/>
              <a:gd name="connsiteX41" fmla="*/ 3490413 w 4270133"/>
              <a:gd name="connsiteY41" fmla="*/ 571943 h 6858000"/>
              <a:gd name="connsiteX42" fmla="*/ 3702503 w 4270133"/>
              <a:gd name="connsiteY42" fmla="*/ 793897 h 6858000"/>
              <a:gd name="connsiteX43" fmla="*/ 3914592 w 4270133"/>
              <a:gd name="connsiteY43" fmla="*/ 571943 h 6858000"/>
              <a:gd name="connsiteX44" fmla="*/ 3702503 w 4270133"/>
              <a:gd name="connsiteY44" fmla="*/ 349989 h 6858000"/>
              <a:gd name="connsiteX45" fmla="*/ 0 w 4270133"/>
              <a:gd name="connsiteY45" fmla="*/ 0 h 6858000"/>
              <a:gd name="connsiteX46" fmla="*/ 4270133 w 4270133"/>
              <a:gd name="connsiteY46" fmla="*/ 0 h 6858000"/>
              <a:gd name="connsiteX47" fmla="*/ 4270133 w 4270133"/>
              <a:gd name="connsiteY47" fmla="*/ 6858000 h 6858000"/>
              <a:gd name="connsiteX48" fmla="*/ 0 w 4270133"/>
              <a:gd name="connsiteY48" fmla="*/ 6858000 h 6858000"/>
              <a:gd name="connsiteX49" fmla="*/ 0 w 4270133"/>
              <a:gd name="connsiteY4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845228 w 4270133"/>
              <a:gd name="connsiteY18" fmla="*/ 594002 h 6858000"/>
              <a:gd name="connsiteX19" fmla="*/ 3845504 w 4270133"/>
              <a:gd name="connsiteY19" fmla="*/ 595358 h 6858000"/>
              <a:gd name="connsiteX20" fmla="*/ 3845504 w 4270133"/>
              <a:gd name="connsiteY20" fmla="*/ 597171 h 6858000"/>
              <a:gd name="connsiteX21" fmla="*/ 3845504 w 4270133"/>
              <a:gd name="connsiteY21" fmla="*/ 611858 h 6858000"/>
              <a:gd name="connsiteX22" fmla="*/ 3845504 w 4270133"/>
              <a:gd name="connsiteY22" fmla="*/ 615325 h 6858000"/>
              <a:gd name="connsiteX23" fmla="*/ 3822082 w 4270133"/>
              <a:gd name="connsiteY23" fmla="*/ 639812 h 6858000"/>
              <a:gd name="connsiteX24" fmla="*/ 3585710 w 4270133"/>
              <a:gd name="connsiteY24" fmla="*/ 641481 h 6858000"/>
              <a:gd name="connsiteX25" fmla="*/ 3560059 w 4270133"/>
              <a:gd name="connsiteY25" fmla="*/ 615325 h 6858000"/>
              <a:gd name="connsiteX26" fmla="*/ 3560059 w 4270133"/>
              <a:gd name="connsiteY26" fmla="*/ 611858 h 6858000"/>
              <a:gd name="connsiteX27" fmla="*/ 3560059 w 4270133"/>
              <a:gd name="connsiteY27" fmla="*/ 609076 h 6858000"/>
              <a:gd name="connsiteX28" fmla="*/ 3560058 w 4270133"/>
              <a:gd name="connsiteY28" fmla="*/ 609076 h 6858000"/>
              <a:gd name="connsiteX29" fmla="*/ 3558488 w 4270133"/>
              <a:gd name="connsiteY29" fmla="*/ 524982 h 6858000"/>
              <a:gd name="connsiteX30" fmla="*/ 3557828 w 4270133"/>
              <a:gd name="connsiteY30" fmla="*/ 521721 h 6858000"/>
              <a:gd name="connsiteX31" fmla="*/ 3572075 w 4270133"/>
              <a:gd name="connsiteY31" fmla="*/ 500271 h 6858000"/>
              <a:gd name="connsiteX32" fmla="*/ 3579506 w 4270133"/>
              <a:gd name="connsiteY32" fmla="*/ 498774 h 6858000"/>
              <a:gd name="connsiteX33" fmla="*/ 3579482 w 4270133"/>
              <a:gd name="connsiteY33" fmla="*/ 498442 h 6858000"/>
              <a:gd name="connsiteX34" fmla="*/ 3606823 w 4270133"/>
              <a:gd name="connsiteY34" fmla="*/ 495886 h 6858000"/>
              <a:gd name="connsiteX35" fmla="*/ 3617314 w 4270133"/>
              <a:gd name="connsiteY35" fmla="*/ 495676 h 6858000"/>
              <a:gd name="connsiteX36" fmla="*/ 3617394 w 4270133"/>
              <a:gd name="connsiteY36" fmla="*/ 495660 h 6858000"/>
              <a:gd name="connsiteX37" fmla="*/ 3617460 w 4270133"/>
              <a:gd name="connsiteY37" fmla="*/ 495673 h 6858000"/>
              <a:gd name="connsiteX38" fmla="*/ 3618132 w 4270133"/>
              <a:gd name="connsiteY38" fmla="*/ 495659 h 6858000"/>
              <a:gd name="connsiteX39" fmla="*/ 3702503 w 4270133"/>
              <a:gd name="connsiteY39" fmla="*/ 349989 h 6858000"/>
              <a:gd name="connsiteX40" fmla="*/ 3490413 w 4270133"/>
              <a:gd name="connsiteY40" fmla="*/ 571943 h 6858000"/>
              <a:gd name="connsiteX41" fmla="*/ 3702503 w 4270133"/>
              <a:gd name="connsiteY41" fmla="*/ 793897 h 6858000"/>
              <a:gd name="connsiteX42" fmla="*/ 3914592 w 4270133"/>
              <a:gd name="connsiteY42" fmla="*/ 571943 h 6858000"/>
              <a:gd name="connsiteX43" fmla="*/ 3702503 w 4270133"/>
              <a:gd name="connsiteY43" fmla="*/ 349989 h 6858000"/>
              <a:gd name="connsiteX44" fmla="*/ 0 w 4270133"/>
              <a:gd name="connsiteY44" fmla="*/ 0 h 6858000"/>
              <a:gd name="connsiteX45" fmla="*/ 4270133 w 4270133"/>
              <a:gd name="connsiteY45" fmla="*/ 0 h 6858000"/>
              <a:gd name="connsiteX46" fmla="*/ 4270133 w 4270133"/>
              <a:gd name="connsiteY46" fmla="*/ 6858000 h 6858000"/>
              <a:gd name="connsiteX47" fmla="*/ 0 w 4270133"/>
              <a:gd name="connsiteY47" fmla="*/ 6858000 h 6858000"/>
              <a:gd name="connsiteX48" fmla="*/ 0 w 4270133"/>
              <a:gd name="connsiteY4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845228 w 4270133"/>
              <a:gd name="connsiteY17" fmla="*/ 594002 h 6858000"/>
              <a:gd name="connsiteX18" fmla="*/ 3845504 w 4270133"/>
              <a:gd name="connsiteY18" fmla="*/ 595358 h 6858000"/>
              <a:gd name="connsiteX19" fmla="*/ 3845504 w 4270133"/>
              <a:gd name="connsiteY19" fmla="*/ 597171 h 6858000"/>
              <a:gd name="connsiteX20" fmla="*/ 3845504 w 4270133"/>
              <a:gd name="connsiteY20" fmla="*/ 611858 h 6858000"/>
              <a:gd name="connsiteX21" fmla="*/ 3845504 w 4270133"/>
              <a:gd name="connsiteY21" fmla="*/ 615325 h 6858000"/>
              <a:gd name="connsiteX22" fmla="*/ 3822082 w 4270133"/>
              <a:gd name="connsiteY22" fmla="*/ 639812 h 6858000"/>
              <a:gd name="connsiteX23" fmla="*/ 3585710 w 4270133"/>
              <a:gd name="connsiteY23" fmla="*/ 641481 h 6858000"/>
              <a:gd name="connsiteX24" fmla="*/ 3560059 w 4270133"/>
              <a:gd name="connsiteY24" fmla="*/ 615325 h 6858000"/>
              <a:gd name="connsiteX25" fmla="*/ 3560059 w 4270133"/>
              <a:gd name="connsiteY25" fmla="*/ 611858 h 6858000"/>
              <a:gd name="connsiteX26" fmla="*/ 3560059 w 4270133"/>
              <a:gd name="connsiteY26" fmla="*/ 609076 h 6858000"/>
              <a:gd name="connsiteX27" fmla="*/ 3560058 w 4270133"/>
              <a:gd name="connsiteY27" fmla="*/ 609076 h 6858000"/>
              <a:gd name="connsiteX28" fmla="*/ 3558488 w 4270133"/>
              <a:gd name="connsiteY28" fmla="*/ 524982 h 6858000"/>
              <a:gd name="connsiteX29" fmla="*/ 3557828 w 4270133"/>
              <a:gd name="connsiteY29" fmla="*/ 521721 h 6858000"/>
              <a:gd name="connsiteX30" fmla="*/ 3572075 w 4270133"/>
              <a:gd name="connsiteY30" fmla="*/ 500271 h 6858000"/>
              <a:gd name="connsiteX31" fmla="*/ 3579506 w 4270133"/>
              <a:gd name="connsiteY31" fmla="*/ 498774 h 6858000"/>
              <a:gd name="connsiteX32" fmla="*/ 3579482 w 4270133"/>
              <a:gd name="connsiteY32" fmla="*/ 498442 h 6858000"/>
              <a:gd name="connsiteX33" fmla="*/ 3606823 w 4270133"/>
              <a:gd name="connsiteY33" fmla="*/ 495886 h 6858000"/>
              <a:gd name="connsiteX34" fmla="*/ 3617314 w 4270133"/>
              <a:gd name="connsiteY34" fmla="*/ 495676 h 6858000"/>
              <a:gd name="connsiteX35" fmla="*/ 3617394 w 4270133"/>
              <a:gd name="connsiteY35" fmla="*/ 495660 h 6858000"/>
              <a:gd name="connsiteX36" fmla="*/ 3617460 w 4270133"/>
              <a:gd name="connsiteY36" fmla="*/ 495673 h 6858000"/>
              <a:gd name="connsiteX37" fmla="*/ 3618132 w 4270133"/>
              <a:gd name="connsiteY37" fmla="*/ 495659 h 6858000"/>
              <a:gd name="connsiteX38" fmla="*/ 3702503 w 4270133"/>
              <a:gd name="connsiteY38" fmla="*/ 349989 h 6858000"/>
              <a:gd name="connsiteX39" fmla="*/ 3490413 w 4270133"/>
              <a:gd name="connsiteY39" fmla="*/ 571943 h 6858000"/>
              <a:gd name="connsiteX40" fmla="*/ 3702503 w 4270133"/>
              <a:gd name="connsiteY40" fmla="*/ 793897 h 6858000"/>
              <a:gd name="connsiteX41" fmla="*/ 3914592 w 4270133"/>
              <a:gd name="connsiteY41" fmla="*/ 571943 h 6858000"/>
              <a:gd name="connsiteX42" fmla="*/ 3702503 w 4270133"/>
              <a:gd name="connsiteY42" fmla="*/ 349989 h 6858000"/>
              <a:gd name="connsiteX43" fmla="*/ 0 w 4270133"/>
              <a:gd name="connsiteY43" fmla="*/ 0 h 6858000"/>
              <a:gd name="connsiteX44" fmla="*/ 4270133 w 4270133"/>
              <a:gd name="connsiteY44" fmla="*/ 0 h 6858000"/>
              <a:gd name="connsiteX45" fmla="*/ 4270133 w 4270133"/>
              <a:gd name="connsiteY45" fmla="*/ 6858000 h 6858000"/>
              <a:gd name="connsiteX46" fmla="*/ 0 w 4270133"/>
              <a:gd name="connsiteY46" fmla="*/ 6858000 h 6858000"/>
              <a:gd name="connsiteX47" fmla="*/ 0 w 4270133"/>
              <a:gd name="connsiteY4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845228 w 4270133"/>
              <a:gd name="connsiteY16" fmla="*/ 594002 h 6858000"/>
              <a:gd name="connsiteX17" fmla="*/ 3845504 w 4270133"/>
              <a:gd name="connsiteY17" fmla="*/ 595358 h 6858000"/>
              <a:gd name="connsiteX18" fmla="*/ 3845504 w 4270133"/>
              <a:gd name="connsiteY18" fmla="*/ 597171 h 6858000"/>
              <a:gd name="connsiteX19" fmla="*/ 3845504 w 4270133"/>
              <a:gd name="connsiteY19" fmla="*/ 611858 h 6858000"/>
              <a:gd name="connsiteX20" fmla="*/ 3845504 w 4270133"/>
              <a:gd name="connsiteY20" fmla="*/ 615325 h 6858000"/>
              <a:gd name="connsiteX21" fmla="*/ 3822082 w 4270133"/>
              <a:gd name="connsiteY21" fmla="*/ 639812 h 6858000"/>
              <a:gd name="connsiteX22" fmla="*/ 3585710 w 4270133"/>
              <a:gd name="connsiteY22" fmla="*/ 641481 h 6858000"/>
              <a:gd name="connsiteX23" fmla="*/ 3560059 w 4270133"/>
              <a:gd name="connsiteY23" fmla="*/ 615325 h 6858000"/>
              <a:gd name="connsiteX24" fmla="*/ 3560059 w 4270133"/>
              <a:gd name="connsiteY24" fmla="*/ 611858 h 6858000"/>
              <a:gd name="connsiteX25" fmla="*/ 3560059 w 4270133"/>
              <a:gd name="connsiteY25" fmla="*/ 609076 h 6858000"/>
              <a:gd name="connsiteX26" fmla="*/ 3560058 w 4270133"/>
              <a:gd name="connsiteY26" fmla="*/ 609076 h 6858000"/>
              <a:gd name="connsiteX27" fmla="*/ 3558488 w 4270133"/>
              <a:gd name="connsiteY27" fmla="*/ 524982 h 6858000"/>
              <a:gd name="connsiteX28" fmla="*/ 3557828 w 4270133"/>
              <a:gd name="connsiteY28" fmla="*/ 521721 h 6858000"/>
              <a:gd name="connsiteX29" fmla="*/ 3572075 w 4270133"/>
              <a:gd name="connsiteY29" fmla="*/ 500271 h 6858000"/>
              <a:gd name="connsiteX30" fmla="*/ 3579506 w 4270133"/>
              <a:gd name="connsiteY30" fmla="*/ 498774 h 6858000"/>
              <a:gd name="connsiteX31" fmla="*/ 3579482 w 4270133"/>
              <a:gd name="connsiteY31" fmla="*/ 498442 h 6858000"/>
              <a:gd name="connsiteX32" fmla="*/ 3606823 w 4270133"/>
              <a:gd name="connsiteY32" fmla="*/ 495886 h 6858000"/>
              <a:gd name="connsiteX33" fmla="*/ 3617314 w 4270133"/>
              <a:gd name="connsiteY33" fmla="*/ 495676 h 6858000"/>
              <a:gd name="connsiteX34" fmla="*/ 3617394 w 4270133"/>
              <a:gd name="connsiteY34" fmla="*/ 495660 h 6858000"/>
              <a:gd name="connsiteX35" fmla="*/ 3617460 w 4270133"/>
              <a:gd name="connsiteY35" fmla="*/ 495673 h 6858000"/>
              <a:gd name="connsiteX36" fmla="*/ 3618132 w 4270133"/>
              <a:gd name="connsiteY36" fmla="*/ 495659 h 6858000"/>
              <a:gd name="connsiteX37" fmla="*/ 3702503 w 4270133"/>
              <a:gd name="connsiteY37" fmla="*/ 349989 h 6858000"/>
              <a:gd name="connsiteX38" fmla="*/ 3490413 w 4270133"/>
              <a:gd name="connsiteY38" fmla="*/ 571943 h 6858000"/>
              <a:gd name="connsiteX39" fmla="*/ 3702503 w 4270133"/>
              <a:gd name="connsiteY39" fmla="*/ 793897 h 6858000"/>
              <a:gd name="connsiteX40" fmla="*/ 3914592 w 4270133"/>
              <a:gd name="connsiteY40" fmla="*/ 571943 h 6858000"/>
              <a:gd name="connsiteX41" fmla="*/ 3702503 w 4270133"/>
              <a:gd name="connsiteY41" fmla="*/ 349989 h 6858000"/>
              <a:gd name="connsiteX42" fmla="*/ 0 w 4270133"/>
              <a:gd name="connsiteY42" fmla="*/ 0 h 6858000"/>
              <a:gd name="connsiteX43" fmla="*/ 4270133 w 4270133"/>
              <a:gd name="connsiteY43" fmla="*/ 0 h 6858000"/>
              <a:gd name="connsiteX44" fmla="*/ 4270133 w 4270133"/>
              <a:gd name="connsiteY44" fmla="*/ 6858000 h 6858000"/>
              <a:gd name="connsiteX45" fmla="*/ 0 w 4270133"/>
              <a:gd name="connsiteY45" fmla="*/ 6858000 h 6858000"/>
              <a:gd name="connsiteX46" fmla="*/ 0 w 4270133"/>
              <a:gd name="connsiteY4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845228 w 4270133"/>
              <a:gd name="connsiteY15" fmla="*/ 594002 h 6858000"/>
              <a:gd name="connsiteX16" fmla="*/ 3845504 w 4270133"/>
              <a:gd name="connsiteY16" fmla="*/ 595358 h 6858000"/>
              <a:gd name="connsiteX17" fmla="*/ 3845504 w 4270133"/>
              <a:gd name="connsiteY17" fmla="*/ 597171 h 6858000"/>
              <a:gd name="connsiteX18" fmla="*/ 3845504 w 4270133"/>
              <a:gd name="connsiteY18" fmla="*/ 611858 h 6858000"/>
              <a:gd name="connsiteX19" fmla="*/ 3845504 w 4270133"/>
              <a:gd name="connsiteY19" fmla="*/ 615325 h 6858000"/>
              <a:gd name="connsiteX20" fmla="*/ 3822082 w 4270133"/>
              <a:gd name="connsiteY20" fmla="*/ 639812 h 6858000"/>
              <a:gd name="connsiteX21" fmla="*/ 3585710 w 4270133"/>
              <a:gd name="connsiteY21" fmla="*/ 641481 h 6858000"/>
              <a:gd name="connsiteX22" fmla="*/ 3560059 w 4270133"/>
              <a:gd name="connsiteY22" fmla="*/ 615325 h 6858000"/>
              <a:gd name="connsiteX23" fmla="*/ 3560059 w 4270133"/>
              <a:gd name="connsiteY23" fmla="*/ 611858 h 6858000"/>
              <a:gd name="connsiteX24" fmla="*/ 3560059 w 4270133"/>
              <a:gd name="connsiteY24" fmla="*/ 609076 h 6858000"/>
              <a:gd name="connsiteX25" fmla="*/ 3560058 w 4270133"/>
              <a:gd name="connsiteY25" fmla="*/ 609076 h 6858000"/>
              <a:gd name="connsiteX26" fmla="*/ 3558488 w 4270133"/>
              <a:gd name="connsiteY26" fmla="*/ 524982 h 6858000"/>
              <a:gd name="connsiteX27" fmla="*/ 3557828 w 4270133"/>
              <a:gd name="connsiteY27" fmla="*/ 521721 h 6858000"/>
              <a:gd name="connsiteX28" fmla="*/ 3572075 w 4270133"/>
              <a:gd name="connsiteY28" fmla="*/ 500271 h 6858000"/>
              <a:gd name="connsiteX29" fmla="*/ 3579506 w 4270133"/>
              <a:gd name="connsiteY29" fmla="*/ 498774 h 6858000"/>
              <a:gd name="connsiteX30" fmla="*/ 3579482 w 4270133"/>
              <a:gd name="connsiteY30" fmla="*/ 498442 h 6858000"/>
              <a:gd name="connsiteX31" fmla="*/ 3606823 w 4270133"/>
              <a:gd name="connsiteY31" fmla="*/ 495886 h 6858000"/>
              <a:gd name="connsiteX32" fmla="*/ 3617314 w 4270133"/>
              <a:gd name="connsiteY32" fmla="*/ 495676 h 6858000"/>
              <a:gd name="connsiteX33" fmla="*/ 3617394 w 4270133"/>
              <a:gd name="connsiteY33" fmla="*/ 495660 h 6858000"/>
              <a:gd name="connsiteX34" fmla="*/ 3617460 w 4270133"/>
              <a:gd name="connsiteY34" fmla="*/ 495673 h 6858000"/>
              <a:gd name="connsiteX35" fmla="*/ 3618132 w 4270133"/>
              <a:gd name="connsiteY35" fmla="*/ 495659 h 6858000"/>
              <a:gd name="connsiteX36" fmla="*/ 3702503 w 4270133"/>
              <a:gd name="connsiteY36" fmla="*/ 349989 h 6858000"/>
              <a:gd name="connsiteX37" fmla="*/ 3490413 w 4270133"/>
              <a:gd name="connsiteY37" fmla="*/ 571943 h 6858000"/>
              <a:gd name="connsiteX38" fmla="*/ 3702503 w 4270133"/>
              <a:gd name="connsiteY38" fmla="*/ 793897 h 6858000"/>
              <a:gd name="connsiteX39" fmla="*/ 3914592 w 4270133"/>
              <a:gd name="connsiteY39" fmla="*/ 571943 h 6858000"/>
              <a:gd name="connsiteX40" fmla="*/ 3702503 w 4270133"/>
              <a:gd name="connsiteY40" fmla="*/ 349989 h 6858000"/>
              <a:gd name="connsiteX41" fmla="*/ 0 w 4270133"/>
              <a:gd name="connsiteY41" fmla="*/ 0 h 6858000"/>
              <a:gd name="connsiteX42" fmla="*/ 4270133 w 4270133"/>
              <a:gd name="connsiteY42" fmla="*/ 0 h 6858000"/>
              <a:gd name="connsiteX43" fmla="*/ 4270133 w 4270133"/>
              <a:gd name="connsiteY43" fmla="*/ 6858000 h 6858000"/>
              <a:gd name="connsiteX44" fmla="*/ 0 w 4270133"/>
              <a:gd name="connsiteY44" fmla="*/ 6858000 h 6858000"/>
              <a:gd name="connsiteX45" fmla="*/ 0 w 4270133"/>
              <a:gd name="connsiteY4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845228 w 4270133"/>
              <a:gd name="connsiteY14" fmla="*/ 594002 h 6858000"/>
              <a:gd name="connsiteX15" fmla="*/ 3845504 w 4270133"/>
              <a:gd name="connsiteY15" fmla="*/ 595358 h 6858000"/>
              <a:gd name="connsiteX16" fmla="*/ 3845504 w 4270133"/>
              <a:gd name="connsiteY16" fmla="*/ 597171 h 6858000"/>
              <a:gd name="connsiteX17" fmla="*/ 3845504 w 4270133"/>
              <a:gd name="connsiteY17" fmla="*/ 611858 h 6858000"/>
              <a:gd name="connsiteX18" fmla="*/ 3845504 w 4270133"/>
              <a:gd name="connsiteY18" fmla="*/ 615325 h 6858000"/>
              <a:gd name="connsiteX19" fmla="*/ 3822082 w 4270133"/>
              <a:gd name="connsiteY19" fmla="*/ 639812 h 6858000"/>
              <a:gd name="connsiteX20" fmla="*/ 3585710 w 4270133"/>
              <a:gd name="connsiteY20" fmla="*/ 641481 h 6858000"/>
              <a:gd name="connsiteX21" fmla="*/ 3560059 w 4270133"/>
              <a:gd name="connsiteY21" fmla="*/ 615325 h 6858000"/>
              <a:gd name="connsiteX22" fmla="*/ 3560059 w 4270133"/>
              <a:gd name="connsiteY22" fmla="*/ 611858 h 6858000"/>
              <a:gd name="connsiteX23" fmla="*/ 3560059 w 4270133"/>
              <a:gd name="connsiteY23" fmla="*/ 609076 h 6858000"/>
              <a:gd name="connsiteX24" fmla="*/ 3560058 w 4270133"/>
              <a:gd name="connsiteY24" fmla="*/ 609076 h 6858000"/>
              <a:gd name="connsiteX25" fmla="*/ 3558488 w 4270133"/>
              <a:gd name="connsiteY25" fmla="*/ 524982 h 6858000"/>
              <a:gd name="connsiteX26" fmla="*/ 3557828 w 4270133"/>
              <a:gd name="connsiteY26" fmla="*/ 521721 h 6858000"/>
              <a:gd name="connsiteX27" fmla="*/ 3572075 w 4270133"/>
              <a:gd name="connsiteY27" fmla="*/ 500271 h 6858000"/>
              <a:gd name="connsiteX28" fmla="*/ 3579506 w 4270133"/>
              <a:gd name="connsiteY28" fmla="*/ 498774 h 6858000"/>
              <a:gd name="connsiteX29" fmla="*/ 3579482 w 4270133"/>
              <a:gd name="connsiteY29" fmla="*/ 498442 h 6858000"/>
              <a:gd name="connsiteX30" fmla="*/ 3606823 w 4270133"/>
              <a:gd name="connsiteY30" fmla="*/ 495886 h 6858000"/>
              <a:gd name="connsiteX31" fmla="*/ 3617314 w 4270133"/>
              <a:gd name="connsiteY31" fmla="*/ 495676 h 6858000"/>
              <a:gd name="connsiteX32" fmla="*/ 3617394 w 4270133"/>
              <a:gd name="connsiteY32" fmla="*/ 495660 h 6858000"/>
              <a:gd name="connsiteX33" fmla="*/ 3617460 w 4270133"/>
              <a:gd name="connsiteY33" fmla="*/ 495673 h 6858000"/>
              <a:gd name="connsiteX34" fmla="*/ 3618132 w 4270133"/>
              <a:gd name="connsiteY34" fmla="*/ 495659 h 6858000"/>
              <a:gd name="connsiteX35" fmla="*/ 3702503 w 4270133"/>
              <a:gd name="connsiteY35" fmla="*/ 349989 h 6858000"/>
              <a:gd name="connsiteX36" fmla="*/ 3490413 w 4270133"/>
              <a:gd name="connsiteY36" fmla="*/ 571943 h 6858000"/>
              <a:gd name="connsiteX37" fmla="*/ 3702503 w 4270133"/>
              <a:gd name="connsiteY37" fmla="*/ 793897 h 6858000"/>
              <a:gd name="connsiteX38" fmla="*/ 3914592 w 4270133"/>
              <a:gd name="connsiteY38" fmla="*/ 571943 h 6858000"/>
              <a:gd name="connsiteX39" fmla="*/ 3702503 w 4270133"/>
              <a:gd name="connsiteY39" fmla="*/ 349989 h 6858000"/>
              <a:gd name="connsiteX40" fmla="*/ 0 w 4270133"/>
              <a:gd name="connsiteY40" fmla="*/ 0 h 6858000"/>
              <a:gd name="connsiteX41" fmla="*/ 4270133 w 4270133"/>
              <a:gd name="connsiteY41" fmla="*/ 0 h 6858000"/>
              <a:gd name="connsiteX42" fmla="*/ 4270133 w 4270133"/>
              <a:gd name="connsiteY42" fmla="*/ 6858000 h 6858000"/>
              <a:gd name="connsiteX43" fmla="*/ 0 w 4270133"/>
              <a:gd name="connsiteY43" fmla="*/ 6858000 h 6858000"/>
              <a:gd name="connsiteX44" fmla="*/ 0 w 4270133"/>
              <a:gd name="connsiteY4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845504 w 4270133"/>
              <a:gd name="connsiteY17" fmla="*/ 615325 h 6858000"/>
              <a:gd name="connsiteX18" fmla="*/ 3822082 w 4270133"/>
              <a:gd name="connsiteY18" fmla="*/ 639812 h 6858000"/>
              <a:gd name="connsiteX19" fmla="*/ 3585710 w 4270133"/>
              <a:gd name="connsiteY19" fmla="*/ 641481 h 6858000"/>
              <a:gd name="connsiteX20" fmla="*/ 3560059 w 4270133"/>
              <a:gd name="connsiteY20" fmla="*/ 615325 h 6858000"/>
              <a:gd name="connsiteX21" fmla="*/ 3560059 w 4270133"/>
              <a:gd name="connsiteY21" fmla="*/ 611858 h 6858000"/>
              <a:gd name="connsiteX22" fmla="*/ 3560059 w 4270133"/>
              <a:gd name="connsiteY22" fmla="*/ 609076 h 6858000"/>
              <a:gd name="connsiteX23" fmla="*/ 3560058 w 4270133"/>
              <a:gd name="connsiteY23" fmla="*/ 609076 h 6858000"/>
              <a:gd name="connsiteX24" fmla="*/ 3558488 w 4270133"/>
              <a:gd name="connsiteY24" fmla="*/ 524982 h 6858000"/>
              <a:gd name="connsiteX25" fmla="*/ 3557828 w 4270133"/>
              <a:gd name="connsiteY25" fmla="*/ 521721 h 6858000"/>
              <a:gd name="connsiteX26" fmla="*/ 3572075 w 4270133"/>
              <a:gd name="connsiteY26" fmla="*/ 500271 h 6858000"/>
              <a:gd name="connsiteX27" fmla="*/ 3579506 w 4270133"/>
              <a:gd name="connsiteY27" fmla="*/ 498774 h 6858000"/>
              <a:gd name="connsiteX28" fmla="*/ 3579482 w 4270133"/>
              <a:gd name="connsiteY28" fmla="*/ 498442 h 6858000"/>
              <a:gd name="connsiteX29" fmla="*/ 3606823 w 4270133"/>
              <a:gd name="connsiteY29" fmla="*/ 495886 h 6858000"/>
              <a:gd name="connsiteX30" fmla="*/ 3617314 w 4270133"/>
              <a:gd name="connsiteY30" fmla="*/ 495676 h 6858000"/>
              <a:gd name="connsiteX31" fmla="*/ 3617394 w 4270133"/>
              <a:gd name="connsiteY31" fmla="*/ 495660 h 6858000"/>
              <a:gd name="connsiteX32" fmla="*/ 3617460 w 4270133"/>
              <a:gd name="connsiteY32" fmla="*/ 495673 h 6858000"/>
              <a:gd name="connsiteX33" fmla="*/ 3618132 w 4270133"/>
              <a:gd name="connsiteY33" fmla="*/ 495659 h 6858000"/>
              <a:gd name="connsiteX34" fmla="*/ 3702503 w 4270133"/>
              <a:gd name="connsiteY34" fmla="*/ 349989 h 6858000"/>
              <a:gd name="connsiteX35" fmla="*/ 3490413 w 4270133"/>
              <a:gd name="connsiteY35" fmla="*/ 571943 h 6858000"/>
              <a:gd name="connsiteX36" fmla="*/ 3702503 w 4270133"/>
              <a:gd name="connsiteY36" fmla="*/ 793897 h 6858000"/>
              <a:gd name="connsiteX37" fmla="*/ 3914592 w 4270133"/>
              <a:gd name="connsiteY37" fmla="*/ 571943 h 6858000"/>
              <a:gd name="connsiteX38" fmla="*/ 3702503 w 4270133"/>
              <a:gd name="connsiteY38" fmla="*/ 349989 h 6858000"/>
              <a:gd name="connsiteX39" fmla="*/ 0 w 4270133"/>
              <a:gd name="connsiteY39" fmla="*/ 0 h 6858000"/>
              <a:gd name="connsiteX40" fmla="*/ 4270133 w 4270133"/>
              <a:gd name="connsiteY40" fmla="*/ 0 h 6858000"/>
              <a:gd name="connsiteX41" fmla="*/ 4270133 w 4270133"/>
              <a:gd name="connsiteY41" fmla="*/ 6858000 h 6858000"/>
              <a:gd name="connsiteX42" fmla="*/ 0 w 4270133"/>
              <a:gd name="connsiteY42" fmla="*/ 6858000 h 6858000"/>
              <a:gd name="connsiteX43" fmla="*/ 0 w 4270133"/>
              <a:gd name="connsiteY4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845504 w 4270133"/>
              <a:gd name="connsiteY17" fmla="*/ 615325 h 6858000"/>
              <a:gd name="connsiteX18" fmla="*/ 3585710 w 4270133"/>
              <a:gd name="connsiteY18" fmla="*/ 641481 h 6858000"/>
              <a:gd name="connsiteX19" fmla="*/ 3560059 w 4270133"/>
              <a:gd name="connsiteY19" fmla="*/ 615325 h 6858000"/>
              <a:gd name="connsiteX20" fmla="*/ 3560059 w 4270133"/>
              <a:gd name="connsiteY20" fmla="*/ 611858 h 6858000"/>
              <a:gd name="connsiteX21" fmla="*/ 3560059 w 4270133"/>
              <a:gd name="connsiteY21" fmla="*/ 609076 h 6858000"/>
              <a:gd name="connsiteX22" fmla="*/ 3560058 w 4270133"/>
              <a:gd name="connsiteY22" fmla="*/ 609076 h 6858000"/>
              <a:gd name="connsiteX23" fmla="*/ 3558488 w 4270133"/>
              <a:gd name="connsiteY23" fmla="*/ 524982 h 6858000"/>
              <a:gd name="connsiteX24" fmla="*/ 3557828 w 4270133"/>
              <a:gd name="connsiteY24" fmla="*/ 521721 h 6858000"/>
              <a:gd name="connsiteX25" fmla="*/ 3572075 w 4270133"/>
              <a:gd name="connsiteY25" fmla="*/ 500271 h 6858000"/>
              <a:gd name="connsiteX26" fmla="*/ 3579506 w 4270133"/>
              <a:gd name="connsiteY26" fmla="*/ 498774 h 6858000"/>
              <a:gd name="connsiteX27" fmla="*/ 3579482 w 4270133"/>
              <a:gd name="connsiteY27" fmla="*/ 498442 h 6858000"/>
              <a:gd name="connsiteX28" fmla="*/ 3606823 w 4270133"/>
              <a:gd name="connsiteY28" fmla="*/ 495886 h 6858000"/>
              <a:gd name="connsiteX29" fmla="*/ 3617314 w 4270133"/>
              <a:gd name="connsiteY29" fmla="*/ 495676 h 6858000"/>
              <a:gd name="connsiteX30" fmla="*/ 3617394 w 4270133"/>
              <a:gd name="connsiteY30" fmla="*/ 495660 h 6858000"/>
              <a:gd name="connsiteX31" fmla="*/ 3617460 w 4270133"/>
              <a:gd name="connsiteY31" fmla="*/ 495673 h 6858000"/>
              <a:gd name="connsiteX32" fmla="*/ 3618132 w 4270133"/>
              <a:gd name="connsiteY32" fmla="*/ 495659 h 6858000"/>
              <a:gd name="connsiteX33" fmla="*/ 3702503 w 4270133"/>
              <a:gd name="connsiteY33" fmla="*/ 349989 h 6858000"/>
              <a:gd name="connsiteX34" fmla="*/ 3490413 w 4270133"/>
              <a:gd name="connsiteY34" fmla="*/ 571943 h 6858000"/>
              <a:gd name="connsiteX35" fmla="*/ 3702503 w 4270133"/>
              <a:gd name="connsiteY35" fmla="*/ 793897 h 6858000"/>
              <a:gd name="connsiteX36" fmla="*/ 3914592 w 4270133"/>
              <a:gd name="connsiteY36" fmla="*/ 571943 h 6858000"/>
              <a:gd name="connsiteX37" fmla="*/ 3702503 w 4270133"/>
              <a:gd name="connsiteY37" fmla="*/ 349989 h 6858000"/>
              <a:gd name="connsiteX38" fmla="*/ 0 w 4270133"/>
              <a:gd name="connsiteY38" fmla="*/ 0 h 6858000"/>
              <a:gd name="connsiteX39" fmla="*/ 4270133 w 4270133"/>
              <a:gd name="connsiteY39" fmla="*/ 0 h 6858000"/>
              <a:gd name="connsiteX40" fmla="*/ 4270133 w 4270133"/>
              <a:gd name="connsiteY40" fmla="*/ 6858000 h 6858000"/>
              <a:gd name="connsiteX41" fmla="*/ 0 w 4270133"/>
              <a:gd name="connsiteY41" fmla="*/ 6858000 h 6858000"/>
              <a:gd name="connsiteX42" fmla="*/ 0 w 4270133"/>
              <a:gd name="connsiteY4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585710 w 4270133"/>
              <a:gd name="connsiteY17" fmla="*/ 641481 h 6858000"/>
              <a:gd name="connsiteX18" fmla="*/ 3560059 w 4270133"/>
              <a:gd name="connsiteY18" fmla="*/ 615325 h 6858000"/>
              <a:gd name="connsiteX19" fmla="*/ 3560059 w 4270133"/>
              <a:gd name="connsiteY19" fmla="*/ 611858 h 6858000"/>
              <a:gd name="connsiteX20" fmla="*/ 3560059 w 4270133"/>
              <a:gd name="connsiteY20" fmla="*/ 609076 h 6858000"/>
              <a:gd name="connsiteX21" fmla="*/ 3560058 w 4270133"/>
              <a:gd name="connsiteY21" fmla="*/ 609076 h 6858000"/>
              <a:gd name="connsiteX22" fmla="*/ 3558488 w 4270133"/>
              <a:gd name="connsiteY22" fmla="*/ 524982 h 6858000"/>
              <a:gd name="connsiteX23" fmla="*/ 3557828 w 4270133"/>
              <a:gd name="connsiteY23" fmla="*/ 521721 h 6858000"/>
              <a:gd name="connsiteX24" fmla="*/ 3572075 w 4270133"/>
              <a:gd name="connsiteY24" fmla="*/ 500271 h 6858000"/>
              <a:gd name="connsiteX25" fmla="*/ 3579506 w 4270133"/>
              <a:gd name="connsiteY25" fmla="*/ 498774 h 6858000"/>
              <a:gd name="connsiteX26" fmla="*/ 3579482 w 4270133"/>
              <a:gd name="connsiteY26" fmla="*/ 498442 h 6858000"/>
              <a:gd name="connsiteX27" fmla="*/ 3606823 w 4270133"/>
              <a:gd name="connsiteY27" fmla="*/ 495886 h 6858000"/>
              <a:gd name="connsiteX28" fmla="*/ 3617314 w 4270133"/>
              <a:gd name="connsiteY28" fmla="*/ 495676 h 6858000"/>
              <a:gd name="connsiteX29" fmla="*/ 3617394 w 4270133"/>
              <a:gd name="connsiteY29" fmla="*/ 495660 h 6858000"/>
              <a:gd name="connsiteX30" fmla="*/ 3617460 w 4270133"/>
              <a:gd name="connsiteY30" fmla="*/ 495673 h 6858000"/>
              <a:gd name="connsiteX31" fmla="*/ 3618132 w 4270133"/>
              <a:gd name="connsiteY31" fmla="*/ 495659 h 6858000"/>
              <a:gd name="connsiteX32" fmla="*/ 3702503 w 4270133"/>
              <a:gd name="connsiteY32" fmla="*/ 349989 h 6858000"/>
              <a:gd name="connsiteX33" fmla="*/ 3490413 w 4270133"/>
              <a:gd name="connsiteY33" fmla="*/ 571943 h 6858000"/>
              <a:gd name="connsiteX34" fmla="*/ 3702503 w 4270133"/>
              <a:gd name="connsiteY34" fmla="*/ 793897 h 6858000"/>
              <a:gd name="connsiteX35" fmla="*/ 3914592 w 4270133"/>
              <a:gd name="connsiteY35" fmla="*/ 571943 h 6858000"/>
              <a:gd name="connsiteX36" fmla="*/ 3702503 w 4270133"/>
              <a:gd name="connsiteY36" fmla="*/ 349989 h 6858000"/>
              <a:gd name="connsiteX37" fmla="*/ 0 w 4270133"/>
              <a:gd name="connsiteY37" fmla="*/ 0 h 6858000"/>
              <a:gd name="connsiteX38" fmla="*/ 4270133 w 4270133"/>
              <a:gd name="connsiteY38" fmla="*/ 0 h 6858000"/>
              <a:gd name="connsiteX39" fmla="*/ 4270133 w 4270133"/>
              <a:gd name="connsiteY39" fmla="*/ 6858000 h 6858000"/>
              <a:gd name="connsiteX40" fmla="*/ 0 w 4270133"/>
              <a:gd name="connsiteY40" fmla="*/ 6858000 h 6858000"/>
              <a:gd name="connsiteX41" fmla="*/ 0 w 4270133"/>
              <a:gd name="connsiteY4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585710 w 4270133"/>
              <a:gd name="connsiteY16" fmla="*/ 641481 h 6858000"/>
              <a:gd name="connsiteX17" fmla="*/ 3560059 w 4270133"/>
              <a:gd name="connsiteY17" fmla="*/ 615325 h 6858000"/>
              <a:gd name="connsiteX18" fmla="*/ 3560059 w 4270133"/>
              <a:gd name="connsiteY18" fmla="*/ 611858 h 6858000"/>
              <a:gd name="connsiteX19" fmla="*/ 3560059 w 4270133"/>
              <a:gd name="connsiteY19" fmla="*/ 609076 h 6858000"/>
              <a:gd name="connsiteX20" fmla="*/ 3560058 w 4270133"/>
              <a:gd name="connsiteY20" fmla="*/ 609076 h 6858000"/>
              <a:gd name="connsiteX21" fmla="*/ 3558488 w 4270133"/>
              <a:gd name="connsiteY21" fmla="*/ 524982 h 6858000"/>
              <a:gd name="connsiteX22" fmla="*/ 3557828 w 4270133"/>
              <a:gd name="connsiteY22" fmla="*/ 521721 h 6858000"/>
              <a:gd name="connsiteX23" fmla="*/ 3572075 w 4270133"/>
              <a:gd name="connsiteY23" fmla="*/ 500271 h 6858000"/>
              <a:gd name="connsiteX24" fmla="*/ 3579506 w 4270133"/>
              <a:gd name="connsiteY24" fmla="*/ 498774 h 6858000"/>
              <a:gd name="connsiteX25" fmla="*/ 3579482 w 4270133"/>
              <a:gd name="connsiteY25" fmla="*/ 498442 h 6858000"/>
              <a:gd name="connsiteX26" fmla="*/ 3606823 w 4270133"/>
              <a:gd name="connsiteY26" fmla="*/ 495886 h 6858000"/>
              <a:gd name="connsiteX27" fmla="*/ 3617314 w 4270133"/>
              <a:gd name="connsiteY27" fmla="*/ 495676 h 6858000"/>
              <a:gd name="connsiteX28" fmla="*/ 3617394 w 4270133"/>
              <a:gd name="connsiteY28" fmla="*/ 495660 h 6858000"/>
              <a:gd name="connsiteX29" fmla="*/ 3617460 w 4270133"/>
              <a:gd name="connsiteY29" fmla="*/ 495673 h 6858000"/>
              <a:gd name="connsiteX30" fmla="*/ 3618132 w 4270133"/>
              <a:gd name="connsiteY30" fmla="*/ 495659 h 6858000"/>
              <a:gd name="connsiteX31" fmla="*/ 3702503 w 4270133"/>
              <a:gd name="connsiteY31" fmla="*/ 349989 h 6858000"/>
              <a:gd name="connsiteX32" fmla="*/ 3490413 w 4270133"/>
              <a:gd name="connsiteY32" fmla="*/ 571943 h 6858000"/>
              <a:gd name="connsiteX33" fmla="*/ 3702503 w 4270133"/>
              <a:gd name="connsiteY33" fmla="*/ 793897 h 6858000"/>
              <a:gd name="connsiteX34" fmla="*/ 3914592 w 4270133"/>
              <a:gd name="connsiteY34" fmla="*/ 571943 h 6858000"/>
              <a:gd name="connsiteX35" fmla="*/ 3702503 w 4270133"/>
              <a:gd name="connsiteY35" fmla="*/ 349989 h 6858000"/>
              <a:gd name="connsiteX36" fmla="*/ 0 w 4270133"/>
              <a:gd name="connsiteY36" fmla="*/ 0 h 6858000"/>
              <a:gd name="connsiteX37" fmla="*/ 4270133 w 4270133"/>
              <a:gd name="connsiteY37" fmla="*/ 0 h 6858000"/>
              <a:gd name="connsiteX38" fmla="*/ 4270133 w 4270133"/>
              <a:gd name="connsiteY38" fmla="*/ 6858000 h 6858000"/>
              <a:gd name="connsiteX39" fmla="*/ 0 w 4270133"/>
              <a:gd name="connsiteY39" fmla="*/ 6858000 h 6858000"/>
              <a:gd name="connsiteX40" fmla="*/ 0 w 4270133"/>
              <a:gd name="connsiteY4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585710 w 4270133"/>
              <a:gd name="connsiteY15" fmla="*/ 641481 h 6858000"/>
              <a:gd name="connsiteX16" fmla="*/ 3560059 w 4270133"/>
              <a:gd name="connsiteY16" fmla="*/ 615325 h 6858000"/>
              <a:gd name="connsiteX17" fmla="*/ 3560059 w 4270133"/>
              <a:gd name="connsiteY17" fmla="*/ 611858 h 6858000"/>
              <a:gd name="connsiteX18" fmla="*/ 3560059 w 4270133"/>
              <a:gd name="connsiteY18" fmla="*/ 609076 h 6858000"/>
              <a:gd name="connsiteX19" fmla="*/ 3560058 w 4270133"/>
              <a:gd name="connsiteY19" fmla="*/ 609076 h 6858000"/>
              <a:gd name="connsiteX20" fmla="*/ 3558488 w 4270133"/>
              <a:gd name="connsiteY20" fmla="*/ 524982 h 6858000"/>
              <a:gd name="connsiteX21" fmla="*/ 3557828 w 4270133"/>
              <a:gd name="connsiteY21" fmla="*/ 521721 h 6858000"/>
              <a:gd name="connsiteX22" fmla="*/ 3572075 w 4270133"/>
              <a:gd name="connsiteY22" fmla="*/ 500271 h 6858000"/>
              <a:gd name="connsiteX23" fmla="*/ 3579506 w 4270133"/>
              <a:gd name="connsiteY23" fmla="*/ 498774 h 6858000"/>
              <a:gd name="connsiteX24" fmla="*/ 3579482 w 4270133"/>
              <a:gd name="connsiteY24" fmla="*/ 498442 h 6858000"/>
              <a:gd name="connsiteX25" fmla="*/ 3606823 w 4270133"/>
              <a:gd name="connsiteY25" fmla="*/ 495886 h 6858000"/>
              <a:gd name="connsiteX26" fmla="*/ 3617314 w 4270133"/>
              <a:gd name="connsiteY26" fmla="*/ 495676 h 6858000"/>
              <a:gd name="connsiteX27" fmla="*/ 3617394 w 4270133"/>
              <a:gd name="connsiteY27" fmla="*/ 495660 h 6858000"/>
              <a:gd name="connsiteX28" fmla="*/ 3617460 w 4270133"/>
              <a:gd name="connsiteY28" fmla="*/ 495673 h 6858000"/>
              <a:gd name="connsiteX29" fmla="*/ 3618132 w 4270133"/>
              <a:gd name="connsiteY29" fmla="*/ 495659 h 6858000"/>
              <a:gd name="connsiteX30" fmla="*/ 3702503 w 4270133"/>
              <a:gd name="connsiteY30" fmla="*/ 349989 h 6858000"/>
              <a:gd name="connsiteX31" fmla="*/ 3490413 w 4270133"/>
              <a:gd name="connsiteY31" fmla="*/ 571943 h 6858000"/>
              <a:gd name="connsiteX32" fmla="*/ 3702503 w 4270133"/>
              <a:gd name="connsiteY32" fmla="*/ 793897 h 6858000"/>
              <a:gd name="connsiteX33" fmla="*/ 3914592 w 4270133"/>
              <a:gd name="connsiteY33" fmla="*/ 571943 h 6858000"/>
              <a:gd name="connsiteX34" fmla="*/ 3702503 w 4270133"/>
              <a:gd name="connsiteY34" fmla="*/ 349989 h 6858000"/>
              <a:gd name="connsiteX35" fmla="*/ 0 w 4270133"/>
              <a:gd name="connsiteY35" fmla="*/ 0 h 6858000"/>
              <a:gd name="connsiteX36" fmla="*/ 4270133 w 4270133"/>
              <a:gd name="connsiteY36" fmla="*/ 0 h 6858000"/>
              <a:gd name="connsiteX37" fmla="*/ 4270133 w 4270133"/>
              <a:gd name="connsiteY37" fmla="*/ 6858000 h 6858000"/>
              <a:gd name="connsiteX38" fmla="*/ 0 w 4270133"/>
              <a:gd name="connsiteY38" fmla="*/ 6858000 h 6858000"/>
              <a:gd name="connsiteX39" fmla="*/ 0 w 4270133"/>
              <a:gd name="connsiteY3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585710 w 4270133"/>
              <a:gd name="connsiteY14" fmla="*/ 641481 h 6858000"/>
              <a:gd name="connsiteX15" fmla="*/ 3560059 w 4270133"/>
              <a:gd name="connsiteY15" fmla="*/ 615325 h 6858000"/>
              <a:gd name="connsiteX16" fmla="*/ 3560059 w 4270133"/>
              <a:gd name="connsiteY16" fmla="*/ 611858 h 6858000"/>
              <a:gd name="connsiteX17" fmla="*/ 3560059 w 4270133"/>
              <a:gd name="connsiteY17" fmla="*/ 609076 h 6858000"/>
              <a:gd name="connsiteX18" fmla="*/ 3560058 w 4270133"/>
              <a:gd name="connsiteY18" fmla="*/ 609076 h 6858000"/>
              <a:gd name="connsiteX19" fmla="*/ 3558488 w 4270133"/>
              <a:gd name="connsiteY19" fmla="*/ 524982 h 6858000"/>
              <a:gd name="connsiteX20" fmla="*/ 3557828 w 4270133"/>
              <a:gd name="connsiteY20" fmla="*/ 521721 h 6858000"/>
              <a:gd name="connsiteX21" fmla="*/ 3572075 w 4270133"/>
              <a:gd name="connsiteY21" fmla="*/ 500271 h 6858000"/>
              <a:gd name="connsiteX22" fmla="*/ 3579506 w 4270133"/>
              <a:gd name="connsiteY22" fmla="*/ 498774 h 6858000"/>
              <a:gd name="connsiteX23" fmla="*/ 3579482 w 4270133"/>
              <a:gd name="connsiteY23" fmla="*/ 498442 h 6858000"/>
              <a:gd name="connsiteX24" fmla="*/ 3606823 w 4270133"/>
              <a:gd name="connsiteY24" fmla="*/ 495886 h 6858000"/>
              <a:gd name="connsiteX25" fmla="*/ 3617314 w 4270133"/>
              <a:gd name="connsiteY25" fmla="*/ 495676 h 6858000"/>
              <a:gd name="connsiteX26" fmla="*/ 3617394 w 4270133"/>
              <a:gd name="connsiteY26" fmla="*/ 495660 h 6858000"/>
              <a:gd name="connsiteX27" fmla="*/ 3617460 w 4270133"/>
              <a:gd name="connsiteY27" fmla="*/ 495673 h 6858000"/>
              <a:gd name="connsiteX28" fmla="*/ 3618132 w 4270133"/>
              <a:gd name="connsiteY28" fmla="*/ 495659 h 6858000"/>
              <a:gd name="connsiteX29" fmla="*/ 3702503 w 4270133"/>
              <a:gd name="connsiteY29" fmla="*/ 349989 h 6858000"/>
              <a:gd name="connsiteX30" fmla="*/ 3490413 w 4270133"/>
              <a:gd name="connsiteY30" fmla="*/ 571943 h 6858000"/>
              <a:gd name="connsiteX31" fmla="*/ 3702503 w 4270133"/>
              <a:gd name="connsiteY31" fmla="*/ 793897 h 6858000"/>
              <a:gd name="connsiteX32" fmla="*/ 3914592 w 4270133"/>
              <a:gd name="connsiteY32" fmla="*/ 571943 h 6858000"/>
              <a:gd name="connsiteX33" fmla="*/ 3702503 w 4270133"/>
              <a:gd name="connsiteY33" fmla="*/ 349989 h 6858000"/>
              <a:gd name="connsiteX34" fmla="*/ 0 w 4270133"/>
              <a:gd name="connsiteY34" fmla="*/ 0 h 6858000"/>
              <a:gd name="connsiteX35" fmla="*/ 4270133 w 4270133"/>
              <a:gd name="connsiteY35" fmla="*/ 0 h 6858000"/>
              <a:gd name="connsiteX36" fmla="*/ 4270133 w 4270133"/>
              <a:gd name="connsiteY36" fmla="*/ 6858000 h 6858000"/>
              <a:gd name="connsiteX37" fmla="*/ 0 w 4270133"/>
              <a:gd name="connsiteY37" fmla="*/ 6858000 h 6858000"/>
              <a:gd name="connsiteX38" fmla="*/ 0 w 4270133"/>
              <a:gd name="connsiteY3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845228 w 4270133"/>
              <a:gd name="connsiteY12" fmla="*/ 594002 h 6858000"/>
              <a:gd name="connsiteX13" fmla="*/ 3585710 w 4270133"/>
              <a:gd name="connsiteY13" fmla="*/ 641481 h 6858000"/>
              <a:gd name="connsiteX14" fmla="*/ 3560059 w 4270133"/>
              <a:gd name="connsiteY14" fmla="*/ 615325 h 6858000"/>
              <a:gd name="connsiteX15" fmla="*/ 3560059 w 4270133"/>
              <a:gd name="connsiteY15" fmla="*/ 611858 h 6858000"/>
              <a:gd name="connsiteX16" fmla="*/ 3560059 w 4270133"/>
              <a:gd name="connsiteY16" fmla="*/ 609076 h 6858000"/>
              <a:gd name="connsiteX17" fmla="*/ 3560058 w 4270133"/>
              <a:gd name="connsiteY17" fmla="*/ 609076 h 6858000"/>
              <a:gd name="connsiteX18" fmla="*/ 3558488 w 4270133"/>
              <a:gd name="connsiteY18" fmla="*/ 524982 h 6858000"/>
              <a:gd name="connsiteX19" fmla="*/ 3557828 w 4270133"/>
              <a:gd name="connsiteY19" fmla="*/ 521721 h 6858000"/>
              <a:gd name="connsiteX20" fmla="*/ 3572075 w 4270133"/>
              <a:gd name="connsiteY20" fmla="*/ 500271 h 6858000"/>
              <a:gd name="connsiteX21" fmla="*/ 3579506 w 4270133"/>
              <a:gd name="connsiteY21" fmla="*/ 498774 h 6858000"/>
              <a:gd name="connsiteX22" fmla="*/ 3579482 w 4270133"/>
              <a:gd name="connsiteY22" fmla="*/ 498442 h 6858000"/>
              <a:gd name="connsiteX23" fmla="*/ 3606823 w 4270133"/>
              <a:gd name="connsiteY23" fmla="*/ 495886 h 6858000"/>
              <a:gd name="connsiteX24" fmla="*/ 3617314 w 4270133"/>
              <a:gd name="connsiteY24" fmla="*/ 495676 h 6858000"/>
              <a:gd name="connsiteX25" fmla="*/ 3617394 w 4270133"/>
              <a:gd name="connsiteY25" fmla="*/ 495660 h 6858000"/>
              <a:gd name="connsiteX26" fmla="*/ 3617460 w 4270133"/>
              <a:gd name="connsiteY26" fmla="*/ 495673 h 6858000"/>
              <a:gd name="connsiteX27" fmla="*/ 3618132 w 4270133"/>
              <a:gd name="connsiteY27" fmla="*/ 495659 h 6858000"/>
              <a:gd name="connsiteX28" fmla="*/ 3702503 w 4270133"/>
              <a:gd name="connsiteY28" fmla="*/ 349989 h 6858000"/>
              <a:gd name="connsiteX29" fmla="*/ 3490413 w 4270133"/>
              <a:gd name="connsiteY29" fmla="*/ 571943 h 6858000"/>
              <a:gd name="connsiteX30" fmla="*/ 3702503 w 4270133"/>
              <a:gd name="connsiteY30" fmla="*/ 793897 h 6858000"/>
              <a:gd name="connsiteX31" fmla="*/ 3914592 w 4270133"/>
              <a:gd name="connsiteY31" fmla="*/ 571943 h 6858000"/>
              <a:gd name="connsiteX32" fmla="*/ 3702503 w 4270133"/>
              <a:gd name="connsiteY32" fmla="*/ 349989 h 6858000"/>
              <a:gd name="connsiteX33" fmla="*/ 0 w 4270133"/>
              <a:gd name="connsiteY33" fmla="*/ 0 h 6858000"/>
              <a:gd name="connsiteX34" fmla="*/ 4270133 w 4270133"/>
              <a:gd name="connsiteY34" fmla="*/ 0 h 6858000"/>
              <a:gd name="connsiteX35" fmla="*/ 4270133 w 4270133"/>
              <a:gd name="connsiteY35" fmla="*/ 6858000 h 6858000"/>
              <a:gd name="connsiteX36" fmla="*/ 0 w 4270133"/>
              <a:gd name="connsiteY36" fmla="*/ 6858000 h 6858000"/>
              <a:gd name="connsiteX37" fmla="*/ 0 w 4270133"/>
              <a:gd name="connsiteY3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585710 w 4270133"/>
              <a:gd name="connsiteY12" fmla="*/ 641481 h 6858000"/>
              <a:gd name="connsiteX13" fmla="*/ 3560059 w 4270133"/>
              <a:gd name="connsiteY13" fmla="*/ 615325 h 6858000"/>
              <a:gd name="connsiteX14" fmla="*/ 3560059 w 4270133"/>
              <a:gd name="connsiteY14" fmla="*/ 611858 h 6858000"/>
              <a:gd name="connsiteX15" fmla="*/ 3560059 w 4270133"/>
              <a:gd name="connsiteY15" fmla="*/ 609076 h 6858000"/>
              <a:gd name="connsiteX16" fmla="*/ 3560058 w 4270133"/>
              <a:gd name="connsiteY16" fmla="*/ 609076 h 6858000"/>
              <a:gd name="connsiteX17" fmla="*/ 3558488 w 4270133"/>
              <a:gd name="connsiteY17" fmla="*/ 524982 h 6858000"/>
              <a:gd name="connsiteX18" fmla="*/ 3557828 w 4270133"/>
              <a:gd name="connsiteY18" fmla="*/ 521721 h 6858000"/>
              <a:gd name="connsiteX19" fmla="*/ 3572075 w 4270133"/>
              <a:gd name="connsiteY19" fmla="*/ 500271 h 6858000"/>
              <a:gd name="connsiteX20" fmla="*/ 3579506 w 4270133"/>
              <a:gd name="connsiteY20" fmla="*/ 498774 h 6858000"/>
              <a:gd name="connsiteX21" fmla="*/ 3579482 w 4270133"/>
              <a:gd name="connsiteY21" fmla="*/ 498442 h 6858000"/>
              <a:gd name="connsiteX22" fmla="*/ 3606823 w 4270133"/>
              <a:gd name="connsiteY22" fmla="*/ 495886 h 6858000"/>
              <a:gd name="connsiteX23" fmla="*/ 3617314 w 4270133"/>
              <a:gd name="connsiteY23" fmla="*/ 495676 h 6858000"/>
              <a:gd name="connsiteX24" fmla="*/ 3617394 w 4270133"/>
              <a:gd name="connsiteY24" fmla="*/ 495660 h 6858000"/>
              <a:gd name="connsiteX25" fmla="*/ 3617460 w 4270133"/>
              <a:gd name="connsiteY25" fmla="*/ 495673 h 6858000"/>
              <a:gd name="connsiteX26" fmla="*/ 3618132 w 4270133"/>
              <a:gd name="connsiteY26" fmla="*/ 495659 h 6858000"/>
              <a:gd name="connsiteX27" fmla="*/ 3702503 w 4270133"/>
              <a:gd name="connsiteY27" fmla="*/ 349989 h 6858000"/>
              <a:gd name="connsiteX28" fmla="*/ 3490413 w 4270133"/>
              <a:gd name="connsiteY28" fmla="*/ 571943 h 6858000"/>
              <a:gd name="connsiteX29" fmla="*/ 3702503 w 4270133"/>
              <a:gd name="connsiteY29" fmla="*/ 793897 h 6858000"/>
              <a:gd name="connsiteX30" fmla="*/ 3914592 w 4270133"/>
              <a:gd name="connsiteY30" fmla="*/ 571943 h 6858000"/>
              <a:gd name="connsiteX31" fmla="*/ 3702503 w 4270133"/>
              <a:gd name="connsiteY31" fmla="*/ 349989 h 6858000"/>
              <a:gd name="connsiteX32" fmla="*/ 0 w 4270133"/>
              <a:gd name="connsiteY32" fmla="*/ 0 h 6858000"/>
              <a:gd name="connsiteX33" fmla="*/ 4270133 w 4270133"/>
              <a:gd name="connsiteY33" fmla="*/ 0 h 6858000"/>
              <a:gd name="connsiteX34" fmla="*/ 4270133 w 4270133"/>
              <a:gd name="connsiteY34" fmla="*/ 6858000 h 6858000"/>
              <a:gd name="connsiteX35" fmla="*/ 0 w 4270133"/>
              <a:gd name="connsiteY35" fmla="*/ 6858000 h 6858000"/>
              <a:gd name="connsiteX36" fmla="*/ 0 w 4270133"/>
              <a:gd name="connsiteY3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85710 w 4270133"/>
              <a:gd name="connsiteY11" fmla="*/ 641481 h 6858000"/>
              <a:gd name="connsiteX12" fmla="*/ 3560059 w 4270133"/>
              <a:gd name="connsiteY12" fmla="*/ 615325 h 6858000"/>
              <a:gd name="connsiteX13" fmla="*/ 3560059 w 4270133"/>
              <a:gd name="connsiteY13" fmla="*/ 611858 h 6858000"/>
              <a:gd name="connsiteX14" fmla="*/ 3560059 w 4270133"/>
              <a:gd name="connsiteY14" fmla="*/ 609076 h 6858000"/>
              <a:gd name="connsiteX15" fmla="*/ 3560058 w 4270133"/>
              <a:gd name="connsiteY15" fmla="*/ 609076 h 6858000"/>
              <a:gd name="connsiteX16" fmla="*/ 3558488 w 4270133"/>
              <a:gd name="connsiteY16" fmla="*/ 524982 h 6858000"/>
              <a:gd name="connsiteX17" fmla="*/ 3557828 w 4270133"/>
              <a:gd name="connsiteY17" fmla="*/ 521721 h 6858000"/>
              <a:gd name="connsiteX18" fmla="*/ 3572075 w 4270133"/>
              <a:gd name="connsiteY18" fmla="*/ 500271 h 6858000"/>
              <a:gd name="connsiteX19" fmla="*/ 3579506 w 4270133"/>
              <a:gd name="connsiteY19" fmla="*/ 498774 h 6858000"/>
              <a:gd name="connsiteX20" fmla="*/ 3579482 w 4270133"/>
              <a:gd name="connsiteY20" fmla="*/ 498442 h 6858000"/>
              <a:gd name="connsiteX21" fmla="*/ 3606823 w 4270133"/>
              <a:gd name="connsiteY21" fmla="*/ 495886 h 6858000"/>
              <a:gd name="connsiteX22" fmla="*/ 3617314 w 4270133"/>
              <a:gd name="connsiteY22" fmla="*/ 495676 h 6858000"/>
              <a:gd name="connsiteX23" fmla="*/ 3617394 w 4270133"/>
              <a:gd name="connsiteY23" fmla="*/ 495660 h 6858000"/>
              <a:gd name="connsiteX24" fmla="*/ 3617460 w 4270133"/>
              <a:gd name="connsiteY24" fmla="*/ 495673 h 6858000"/>
              <a:gd name="connsiteX25" fmla="*/ 3618132 w 4270133"/>
              <a:gd name="connsiteY25" fmla="*/ 495659 h 6858000"/>
              <a:gd name="connsiteX26" fmla="*/ 3702503 w 4270133"/>
              <a:gd name="connsiteY26" fmla="*/ 349989 h 6858000"/>
              <a:gd name="connsiteX27" fmla="*/ 3490413 w 4270133"/>
              <a:gd name="connsiteY27" fmla="*/ 571943 h 6858000"/>
              <a:gd name="connsiteX28" fmla="*/ 3702503 w 4270133"/>
              <a:gd name="connsiteY28" fmla="*/ 793897 h 6858000"/>
              <a:gd name="connsiteX29" fmla="*/ 3914592 w 4270133"/>
              <a:gd name="connsiteY29" fmla="*/ 571943 h 6858000"/>
              <a:gd name="connsiteX30" fmla="*/ 3702503 w 4270133"/>
              <a:gd name="connsiteY30" fmla="*/ 349989 h 6858000"/>
              <a:gd name="connsiteX31" fmla="*/ 0 w 4270133"/>
              <a:gd name="connsiteY31" fmla="*/ 0 h 6858000"/>
              <a:gd name="connsiteX32" fmla="*/ 4270133 w 4270133"/>
              <a:gd name="connsiteY32" fmla="*/ 0 h 6858000"/>
              <a:gd name="connsiteX33" fmla="*/ 4270133 w 4270133"/>
              <a:gd name="connsiteY33" fmla="*/ 6858000 h 6858000"/>
              <a:gd name="connsiteX34" fmla="*/ 0 w 4270133"/>
              <a:gd name="connsiteY34" fmla="*/ 6858000 h 6858000"/>
              <a:gd name="connsiteX35" fmla="*/ 0 w 4270133"/>
              <a:gd name="connsiteY3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60059 w 4270133"/>
              <a:gd name="connsiteY11" fmla="*/ 615325 h 6858000"/>
              <a:gd name="connsiteX12" fmla="*/ 3560059 w 4270133"/>
              <a:gd name="connsiteY12" fmla="*/ 611858 h 6858000"/>
              <a:gd name="connsiteX13" fmla="*/ 3560059 w 4270133"/>
              <a:gd name="connsiteY13" fmla="*/ 609076 h 6858000"/>
              <a:gd name="connsiteX14" fmla="*/ 3560058 w 4270133"/>
              <a:gd name="connsiteY14" fmla="*/ 609076 h 6858000"/>
              <a:gd name="connsiteX15" fmla="*/ 3558488 w 4270133"/>
              <a:gd name="connsiteY15" fmla="*/ 524982 h 6858000"/>
              <a:gd name="connsiteX16" fmla="*/ 3557828 w 4270133"/>
              <a:gd name="connsiteY16" fmla="*/ 521721 h 6858000"/>
              <a:gd name="connsiteX17" fmla="*/ 3572075 w 4270133"/>
              <a:gd name="connsiteY17" fmla="*/ 500271 h 6858000"/>
              <a:gd name="connsiteX18" fmla="*/ 3579506 w 4270133"/>
              <a:gd name="connsiteY18" fmla="*/ 498774 h 6858000"/>
              <a:gd name="connsiteX19" fmla="*/ 3579482 w 4270133"/>
              <a:gd name="connsiteY19" fmla="*/ 498442 h 6858000"/>
              <a:gd name="connsiteX20" fmla="*/ 3606823 w 4270133"/>
              <a:gd name="connsiteY20" fmla="*/ 495886 h 6858000"/>
              <a:gd name="connsiteX21" fmla="*/ 3617314 w 4270133"/>
              <a:gd name="connsiteY21" fmla="*/ 495676 h 6858000"/>
              <a:gd name="connsiteX22" fmla="*/ 3617394 w 4270133"/>
              <a:gd name="connsiteY22" fmla="*/ 495660 h 6858000"/>
              <a:gd name="connsiteX23" fmla="*/ 3617460 w 4270133"/>
              <a:gd name="connsiteY23" fmla="*/ 495673 h 6858000"/>
              <a:gd name="connsiteX24" fmla="*/ 3618132 w 4270133"/>
              <a:gd name="connsiteY24" fmla="*/ 495659 h 6858000"/>
              <a:gd name="connsiteX25" fmla="*/ 3702503 w 4270133"/>
              <a:gd name="connsiteY25" fmla="*/ 349989 h 6858000"/>
              <a:gd name="connsiteX26" fmla="*/ 3490413 w 4270133"/>
              <a:gd name="connsiteY26" fmla="*/ 571943 h 6858000"/>
              <a:gd name="connsiteX27" fmla="*/ 3702503 w 4270133"/>
              <a:gd name="connsiteY27" fmla="*/ 793897 h 6858000"/>
              <a:gd name="connsiteX28" fmla="*/ 3914592 w 4270133"/>
              <a:gd name="connsiteY28" fmla="*/ 571943 h 6858000"/>
              <a:gd name="connsiteX29" fmla="*/ 3702503 w 4270133"/>
              <a:gd name="connsiteY29" fmla="*/ 349989 h 6858000"/>
              <a:gd name="connsiteX30" fmla="*/ 0 w 4270133"/>
              <a:gd name="connsiteY30" fmla="*/ 0 h 6858000"/>
              <a:gd name="connsiteX31" fmla="*/ 4270133 w 4270133"/>
              <a:gd name="connsiteY31" fmla="*/ 0 h 6858000"/>
              <a:gd name="connsiteX32" fmla="*/ 4270133 w 4270133"/>
              <a:gd name="connsiteY32" fmla="*/ 6858000 h 6858000"/>
              <a:gd name="connsiteX33" fmla="*/ 0 w 4270133"/>
              <a:gd name="connsiteY33" fmla="*/ 6858000 h 6858000"/>
              <a:gd name="connsiteX34" fmla="*/ 0 w 4270133"/>
              <a:gd name="connsiteY3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60059 w 4270133"/>
              <a:gd name="connsiteY11" fmla="*/ 615325 h 6858000"/>
              <a:gd name="connsiteX12" fmla="*/ 3560059 w 4270133"/>
              <a:gd name="connsiteY12" fmla="*/ 611858 h 6858000"/>
              <a:gd name="connsiteX13" fmla="*/ 3560059 w 4270133"/>
              <a:gd name="connsiteY13" fmla="*/ 609076 h 6858000"/>
              <a:gd name="connsiteX14" fmla="*/ 3558488 w 4270133"/>
              <a:gd name="connsiteY14" fmla="*/ 524982 h 6858000"/>
              <a:gd name="connsiteX15" fmla="*/ 3557828 w 4270133"/>
              <a:gd name="connsiteY15" fmla="*/ 521721 h 6858000"/>
              <a:gd name="connsiteX16" fmla="*/ 3572075 w 4270133"/>
              <a:gd name="connsiteY16" fmla="*/ 500271 h 6858000"/>
              <a:gd name="connsiteX17" fmla="*/ 3579506 w 4270133"/>
              <a:gd name="connsiteY17" fmla="*/ 498774 h 6858000"/>
              <a:gd name="connsiteX18" fmla="*/ 3579482 w 4270133"/>
              <a:gd name="connsiteY18" fmla="*/ 498442 h 6858000"/>
              <a:gd name="connsiteX19" fmla="*/ 3606823 w 4270133"/>
              <a:gd name="connsiteY19" fmla="*/ 495886 h 6858000"/>
              <a:gd name="connsiteX20" fmla="*/ 3617314 w 4270133"/>
              <a:gd name="connsiteY20" fmla="*/ 495676 h 6858000"/>
              <a:gd name="connsiteX21" fmla="*/ 3617394 w 4270133"/>
              <a:gd name="connsiteY21" fmla="*/ 495660 h 6858000"/>
              <a:gd name="connsiteX22" fmla="*/ 3617460 w 4270133"/>
              <a:gd name="connsiteY22" fmla="*/ 495673 h 6858000"/>
              <a:gd name="connsiteX23" fmla="*/ 3618132 w 4270133"/>
              <a:gd name="connsiteY23" fmla="*/ 495659 h 6858000"/>
              <a:gd name="connsiteX24" fmla="*/ 3702503 w 4270133"/>
              <a:gd name="connsiteY24" fmla="*/ 349989 h 6858000"/>
              <a:gd name="connsiteX25" fmla="*/ 3490413 w 4270133"/>
              <a:gd name="connsiteY25" fmla="*/ 571943 h 6858000"/>
              <a:gd name="connsiteX26" fmla="*/ 3702503 w 4270133"/>
              <a:gd name="connsiteY26" fmla="*/ 793897 h 6858000"/>
              <a:gd name="connsiteX27" fmla="*/ 3914592 w 4270133"/>
              <a:gd name="connsiteY27" fmla="*/ 571943 h 6858000"/>
              <a:gd name="connsiteX28" fmla="*/ 3702503 w 4270133"/>
              <a:gd name="connsiteY28" fmla="*/ 349989 h 6858000"/>
              <a:gd name="connsiteX29" fmla="*/ 0 w 4270133"/>
              <a:gd name="connsiteY29" fmla="*/ 0 h 6858000"/>
              <a:gd name="connsiteX30" fmla="*/ 4270133 w 4270133"/>
              <a:gd name="connsiteY30" fmla="*/ 0 h 6858000"/>
              <a:gd name="connsiteX31" fmla="*/ 4270133 w 4270133"/>
              <a:gd name="connsiteY31" fmla="*/ 6858000 h 6858000"/>
              <a:gd name="connsiteX32" fmla="*/ 0 w 4270133"/>
              <a:gd name="connsiteY32" fmla="*/ 6858000 h 6858000"/>
              <a:gd name="connsiteX33" fmla="*/ 0 w 4270133"/>
              <a:gd name="connsiteY3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560059 w 4270133"/>
              <a:gd name="connsiteY10" fmla="*/ 615325 h 6858000"/>
              <a:gd name="connsiteX11" fmla="*/ 3560059 w 4270133"/>
              <a:gd name="connsiteY11" fmla="*/ 611858 h 6858000"/>
              <a:gd name="connsiteX12" fmla="*/ 3560059 w 4270133"/>
              <a:gd name="connsiteY12" fmla="*/ 609076 h 6858000"/>
              <a:gd name="connsiteX13" fmla="*/ 3558488 w 4270133"/>
              <a:gd name="connsiteY13" fmla="*/ 524982 h 6858000"/>
              <a:gd name="connsiteX14" fmla="*/ 3557828 w 4270133"/>
              <a:gd name="connsiteY14" fmla="*/ 521721 h 6858000"/>
              <a:gd name="connsiteX15" fmla="*/ 3572075 w 4270133"/>
              <a:gd name="connsiteY15" fmla="*/ 500271 h 6858000"/>
              <a:gd name="connsiteX16" fmla="*/ 3579506 w 4270133"/>
              <a:gd name="connsiteY16" fmla="*/ 498774 h 6858000"/>
              <a:gd name="connsiteX17" fmla="*/ 3579482 w 4270133"/>
              <a:gd name="connsiteY17" fmla="*/ 498442 h 6858000"/>
              <a:gd name="connsiteX18" fmla="*/ 3606823 w 4270133"/>
              <a:gd name="connsiteY18" fmla="*/ 495886 h 6858000"/>
              <a:gd name="connsiteX19" fmla="*/ 3617314 w 4270133"/>
              <a:gd name="connsiteY19" fmla="*/ 495676 h 6858000"/>
              <a:gd name="connsiteX20" fmla="*/ 3617394 w 4270133"/>
              <a:gd name="connsiteY20" fmla="*/ 495660 h 6858000"/>
              <a:gd name="connsiteX21" fmla="*/ 3617460 w 4270133"/>
              <a:gd name="connsiteY21" fmla="*/ 495673 h 6858000"/>
              <a:gd name="connsiteX22" fmla="*/ 3618132 w 4270133"/>
              <a:gd name="connsiteY22" fmla="*/ 495659 h 6858000"/>
              <a:gd name="connsiteX23" fmla="*/ 3702503 w 4270133"/>
              <a:gd name="connsiteY23" fmla="*/ 349989 h 6858000"/>
              <a:gd name="connsiteX24" fmla="*/ 3490413 w 4270133"/>
              <a:gd name="connsiteY24" fmla="*/ 571943 h 6858000"/>
              <a:gd name="connsiteX25" fmla="*/ 3702503 w 4270133"/>
              <a:gd name="connsiteY25" fmla="*/ 793897 h 6858000"/>
              <a:gd name="connsiteX26" fmla="*/ 3914592 w 4270133"/>
              <a:gd name="connsiteY26" fmla="*/ 571943 h 6858000"/>
              <a:gd name="connsiteX27" fmla="*/ 3702503 w 4270133"/>
              <a:gd name="connsiteY27" fmla="*/ 349989 h 6858000"/>
              <a:gd name="connsiteX28" fmla="*/ 0 w 4270133"/>
              <a:gd name="connsiteY28" fmla="*/ 0 h 6858000"/>
              <a:gd name="connsiteX29" fmla="*/ 4270133 w 4270133"/>
              <a:gd name="connsiteY29" fmla="*/ 0 h 6858000"/>
              <a:gd name="connsiteX30" fmla="*/ 4270133 w 4270133"/>
              <a:gd name="connsiteY30" fmla="*/ 6858000 h 6858000"/>
              <a:gd name="connsiteX31" fmla="*/ 0 w 4270133"/>
              <a:gd name="connsiteY31" fmla="*/ 6858000 h 6858000"/>
              <a:gd name="connsiteX32" fmla="*/ 0 w 4270133"/>
              <a:gd name="connsiteY3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560059 w 4270133"/>
              <a:gd name="connsiteY9" fmla="*/ 615325 h 6858000"/>
              <a:gd name="connsiteX10" fmla="*/ 3560059 w 4270133"/>
              <a:gd name="connsiteY10" fmla="*/ 611858 h 6858000"/>
              <a:gd name="connsiteX11" fmla="*/ 3560059 w 4270133"/>
              <a:gd name="connsiteY11" fmla="*/ 609076 h 6858000"/>
              <a:gd name="connsiteX12" fmla="*/ 3558488 w 4270133"/>
              <a:gd name="connsiteY12" fmla="*/ 524982 h 6858000"/>
              <a:gd name="connsiteX13" fmla="*/ 3557828 w 4270133"/>
              <a:gd name="connsiteY13" fmla="*/ 521721 h 6858000"/>
              <a:gd name="connsiteX14" fmla="*/ 3572075 w 4270133"/>
              <a:gd name="connsiteY14" fmla="*/ 500271 h 6858000"/>
              <a:gd name="connsiteX15" fmla="*/ 3579506 w 4270133"/>
              <a:gd name="connsiteY15" fmla="*/ 498774 h 6858000"/>
              <a:gd name="connsiteX16" fmla="*/ 3579482 w 4270133"/>
              <a:gd name="connsiteY16" fmla="*/ 498442 h 6858000"/>
              <a:gd name="connsiteX17" fmla="*/ 3606823 w 4270133"/>
              <a:gd name="connsiteY17" fmla="*/ 495886 h 6858000"/>
              <a:gd name="connsiteX18" fmla="*/ 3617314 w 4270133"/>
              <a:gd name="connsiteY18" fmla="*/ 495676 h 6858000"/>
              <a:gd name="connsiteX19" fmla="*/ 3617394 w 4270133"/>
              <a:gd name="connsiteY19" fmla="*/ 495660 h 6858000"/>
              <a:gd name="connsiteX20" fmla="*/ 3617460 w 4270133"/>
              <a:gd name="connsiteY20" fmla="*/ 495673 h 6858000"/>
              <a:gd name="connsiteX21" fmla="*/ 3618132 w 4270133"/>
              <a:gd name="connsiteY21" fmla="*/ 495659 h 6858000"/>
              <a:gd name="connsiteX22" fmla="*/ 3702503 w 4270133"/>
              <a:gd name="connsiteY22" fmla="*/ 349989 h 6858000"/>
              <a:gd name="connsiteX23" fmla="*/ 3490413 w 4270133"/>
              <a:gd name="connsiteY23" fmla="*/ 571943 h 6858000"/>
              <a:gd name="connsiteX24" fmla="*/ 3702503 w 4270133"/>
              <a:gd name="connsiteY24" fmla="*/ 793897 h 6858000"/>
              <a:gd name="connsiteX25" fmla="*/ 3914592 w 4270133"/>
              <a:gd name="connsiteY25" fmla="*/ 571943 h 6858000"/>
              <a:gd name="connsiteX26" fmla="*/ 3702503 w 4270133"/>
              <a:gd name="connsiteY26" fmla="*/ 349989 h 6858000"/>
              <a:gd name="connsiteX27" fmla="*/ 0 w 4270133"/>
              <a:gd name="connsiteY27" fmla="*/ 0 h 6858000"/>
              <a:gd name="connsiteX28" fmla="*/ 4270133 w 4270133"/>
              <a:gd name="connsiteY28" fmla="*/ 0 h 6858000"/>
              <a:gd name="connsiteX29" fmla="*/ 4270133 w 4270133"/>
              <a:gd name="connsiteY29" fmla="*/ 6858000 h 6858000"/>
              <a:gd name="connsiteX30" fmla="*/ 0 w 4270133"/>
              <a:gd name="connsiteY30" fmla="*/ 6858000 h 6858000"/>
              <a:gd name="connsiteX31" fmla="*/ 0 w 4270133"/>
              <a:gd name="connsiteY3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617460 w 4270133"/>
              <a:gd name="connsiteY19" fmla="*/ 495673 h 6858000"/>
              <a:gd name="connsiteX20" fmla="*/ 3618132 w 4270133"/>
              <a:gd name="connsiteY20" fmla="*/ 495659 h 6858000"/>
              <a:gd name="connsiteX21" fmla="*/ 3702503 w 4270133"/>
              <a:gd name="connsiteY21" fmla="*/ 349989 h 6858000"/>
              <a:gd name="connsiteX22" fmla="*/ 3490413 w 4270133"/>
              <a:gd name="connsiteY22" fmla="*/ 571943 h 6858000"/>
              <a:gd name="connsiteX23" fmla="*/ 3702503 w 4270133"/>
              <a:gd name="connsiteY23" fmla="*/ 793897 h 6858000"/>
              <a:gd name="connsiteX24" fmla="*/ 3914592 w 4270133"/>
              <a:gd name="connsiteY24" fmla="*/ 571943 h 6858000"/>
              <a:gd name="connsiteX25" fmla="*/ 3702503 w 4270133"/>
              <a:gd name="connsiteY25" fmla="*/ 349989 h 6858000"/>
              <a:gd name="connsiteX26" fmla="*/ 0 w 4270133"/>
              <a:gd name="connsiteY26" fmla="*/ 0 h 6858000"/>
              <a:gd name="connsiteX27" fmla="*/ 4270133 w 4270133"/>
              <a:gd name="connsiteY27" fmla="*/ 0 h 6858000"/>
              <a:gd name="connsiteX28" fmla="*/ 4270133 w 4270133"/>
              <a:gd name="connsiteY28" fmla="*/ 6858000 h 6858000"/>
              <a:gd name="connsiteX29" fmla="*/ 0 w 4270133"/>
              <a:gd name="connsiteY29" fmla="*/ 6858000 h 6858000"/>
              <a:gd name="connsiteX30" fmla="*/ 0 w 4270133"/>
              <a:gd name="connsiteY30" fmla="*/ 0 h 6858000"/>
              <a:gd name="connsiteX0" fmla="*/ 3617460 w 4270133"/>
              <a:gd name="connsiteY0" fmla="*/ 495673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617460 w 4270133"/>
              <a:gd name="connsiteY19" fmla="*/ 495673 h 6858000"/>
              <a:gd name="connsiteX20" fmla="*/ 3702503 w 4270133"/>
              <a:gd name="connsiteY20" fmla="*/ 349989 h 6858000"/>
              <a:gd name="connsiteX21" fmla="*/ 3490413 w 4270133"/>
              <a:gd name="connsiteY21" fmla="*/ 571943 h 6858000"/>
              <a:gd name="connsiteX22" fmla="*/ 3702503 w 4270133"/>
              <a:gd name="connsiteY22" fmla="*/ 793897 h 6858000"/>
              <a:gd name="connsiteX23" fmla="*/ 3914592 w 4270133"/>
              <a:gd name="connsiteY23" fmla="*/ 571943 h 6858000"/>
              <a:gd name="connsiteX24" fmla="*/ 3702503 w 4270133"/>
              <a:gd name="connsiteY24" fmla="*/ 349989 h 6858000"/>
              <a:gd name="connsiteX25" fmla="*/ 0 w 4270133"/>
              <a:gd name="connsiteY25" fmla="*/ 0 h 6858000"/>
              <a:gd name="connsiteX26" fmla="*/ 4270133 w 4270133"/>
              <a:gd name="connsiteY26" fmla="*/ 0 h 6858000"/>
              <a:gd name="connsiteX27" fmla="*/ 4270133 w 4270133"/>
              <a:gd name="connsiteY27" fmla="*/ 6858000 h 6858000"/>
              <a:gd name="connsiteX28" fmla="*/ 0 w 4270133"/>
              <a:gd name="connsiteY28" fmla="*/ 6858000 h 6858000"/>
              <a:gd name="connsiteX29" fmla="*/ 0 w 4270133"/>
              <a:gd name="connsiteY29" fmla="*/ 0 h 6858000"/>
              <a:gd name="connsiteX0" fmla="*/ 3617394 w 4270133"/>
              <a:gd name="connsiteY0" fmla="*/ 495660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702503 w 4270133"/>
              <a:gd name="connsiteY19" fmla="*/ 349989 h 6858000"/>
              <a:gd name="connsiteX20" fmla="*/ 3490413 w 4270133"/>
              <a:gd name="connsiteY20" fmla="*/ 571943 h 6858000"/>
              <a:gd name="connsiteX21" fmla="*/ 3702503 w 4270133"/>
              <a:gd name="connsiteY21" fmla="*/ 793897 h 6858000"/>
              <a:gd name="connsiteX22" fmla="*/ 3914592 w 4270133"/>
              <a:gd name="connsiteY22" fmla="*/ 571943 h 6858000"/>
              <a:gd name="connsiteX23" fmla="*/ 3702503 w 4270133"/>
              <a:gd name="connsiteY23" fmla="*/ 349989 h 6858000"/>
              <a:gd name="connsiteX24" fmla="*/ 0 w 4270133"/>
              <a:gd name="connsiteY24" fmla="*/ 0 h 6858000"/>
              <a:gd name="connsiteX25" fmla="*/ 4270133 w 4270133"/>
              <a:gd name="connsiteY25" fmla="*/ 0 h 6858000"/>
              <a:gd name="connsiteX26" fmla="*/ 4270133 w 4270133"/>
              <a:gd name="connsiteY26" fmla="*/ 6858000 h 6858000"/>
              <a:gd name="connsiteX27" fmla="*/ 0 w 4270133"/>
              <a:gd name="connsiteY27" fmla="*/ 6858000 h 6858000"/>
              <a:gd name="connsiteX28" fmla="*/ 0 w 4270133"/>
              <a:gd name="connsiteY28" fmla="*/ 0 h 6858000"/>
              <a:gd name="connsiteX0" fmla="*/ 3617314 w 4270133"/>
              <a:gd name="connsiteY0" fmla="*/ 495676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702503 w 4270133"/>
              <a:gd name="connsiteY18" fmla="*/ 349989 h 6858000"/>
              <a:gd name="connsiteX19" fmla="*/ 3490413 w 4270133"/>
              <a:gd name="connsiteY19" fmla="*/ 571943 h 6858000"/>
              <a:gd name="connsiteX20" fmla="*/ 3702503 w 4270133"/>
              <a:gd name="connsiteY20" fmla="*/ 793897 h 6858000"/>
              <a:gd name="connsiteX21" fmla="*/ 3914592 w 4270133"/>
              <a:gd name="connsiteY21" fmla="*/ 571943 h 6858000"/>
              <a:gd name="connsiteX22" fmla="*/ 3702503 w 4270133"/>
              <a:gd name="connsiteY22" fmla="*/ 349989 h 6858000"/>
              <a:gd name="connsiteX23" fmla="*/ 0 w 4270133"/>
              <a:gd name="connsiteY23" fmla="*/ 0 h 6858000"/>
              <a:gd name="connsiteX24" fmla="*/ 4270133 w 4270133"/>
              <a:gd name="connsiteY24" fmla="*/ 0 h 6858000"/>
              <a:gd name="connsiteX25" fmla="*/ 4270133 w 4270133"/>
              <a:gd name="connsiteY25" fmla="*/ 6858000 h 6858000"/>
              <a:gd name="connsiteX26" fmla="*/ 0 w 4270133"/>
              <a:gd name="connsiteY26" fmla="*/ 6858000 h 6858000"/>
              <a:gd name="connsiteX27" fmla="*/ 0 w 4270133"/>
              <a:gd name="connsiteY27" fmla="*/ 0 h 6858000"/>
              <a:gd name="connsiteX0" fmla="*/ 3606823 w 4270133"/>
              <a:gd name="connsiteY0" fmla="*/ 495886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702503 w 4270133"/>
              <a:gd name="connsiteY17" fmla="*/ 349989 h 6858000"/>
              <a:gd name="connsiteX18" fmla="*/ 3490413 w 4270133"/>
              <a:gd name="connsiteY18" fmla="*/ 571943 h 6858000"/>
              <a:gd name="connsiteX19" fmla="*/ 3702503 w 4270133"/>
              <a:gd name="connsiteY19" fmla="*/ 793897 h 6858000"/>
              <a:gd name="connsiteX20" fmla="*/ 3914592 w 4270133"/>
              <a:gd name="connsiteY20" fmla="*/ 571943 h 6858000"/>
              <a:gd name="connsiteX21" fmla="*/ 3702503 w 4270133"/>
              <a:gd name="connsiteY21" fmla="*/ 349989 h 6858000"/>
              <a:gd name="connsiteX22" fmla="*/ 0 w 4270133"/>
              <a:gd name="connsiteY22" fmla="*/ 0 h 6858000"/>
              <a:gd name="connsiteX23" fmla="*/ 4270133 w 4270133"/>
              <a:gd name="connsiteY23" fmla="*/ 0 h 6858000"/>
              <a:gd name="connsiteX24" fmla="*/ 4270133 w 4270133"/>
              <a:gd name="connsiteY24" fmla="*/ 6858000 h 6858000"/>
              <a:gd name="connsiteX25" fmla="*/ 0 w 4270133"/>
              <a:gd name="connsiteY25" fmla="*/ 6858000 h 6858000"/>
              <a:gd name="connsiteX26" fmla="*/ 0 w 4270133"/>
              <a:gd name="connsiteY26"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702503 w 4270133"/>
              <a:gd name="connsiteY16" fmla="*/ 349989 h 6858000"/>
              <a:gd name="connsiteX17" fmla="*/ 3490413 w 4270133"/>
              <a:gd name="connsiteY17" fmla="*/ 571943 h 6858000"/>
              <a:gd name="connsiteX18" fmla="*/ 3702503 w 4270133"/>
              <a:gd name="connsiteY18" fmla="*/ 793897 h 6858000"/>
              <a:gd name="connsiteX19" fmla="*/ 3914592 w 4270133"/>
              <a:gd name="connsiteY19" fmla="*/ 571943 h 6858000"/>
              <a:gd name="connsiteX20" fmla="*/ 3702503 w 4270133"/>
              <a:gd name="connsiteY20" fmla="*/ 349989 h 6858000"/>
              <a:gd name="connsiteX21" fmla="*/ 0 w 4270133"/>
              <a:gd name="connsiteY21" fmla="*/ 0 h 6858000"/>
              <a:gd name="connsiteX22" fmla="*/ 4270133 w 4270133"/>
              <a:gd name="connsiteY22" fmla="*/ 0 h 6858000"/>
              <a:gd name="connsiteX23" fmla="*/ 4270133 w 4270133"/>
              <a:gd name="connsiteY23" fmla="*/ 6858000 h 6858000"/>
              <a:gd name="connsiteX24" fmla="*/ 0 w 4270133"/>
              <a:gd name="connsiteY24" fmla="*/ 6858000 h 6858000"/>
              <a:gd name="connsiteX25" fmla="*/ 0 w 4270133"/>
              <a:gd name="connsiteY25"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560059 w 4270133"/>
              <a:gd name="connsiteY7" fmla="*/ 615325 h 6858000"/>
              <a:gd name="connsiteX8" fmla="*/ 3560059 w 4270133"/>
              <a:gd name="connsiteY8" fmla="*/ 611858 h 6858000"/>
              <a:gd name="connsiteX9" fmla="*/ 3560059 w 4270133"/>
              <a:gd name="connsiteY9" fmla="*/ 609076 h 6858000"/>
              <a:gd name="connsiteX10" fmla="*/ 3558488 w 4270133"/>
              <a:gd name="connsiteY10" fmla="*/ 524982 h 6858000"/>
              <a:gd name="connsiteX11" fmla="*/ 3557828 w 4270133"/>
              <a:gd name="connsiteY11" fmla="*/ 521721 h 6858000"/>
              <a:gd name="connsiteX12" fmla="*/ 3572075 w 4270133"/>
              <a:gd name="connsiteY12" fmla="*/ 500271 h 6858000"/>
              <a:gd name="connsiteX13" fmla="*/ 3579506 w 4270133"/>
              <a:gd name="connsiteY13" fmla="*/ 498774 h 6858000"/>
              <a:gd name="connsiteX14" fmla="*/ 3579482 w 4270133"/>
              <a:gd name="connsiteY14" fmla="*/ 498442 h 6858000"/>
              <a:gd name="connsiteX15" fmla="*/ 3702503 w 4270133"/>
              <a:gd name="connsiteY15" fmla="*/ 349989 h 6858000"/>
              <a:gd name="connsiteX16" fmla="*/ 3490413 w 4270133"/>
              <a:gd name="connsiteY16" fmla="*/ 571943 h 6858000"/>
              <a:gd name="connsiteX17" fmla="*/ 3702503 w 4270133"/>
              <a:gd name="connsiteY17" fmla="*/ 793897 h 6858000"/>
              <a:gd name="connsiteX18" fmla="*/ 3914592 w 4270133"/>
              <a:gd name="connsiteY18" fmla="*/ 571943 h 6858000"/>
              <a:gd name="connsiteX19" fmla="*/ 3702503 w 4270133"/>
              <a:gd name="connsiteY19" fmla="*/ 349989 h 6858000"/>
              <a:gd name="connsiteX20" fmla="*/ 0 w 4270133"/>
              <a:gd name="connsiteY20" fmla="*/ 0 h 6858000"/>
              <a:gd name="connsiteX21" fmla="*/ 4270133 w 4270133"/>
              <a:gd name="connsiteY21" fmla="*/ 0 h 6858000"/>
              <a:gd name="connsiteX22" fmla="*/ 4270133 w 4270133"/>
              <a:gd name="connsiteY22" fmla="*/ 6858000 h 6858000"/>
              <a:gd name="connsiteX23" fmla="*/ 0 w 4270133"/>
              <a:gd name="connsiteY23" fmla="*/ 6858000 h 6858000"/>
              <a:gd name="connsiteX24" fmla="*/ 0 w 4270133"/>
              <a:gd name="connsiteY24"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560059 w 4270133"/>
              <a:gd name="connsiteY6" fmla="*/ 615325 h 6858000"/>
              <a:gd name="connsiteX7" fmla="*/ 3560059 w 4270133"/>
              <a:gd name="connsiteY7" fmla="*/ 611858 h 6858000"/>
              <a:gd name="connsiteX8" fmla="*/ 3560059 w 4270133"/>
              <a:gd name="connsiteY8" fmla="*/ 609076 h 6858000"/>
              <a:gd name="connsiteX9" fmla="*/ 3558488 w 4270133"/>
              <a:gd name="connsiteY9" fmla="*/ 524982 h 6858000"/>
              <a:gd name="connsiteX10" fmla="*/ 3557828 w 4270133"/>
              <a:gd name="connsiteY10" fmla="*/ 521721 h 6858000"/>
              <a:gd name="connsiteX11" fmla="*/ 3572075 w 4270133"/>
              <a:gd name="connsiteY11" fmla="*/ 500271 h 6858000"/>
              <a:gd name="connsiteX12" fmla="*/ 3579506 w 4270133"/>
              <a:gd name="connsiteY12" fmla="*/ 498774 h 6858000"/>
              <a:gd name="connsiteX13" fmla="*/ 3579482 w 4270133"/>
              <a:gd name="connsiteY13" fmla="*/ 498442 h 6858000"/>
              <a:gd name="connsiteX14" fmla="*/ 3702503 w 4270133"/>
              <a:gd name="connsiteY14" fmla="*/ 349989 h 6858000"/>
              <a:gd name="connsiteX15" fmla="*/ 3490413 w 4270133"/>
              <a:gd name="connsiteY15" fmla="*/ 571943 h 6858000"/>
              <a:gd name="connsiteX16" fmla="*/ 3702503 w 4270133"/>
              <a:gd name="connsiteY16" fmla="*/ 793897 h 6858000"/>
              <a:gd name="connsiteX17" fmla="*/ 3914592 w 4270133"/>
              <a:gd name="connsiteY17" fmla="*/ 571943 h 6858000"/>
              <a:gd name="connsiteX18" fmla="*/ 3702503 w 4270133"/>
              <a:gd name="connsiteY18" fmla="*/ 349989 h 6858000"/>
              <a:gd name="connsiteX19" fmla="*/ 0 w 4270133"/>
              <a:gd name="connsiteY19" fmla="*/ 0 h 6858000"/>
              <a:gd name="connsiteX20" fmla="*/ 4270133 w 4270133"/>
              <a:gd name="connsiteY20" fmla="*/ 0 h 6858000"/>
              <a:gd name="connsiteX21" fmla="*/ 4270133 w 4270133"/>
              <a:gd name="connsiteY21" fmla="*/ 6858000 h 6858000"/>
              <a:gd name="connsiteX22" fmla="*/ 0 w 4270133"/>
              <a:gd name="connsiteY22" fmla="*/ 6858000 h 6858000"/>
              <a:gd name="connsiteX23" fmla="*/ 0 w 4270133"/>
              <a:gd name="connsiteY23"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560059 w 4270133"/>
              <a:gd name="connsiteY5" fmla="*/ 615325 h 6858000"/>
              <a:gd name="connsiteX6" fmla="*/ 3560059 w 4270133"/>
              <a:gd name="connsiteY6" fmla="*/ 611858 h 6858000"/>
              <a:gd name="connsiteX7" fmla="*/ 3560059 w 4270133"/>
              <a:gd name="connsiteY7" fmla="*/ 609076 h 6858000"/>
              <a:gd name="connsiteX8" fmla="*/ 3558488 w 4270133"/>
              <a:gd name="connsiteY8" fmla="*/ 524982 h 6858000"/>
              <a:gd name="connsiteX9" fmla="*/ 3557828 w 4270133"/>
              <a:gd name="connsiteY9" fmla="*/ 521721 h 6858000"/>
              <a:gd name="connsiteX10" fmla="*/ 3572075 w 4270133"/>
              <a:gd name="connsiteY10" fmla="*/ 500271 h 6858000"/>
              <a:gd name="connsiteX11" fmla="*/ 3579506 w 4270133"/>
              <a:gd name="connsiteY11" fmla="*/ 498774 h 6858000"/>
              <a:gd name="connsiteX12" fmla="*/ 3579482 w 4270133"/>
              <a:gd name="connsiteY12" fmla="*/ 498442 h 6858000"/>
              <a:gd name="connsiteX13" fmla="*/ 3702503 w 4270133"/>
              <a:gd name="connsiteY13" fmla="*/ 349989 h 6858000"/>
              <a:gd name="connsiteX14" fmla="*/ 3490413 w 4270133"/>
              <a:gd name="connsiteY14" fmla="*/ 571943 h 6858000"/>
              <a:gd name="connsiteX15" fmla="*/ 3702503 w 4270133"/>
              <a:gd name="connsiteY15" fmla="*/ 793897 h 6858000"/>
              <a:gd name="connsiteX16" fmla="*/ 3914592 w 4270133"/>
              <a:gd name="connsiteY16" fmla="*/ 571943 h 6858000"/>
              <a:gd name="connsiteX17" fmla="*/ 3702503 w 4270133"/>
              <a:gd name="connsiteY17" fmla="*/ 349989 h 6858000"/>
              <a:gd name="connsiteX18" fmla="*/ 0 w 4270133"/>
              <a:gd name="connsiteY18" fmla="*/ 0 h 6858000"/>
              <a:gd name="connsiteX19" fmla="*/ 4270133 w 4270133"/>
              <a:gd name="connsiteY19" fmla="*/ 0 h 6858000"/>
              <a:gd name="connsiteX20" fmla="*/ 4270133 w 4270133"/>
              <a:gd name="connsiteY20" fmla="*/ 6858000 h 6858000"/>
              <a:gd name="connsiteX21" fmla="*/ 0 w 4270133"/>
              <a:gd name="connsiteY21" fmla="*/ 6858000 h 6858000"/>
              <a:gd name="connsiteX22" fmla="*/ 0 w 4270133"/>
              <a:gd name="connsiteY22" fmla="*/ 0 h 6858000"/>
              <a:gd name="connsiteX0" fmla="*/ 3579506 w 4270133"/>
              <a:gd name="connsiteY0" fmla="*/ 498774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560059 w 4270133"/>
              <a:gd name="connsiteY5" fmla="*/ 615325 h 6858000"/>
              <a:gd name="connsiteX6" fmla="*/ 3560059 w 4270133"/>
              <a:gd name="connsiteY6" fmla="*/ 611858 h 6858000"/>
              <a:gd name="connsiteX7" fmla="*/ 3560059 w 4270133"/>
              <a:gd name="connsiteY7" fmla="*/ 609076 h 6858000"/>
              <a:gd name="connsiteX8" fmla="*/ 3558488 w 4270133"/>
              <a:gd name="connsiteY8" fmla="*/ 524982 h 6858000"/>
              <a:gd name="connsiteX9" fmla="*/ 3557828 w 4270133"/>
              <a:gd name="connsiteY9" fmla="*/ 521721 h 6858000"/>
              <a:gd name="connsiteX10" fmla="*/ 3572075 w 4270133"/>
              <a:gd name="connsiteY10" fmla="*/ 500271 h 6858000"/>
              <a:gd name="connsiteX11" fmla="*/ 3579506 w 4270133"/>
              <a:gd name="connsiteY11" fmla="*/ 498774 h 6858000"/>
              <a:gd name="connsiteX12" fmla="*/ 3702503 w 4270133"/>
              <a:gd name="connsiteY12" fmla="*/ 349989 h 6858000"/>
              <a:gd name="connsiteX13" fmla="*/ 3490413 w 4270133"/>
              <a:gd name="connsiteY13" fmla="*/ 571943 h 6858000"/>
              <a:gd name="connsiteX14" fmla="*/ 3702503 w 4270133"/>
              <a:gd name="connsiteY14" fmla="*/ 793897 h 6858000"/>
              <a:gd name="connsiteX15" fmla="*/ 3914592 w 4270133"/>
              <a:gd name="connsiteY15" fmla="*/ 571943 h 6858000"/>
              <a:gd name="connsiteX16" fmla="*/ 3702503 w 4270133"/>
              <a:gd name="connsiteY16" fmla="*/ 349989 h 6858000"/>
              <a:gd name="connsiteX17" fmla="*/ 0 w 4270133"/>
              <a:gd name="connsiteY17" fmla="*/ 0 h 6858000"/>
              <a:gd name="connsiteX18" fmla="*/ 4270133 w 4270133"/>
              <a:gd name="connsiteY18" fmla="*/ 0 h 6858000"/>
              <a:gd name="connsiteX19" fmla="*/ 4270133 w 4270133"/>
              <a:gd name="connsiteY19" fmla="*/ 6858000 h 6858000"/>
              <a:gd name="connsiteX20" fmla="*/ 0 w 4270133"/>
              <a:gd name="connsiteY20" fmla="*/ 6858000 h 6858000"/>
              <a:gd name="connsiteX21" fmla="*/ 0 w 4270133"/>
              <a:gd name="connsiteY21" fmla="*/ 0 h 6858000"/>
              <a:gd name="connsiteX0" fmla="*/ 3579506 w 4270133"/>
              <a:gd name="connsiteY0" fmla="*/ 498774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560059 w 4270133"/>
              <a:gd name="connsiteY4" fmla="*/ 615325 h 6858000"/>
              <a:gd name="connsiteX5" fmla="*/ 3560059 w 4270133"/>
              <a:gd name="connsiteY5" fmla="*/ 611858 h 6858000"/>
              <a:gd name="connsiteX6" fmla="*/ 3560059 w 4270133"/>
              <a:gd name="connsiteY6" fmla="*/ 609076 h 6858000"/>
              <a:gd name="connsiteX7" fmla="*/ 3558488 w 4270133"/>
              <a:gd name="connsiteY7" fmla="*/ 524982 h 6858000"/>
              <a:gd name="connsiteX8" fmla="*/ 3557828 w 4270133"/>
              <a:gd name="connsiteY8" fmla="*/ 521721 h 6858000"/>
              <a:gd name="connsiteX9" fmla="*/ 3572075 w 4270133"/>
              <a:gd name="connsiteY9" fmla="*/ 500271 h 6858000"/>
              <a:gd name="connsiteX10" fmla="*/ 3579506 w 4270133"/>
              <a:gd name="connsiteY10" fmla="*/ 498774 h 6858000"/>
              <a:gd name="connsiteX11" fmla="*/ 3702503 w 4270133"/>
              <a:gd name="connsiteY11" fmla="*/ 349989 h 6858000"/>
              <a:gd name="connsiteX12" fmla="*/ 3490413 w 4270133"/>
              <a:gd name="connsiteY12" fmla="*/ 571943 h 6858000"/>
              <a:gd name="connsiteX13" fmla="*/ 3702503 w 4270133"/>
              <a:gd name="connsiteY13" fmla="*/ 793897 h 6858000"/>
              <a:gd name="connsiteX14" fmla="*/ 3914592 w 4270133"/>
              <a:gd name="connsiteY14" fmla="*/ 571943 h 6858000"/>
              <a:gd name="connsiteX15" fmla="*/ 3702503 w 4270133"/>
              <a:gd name="connsiteY15" fmla="*/ 349989 h 6858000"/>
              <a:gd name="connsiteX16" fmla="*/ 0 w 4270133"/>
              <a:gd name="connsiteY16" fmla="*/ 0 h 6858000"/>
              <a:gd name="connsiteX17" fmla="*/ 4270133 w 4270133"/>
              <a:gd name="connsiteY17" fmla="*/ 0 h 6858000"/>
              <a:gd name="connsiteX18" fmla="*/ 4270133 w 4270133"/>
              <a:gd name="connsiteY18" fmla="*/ 6858000 h 6858000"/>
              <a:gd name="connsiteX19" fmla="*/ 0 w 4270133"/>
              <a:gd name="connsiteY19" fmla="*/ 6858000 h 6858000"/>
              <a:gd name="connsiteX20" fmla="*/ 0 w 4270133"/>
              <a:gd name="connsiteY20" fmla="*/ 0 h 6858000"/>
              <a:gd name="connsiteX0" fmla="*/ 3572075 w 4270133"/>
              <a:gd name="connsiteY0" fmla="*/ 500271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560059 w 4270133"/>
              <a:gd name="connsiteY4" fmla="*/ 615325 h 6858000"/>
              <a:gd name="connsiteX5" fmla="*/ 3560059 w 4270133"/>
              <a:gd name="connsiteY5" fmla="*/ 611858 h 6858000"/>
              <a:gd name="connsiteX6" fmla="*/ 3560059 w 4270133"/>
              <a:gd name="connsiteY6" fmla="*/ 609076 h 6858000"/>
              <a:gd name="connsiteX7" fmla="*/ 3558488 w 4270133"/>
              <a:gd name="connsiteY7" fmla="*/ 524982 h 6858000"/>
              <a:gd name="connsiteX8" fmla="*/ 3557828 w 4270133"/>
              <a:gd name="connsiteY8" fmla="*/ 521721 h 6858000"/>
              <a:gd name="connsiteX9" fmla="*/ 3572075 w 4270133"/>
              <a:gd name="connsiteY9" fmla="*/ 500271 h 6858000"/>
              <a:gd name="connsiteX10" fmla="*/ 3702503 w 4270133"/>
              <a:gd name="connsiteY10" fmla="*/ 349989 h 6858000"/>
              <a:gd name="connsiteX11" fmla="*/ 3490413 w 4270133"/>
              <a:gd name="connsiteY11" fmla="*/ 571943 h 6858000"/>
              <a:gd name="connsiteX12" fmla="*/ 3702503 w 4270133"/>
              <a:gd name="connsiteY12" fmla="*/ 793897 h 6858000"/>
              <a:gd name="connsiteX13" fmla="*/ 3914592 w 4270133"/>
              <a:gd name="connsiteY13" fmla="*/ 571943 h 6858000"/>
              <a:gd name="connsiteX14" fmla="*/ 3702503 w 4270133"/>
              <a:gd name="connsiteY14" fmla="*/ 349989 h 6858000"/>
              <a:gd name="connsiteX15" fmla="*/ 0 w 4270133"/>
              <a:gd name="connsiteY15" fmla="*/ 0 h 6858000"/>
              <a:gd name="connsiteX16" fmla="*/ 4270133 w 4270133"/>
              <a:gd name="connsiteY16" fmla="*/ 0 h 6858000"/>
              <a:gd name="connsiteX17" fmla="*/ 4270133 w 4270133"/>
              <a:gd name="connsiteY17" fmla="*/ 6858000 h 6858000"/>
              <a:gd name="connsiteX18" fmla="*/ 0 w 4270133"/>
              <a:gd name="connsiteY18" fmla="*/ 6858000 h 6858000"/>
              <a:gd name="connsiteX19" fmla="*/ 0 w 4270133"/>
              <a:gd name="connsiteY19" fmla="*/ 0 h 6858000"/>
              <a:gd name="connsiteX0" fmla="*/ 3572075 w 4270133"/>
              <a:gd name="connsiteY0" fmla="*/ 50027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60059 w 4270133"/>
              <a:gd name="connsiteY5" fmla="*/ 609076 h 6858000"/>
              <a:gd name="connsiteX6" fmla="*/ 3558488 w 4270133"/>
              <a:gd name="connsiteY6" fmla="*/ 524982 h 6858000"/>
              <a:gd name="connsiteX7" fmla="*/ 3557828 w 4270133"/>
              <a:gd name="connsiteY7" fmla="*/ 521721 h 6858000"/>
              <a:gd name="connsiteX8" fmla="*/ 3572075 w 4270133"/>
              <a:gd name="connsiteY8" fmla="*/ 500271 h 6858000"/>
              <a:gd name="connsiteX9" fmla="*/ 3702503 w 4270133"/>
              <a:gd name="connsiteY9" fmla="*/ 349989 h 6858000"/>
              <a:gd name="connsiteX10" fmla="*/ 3490413 w 4270133"/>
              <a:gd name="connsiteY10" fmla="*/ 571943 h 6858000"/>
              <a:gd name="connsiteX11" fmla="*/ 3702503 w 4270133"/>
              <a:gd name="connsiteY11" fmla="*/ 793897 h 6858000"/>
              <a:gd name="connsiteX12" fmla="*/ 3914592 w 4270133"/>
              <a:gd name="connsiteY12" fmla="*/ 571943 h 6858000"/>
              <a:gd name="connsiteX13" fmla="*/ 3702503 w 4270133"/>
              <a:gd name="connsiteY13" fmla="*/ 349989 h 6858000"/>
              <a:gd name="connsiteX14" fmla="*/ 0 w 4270133"/>
              <a:gd name="connsiteY14" fmla="*/ 0 h 6858000"/>
              <a:gd name="connsiteX15" fmla="*/ 4270133 w 4270133"/>
              <a:gd name="connsiteY15" fmla="*/ 0 h 6858000"/>
              <a:gd name="connsiteX16" fmla="*/ 4270133 w 4270133"/>
              <a:gd name="connsiteY16" fmla="*/ 6858000 h 6858000"/>
              <a:gd name="connsiteX17" fmla="*/ 0 w 4270133"/>
              <a:gd name="connsiteY17" fmla="*/ 6858000 h 6858000"/>
              <a:gd name="connsiteX18" fmla="*/ 0 w 4270133"/>
              <a:gd name="connsiteY18"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60059 w 4270133"/>
              <a:gd name="connsiteY5" fmla="*/ 609076 h 6858000"/>
              <a:gd name="connsiteX6" fmla="*/ 3558488 w 4270133"/>
              <a:gd name="connsiteY6" fmla="*/ 524982 h 6858000"/>
              <a:gd name="connsiteX7" fmla="*/ 3557828 w 4270133"/>
              <a:gd name="connsiteY7" fmla="*/ 521721 h 6858000"/>
              <a:gd name="connsiteX8" fmla="*/ 3702503 w 4270133"/>
              <a:gd name="connsiteY8" fmla="*/ 349989 h 6858000"/>
              <a:gd name="connsiteX9" fmla="*/ 3490413 w 4270133"/>
              <a:gd name="connsiteY9" fmla="*/ 571943 h 6858000"/>
              <a:gd name="connsiteX10" fmla="*/ 3702503 w 4270133"/>
              <a:gd name="connsiteY10" fmla="*/ 793897 h 6858000"/>
              <a:gd name="connsiteX11" fmla="*/ 3914592 w 4270133"/>
              <a:gd name="connsiteY11" fmla="*/ 571943 h 6858000"/>
              <a:gd name="connsiteX12" fmla="*/ 3702503 w 4270133"/>
              <a:gd name="connsiteY12" fmla="*/ 349989 h 6858000"/>
              <a:gd name="connsiteX13" fmla="*/ 0 w 4270133"/>
              <a:gd name="connsiteY13" fmla="*/ 0 h 6858000"/>
              <a:gd name="connsiteX14" fmla="*/ 4270133 w 4270133"/>
              <a:gd name="connsiteY14" fmla="*/ 0 h 6858000"/>
              <a:gd name="connsiteX15" fmla="*/ 4270133 w 4270133"/>
              <a:gd name="connsiteY15" fmla="*/ 6858000 h 6858000"/>
              <a:gd name="connsiteX16" fmla="*/ 0 w 4270133"/>
              <a:gd name="connsiteY16" fmla="*/ 6858000 h 6858000"/>
              <a:gd name="connsiteX17" fmla="*/ 0 w 4270133"/>
              <a:gd name="connsiteY17"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58488 w 4270133"/>
              <a:gd name="connsiteY5" fmla="*/ 524982 h 6858000"/>
              <a:gd name="connsiteX6" fmla="*/ 3557828 w 4270133"/>
              <a:gd name="connsiteY6" fmla="*/ 521721 h 6858000"/>
              <a:gd name="connsiteX7" fmla="*/ 3702503 w 4270133"/>
              <a:gd name="connsiteY7" fmla="*/ 349989 h 6858000"/>
              <a:gd name="connsiteX8" fmla="*/ 3490413 w 4270133"/>
              <a:gd name="connsiteY8" fmla="*/ 571943 h 6858000"/>
              <a:gd name="connsiteX9" fmla="*/ 3702503 w 4270133"/>
              <a:gd name="connsiteY9" fmla="*/ 793897 h 6858000"/>
              <a:gd name="connsiteX10" fmla="*/ 3914592 w 4270133"/>
              <a:gd name="connsiteY10" fmla="*/ 571943 h 6858000"/>
              <a:gd name="connsiteX11" fmla="*/ 3702503 w 4270133"/>
              <a:gd name="connsiteY11" fmla="*/ 349989 h 6858000"/>
              <a:gd name="connsiteX12" fmla="*/ 0 w 4270133"/>
              <a:gd name="connsiteY12" fmla="*/ 0 h 6858000"/>
              <a:gd name="connsiteX13" fmla="*/ 4270133 w 4270133"/>
              <a:gd name="connsiteY13" fmla="*/ 0 h 6858000"/>
              <a:gd name="connsiteX14" fmla="*/ 4270133 w 4270133"/>
              <a:gd name="connsiteY14" fmla="*/ 6858000 h 6858000"/>
              <a:gd name="connsiteX15" fmla="*/ 0 w 4270133"/>
              <a:gd name="connsiteY15" fmla="*/ 6858000 h 6858000"/>
              <a:gd name="connsiteX16" fmla="*/ 0 w 4270133"/>
              <a:gd name="connsiteY16"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58488 w 4270133"/>
              <a:gd name="connsiteY4" fmla="*/ 524982 h 6858000"/>
              <a:gd name="connsiteX5" fmla="*/ 3557828 w 4270133"/>
              <a:gd name="connsiteY5" fmla="*/ 521721 h 6858000"/>
              <a:gd name="connsiteX6" fmla="*/ 3702503 w 4270133"/>
              <a:gd name="connsiteY6" fmla="*/ 349989 h 6858000"/>
              <a:gd name="connsiteX7" fmla="*/ 3490413 w 4270133"/>
              <a:gd name="connsiteY7" fmla="*/ 571943 h 6858000"/>
              <a:gd name="connsiteX8" fmla="*/ 3702503 w 4270133"/>
              <a:gd name="connsiteY8" fmla="*/ 793897 h 6858000"/>
              <a:gd name="connsiteX9" fmla="*/ 3914592 w 4270133"/>
              <a:gd name="connsiteY9" fmla="*/ 571943 h 6858000"/>
              <a:gd name="connsiteX10" fmla="*/ 3702503 w 4270133"/>
              <a:gd name="connsiteY10" fmla="*/ 349989 h 6858000"/>
              <a:gd name="connsiteX11" fmla="*/ 0 w 4270133"/>
              <a:gd name="connsiteY11" fmla="*/ 0 h 6858000"/>
              <a:gd name="connsiteX12" fmla="*/ 4270133 w 4270133"/>
              <a:gd name="connsiteY12" fmla="*/ 0 h 6858000"/>
              <a:gd name="connsiteX13" fmla="*/ 4270133 w 4270133"/>
              <a:gd name="connsiteY13" fmla="*/ 6858000 h 6858000"/>
              <a:gd name="connsiteX14" fmla="*/ 0 w 4270133"/>
              <a:gd name="connsiteY14" fmla="*/ 6858000 h 6858000"/>
              <a:gd name="connsiteX15" fmla="*/ 0 w 4270133"/>
              <a:gd name="connsiteY15" fmla="*/ 0 h 6858000"/>
              <a:gd name="connsiteX0" fmla="*/ 3557828 w 4270133"/>
              <a:gd name="connsiteY0" fmla="*/ 521721 h 6858000"/>
              <a:gd name="connsiteX1" fmla="*/ 3618152 w 4270133"/>
              <a:gd name="connsiteY1" fmla="*/ 495812 h 6858000"/>
              <a:gd name="connsiteX2" fmla="*/ 3560059 w 4270133"/>
              <a:gd name="connsiteY2" fmla="*/ 615325 h 6858000"/>
              <a:gd name="connsiteX3" fmla="*/ 3558488 w 4270133"/>
              <a:gd name="connsiteY3" fmla="*/ 524982 h 6858000"/>
              <a:gd name="connsiteX4" fmla="*/ 3557828 w 4270133"/>
              <a:gd name="connsiteY4" fmla="*/ 521721 h 6858000"/>
              <a:gd name="connsiteX5" fmla="*/ 3702503 w 4270133"/>
              <a:gd name="connsiteY5" fmla="*/ 349989 h 6858000"/>
              <a:gd name="connsiteX6" fmla="*/ 3490413 w 4270133"/>
              <a:gd name="connsiteY6" fmla="*/ 571943 h 6858000"/>
              <a:gd name="connsiteX7" fmla="*/ 3702503 w 4270133"/>
              <a:gd name="connsiteY7" fmla="*/ 793897 h 6858000"/>
              <a:gd name="connsiteX8" fmla="*/ 3914592 w 4270133"/>
              <a:gd name="connsiteY8" fmla="*/ 571943 h 6858000"/>
              <a:gd name="connsiteX9" fmla="*/ 3702503 w 4270133"/>
              <a:gd name="connsiteY9" fmla="*/ 349989 h 6858000"/>
              <a:gd name="connsiteX10" fmla="*/ 0 w 4270133"/>
              <a:gd name="connsiteY10" fmla="*/ 0 h 6858000"/>
              <a:gd name="connsiteX11" fmla="*/ 4270133 w 4270133"/>
              <a:gd name="connsiteY11" fmla="*/ 0 h 6858000"/>
              <a:gd name="connsiteX12" fmla="*/ 4270133 w 4270133"/>
              <a:gd name="connsiteY12" fmla="*/ 6858000 h 6858000"/>
              <a:gd name="connsiteX13" fmla="*/ 0 w 4270133"/>
              <a:gd name="connsiteY13" fmla="*/ 6858000 h 6858000"/>
              <a:gd name="connsiteX14" fmla="*/ 0 w 4270133"/>
              <a:gd name="connsiteY14" fmla="*/ 0 h 6858000"/>
              <a:gd name="connsiteX0" fmla="*/ 3557828 w 4270133"/>
              <a:gd name="connsiteY0" fmla="*/ 521721 h 6858000"/>
              <a:gd name="connsiteX1" fmla="*/ 3618152 w 4270133"/>
              <a:gd name="connsiteY1" fmla="*/ 495812 h 6858000"/>
              <a:gd name="connsiteX2" fmla="*/ 3558488 w 4270133"/>
              <a:gd name="connsiteY2" fmla="*/ 524982 h 6858000"/>
              <a:gd name="connsiteX3" fmla="*/ 3557828 w 4270133"/>
              <a:gd name="connsiteY3" fmla="*/ 521721 h 6858000"/>
              <a:gd name="connsiteX4" fmla="*/ 3702503 w 4270133"/>
              <a:gd name="connsiteY4" fmla="*/ 349989 h 6858000"/>
              <a:gd name="connsiteX5" fmla="*/ 3490413 w 4270133"/>
              <a:gd name="connsiteY5" fmla="*/ 571943 h 6858000"/>
              <a:gd name="connsiteX6" fmla="*/ 3702503 w 4270133"/>
              <a:gd name="connsiteY6" fmla="*/ 793897 h 6858000"/>
              <a:gd name="connsiteX7" fmla="*/ 3914592 w 4270133"/>
              <a:gd name="connsiteY7" fmla="*/ 571943 h 6858000"/>
              <a:gd name="connsiteX8" fmla="*/ 3702503 w 4270133"/>
              <a:gd name="connsiteY8" fmla="*/ 349989 h 6858000"/>
              <a:gd name="connsiteX9" fmla="*/ 0 w 4270133"/>
              <a:gd name="connsiteY9" fmla="*/ 0 h 6858000"/>
              <a:gd name="connsiteX10" fmla="*/ 4270133 w 4270133"/>
              <a:gd name="connsiteY10" fmla="*/ 0 h 6858000"/>
              <a:gd name="connsiteX11" fmla="*/ 4270133 w 4270133"/>
              <a:gd name="connsiteY11" fmla="*/ 6858000 h 6858000"/>
              <a:gd name="connsiteX12" fmla="*/ 0 w 4270133"/>
              <a:gd name="connsiteY12" fmla="*/ 6858000 h 6858000"/>
              <a:gd name="connsiteX13" fmla="*/ 0 w 4270133"/>
              <a:gd name="connsiteY13" fmla="*/ 0 h 6858000"/>
              <a:gd name="connsiteX0" fmla="*/ 3557828 w 4270133"/>
              <a:gd name="connsiteY0" fmla="*/ 521721 h 6858000"/>
              <a:gd name="connsiteX1" fmla="*/ 3558488 w 4270133"/>
              <a:gd name="connsiteY1" fmla="*/ 524982 h 6858000"/>
              <a:gd name="connsiteX2" fmla="*/ 3557828 w 4270133"/>
              <a:gd name="connsiteY2" fmla="*/ 521721 h 6858000"/>
              <a:gd name="connsiteX3" fmla="*/ 3702503 w 4270133"/>
              <a:gd name="connsiteY3" fmla="*/ 349989 h 6858000"/>
              <a:gd name="connsiteX4" fmla="*/ 3490413 w 4270133"/>
              <a:gd name="connsiteY4" fmla="*/ 571943 h 6858000"/>
              <a:gd name="connsiteX5" fmla="*/ 3702503 w 4270133"/>
              <a:gd name="connsiteY5" fmla="*/ 793897 h 6858000"/>
              <a:gd name="connsiteX6" fmla="*/ 3914592 w 4270133"/>
              <a:gd name="connsiteY6" fmla="*/ 571943 h 6858000"/>
              <a:gd name="connsiteX7" fmla="*/ 3702503 w 4270133"/>
              <a:gd name="connsiteY7" fmla="*/ 349989 h 6858000"/>
              <a:gd name="connsiteX8" fmla="*/ 0 w 4270133"/>
              <a:gd name="connsiteY8" fmla="*/ 0 h 6858000"/>
              <a:gd name="connsiteX9" fmla="*/ 4270133 w 4270133"/>
              <a:gd name="connsiteY9" fmla="*/ 0 h 6858000"/>
              <a:gd name="connsiteX10" fmla="*/ 4270133 w 4270133"/>
              <a:gd name="connsiteY10" fmla="*/ 6858000 h 6858000"/>
              <a:gd name="connsiteX11" fmla="*/ 0 w 4270133"/>
              <a:gd name="connsiteY11" fmla="*/ 6858000 h 6858000"/>
              <a:gd name="connsiteX12" fmla="*/ 0 w 4270133"/>
              <a:gd name="connsiteY12" fmla="*/ 0 h 6858000"/>
              <a:gd name="connsiteX0" fmla="*/ 3702503 w 4270133"/>
              <a:gd name="connsiteY0" fmla="*/ 349989 h 6858000"/>
              <a:gd name="connsiteX1" fmla="*/ 3490413 w 4270133"/>
              <a:gd name="connsiteY1" fmla="*/ 571943 h 6858000"/>
              <a:gd name="connsiteX2" fmla="*/ 3702503 w 4270133"/>
              <a:gd name="connsiteY2" fmla="*/ 793897 h 6858000"/>
              <a:gd name="connsiteX3" fmla="*/ 3914592 w 4270133"/>
              <a:gd name="connsiteY3" fmla="*/ 571943 h 6858000"/>
              <a:gd name="connsiteX4" fmla="*/ 3702503 w 4270133"/>
              <a:gd name="connsiteY4" fmla="*/ 349989 h 6858000"/>
              <a:gd name="connsiteX5" fmla="*/ 0 w 4270133"/>
              <a:gd name="connsiteY5" fmla="*/ 0 h 6858000"/>
              <a:gd name="connsiteX6" fmla="*/ 4270133 w 4270133"/>
              <a:gd name="connsiteY6" fmla="*/ 0 h 6858000"/>
              <a:gd name="connsiteX7" fmla="*/ 4270133 w 4270133"/>
              <a:gd name="connsiteY7" fmla="*/ 6858000 h 6858000"/>
              <a:gd name="connsiteX8" fmla="*/ 0 w 4270133"/>
              <a:gd name="connsiteY8" fmla="*/ 6858000 h 6858000"/>
              <a:gd name="connsiteX9" fmla="*/ 0 w 4270133"/>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0133" h="6858000">
                <a:moveTo>
                  <a:pt x="3702503" y="349989"/>
                </a:moveTo>
                <a:cubicBezTo>
                  <a:pt x="3585369" y="349989"/>
                  <a:pt x="3490413" y="449361"/>
                  <a:pt x="3490413" y="571943"/>
                </a:cubicBezTo>
                <a:cubicBezTo>
                  <a:pt x="3490413" y="694525"/>
                  <a:pt x="3585369" y="793897"/>
                  <a:pt x="3702503" y="793897"/>
                </a:cubicBezTo>
                <a:cubicBezTo>
                  <a:pt x="3819636" y="793897"/>
                  <a:pt x="3914592" y="694525"/>
                  <a:pt x="3914592" y="571943"/>
                </a:cubicBezTo>
                <a:cubicBezTo>
                  <a:pt x="3914592" y="449361"/>
                  <a:pt x="3819636" y="349989"/>
                  <a:pt x="3702503" y="349989"/>
                </a:cubicBezTo>
                <a:close/>
                <a:moveTo>
                  <a:pt x="0" y="0"/>
                </a:moveTo>
                <a:lnTo>
                  <a:pt x="4270133" y="0"/>
                </a:lnTo>
                <a:lnTo>
                  <a:pt x="4270133"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sz="2000">
                <a:solidFill>
                  <a:schemeClr val="tx1">
                    <a:lumMod val="75000"/>
                    <a:lumOff val="25000"/>
                  </a:schemeClr>
                </a:solidFill>
              </a:defRPr>
            </a:lvl1pPr>
          </a:lstStyle>
          <a:p>
            <a:r>
              <a:rPr lang="en-US"/>
              <a:t>Drag picture to placeholder or click icon to add</a:t>
            </a:r>
          </a:p>
        </p:txBody>
      </p:sp>
      <p:sp>
        <p:nvSpPr>
          <p:cNvPr id="6" name="Rectangle 5"/>
          <p:cNvSpPr/>
          <p:nvPr/>
        </p:nvSpPr>
        <p:spPr>
          <a:xfrm>
            <a:off x="1" y="0"/>
            <a:ext cx="3230880" cy="68580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93677" y="1277448"/>
            <a:ext cx="2509025" cy="2244255"/>
          </a:xfrm>
        </p:spPr>
        <p:txBody>
          <a:bodyPr anchor="t">
            <a:noAutofit/>
          </a:bodyPr>
          <a:lstStyle>
            <a:lvl1pPr>
              <a:lnSpc>
                <a:spcPct val="100000"/>
              </a:lnSpc>
              <a:defRPr>
                <a:solidFill>
                  <a:schemeClr val="bg1"/>
                </a:solidFill>
              </a:defRPr>
            </a:lvl1pPr>
          </a:lstStyle>
          <a:p>
            <a:r>
              <a:rPr lang="en-US"/>
              <a:t>Click to edit Master title style</a:t>
            </a:r>
          </a:p>
        </p:txBody>
      </p:sp>
      <p:sp>
        <p:nvSpPr>
          <p:cNvPr id="8" name="Text Placeholder 7"/>
          <p:cNvSpPr>
            <a:spLocks noGrp="1"/>
          </p:cNvSpPr>
          <p:nvPr>
            <p:ph type="body" sz="quarter" idx="10"/>
          </p:nvPr>
        </p:nvSpPr>
        <p:spPr>
          <a:xfrm>
            <a:off x="3915093" y="1177200"/>
            <a:ext cx="3322561" cy="4284663"/>
          </a:xfrm>
        </p:spPr>
        <p:txBody>
          <a:bodyPr/>
          <a:lstStyle>
            <a:lvl1pPr marL="0" indent="0">
              <a:lnSpc>
                <a:spcPct val="150000"/>
              </a:lnSpc>
              <a:buNone/>
              <a:defRPr sz="1500"/>
            </a:lvl1pPr>
          </a:lstStyle>
          <a:p>
            <a:pPr lvl="0"/>
            <a:r>
              <a:rPr lang="en-US"/>
              <a:t>Click to edit Master text styles</a:t>
            </a:r>
          </a:p>
        </p:txBody>
      </p:sp>
      <p:sp>
        <p:nvSpPr>
          <p:cNvPr id="4" name="Slide Number Placeholder 3"/>
          <p:cNvSpPr>
            <a:spLocks noGrp="1"/>
          </p:cNvSpPr>
          <p:nvPr>
            <p:ph type="sldNum" sz="quarter" idx="13"/>
          </p:nvPr>
        </p:nvSpPr>
        <p:spPr/>
        <p:txBody>
          <a:bodyPr/>
          <a:lstStyle/>
          <a:p>
            <a:fld id="{45AFAF25-1148-2B40-A455-FDDA161F44AC}" type="slidenum">
              <a:rPr lang="en-US" smtClean="0"/>
              <a:pPr/>
              <a:t>‹#›</a:t>
            </a:fld>
            <a:endParaRPr lang="en-US" dirty="0"/>
          </a:p>
        </p:txBody>
      </p:sp>
      <p:sp>
        <p:nvSpPr>
          <p:cNvPr id="10" name="Footer Placeholder 9"/>
          <p:cNvSpPr>
            <a:spLocks noGrp="1"/>
          </p:cNvSpPr>
          <p:nvPr>
            <p:ph type="ftr" sz="quarter" idx="14"/>
          </p:nvPr>
        </p:nvSpPr>
        <p:spPr>
          <a:xfrm>
            <a:off x="188012" y="6483984"/>
            <a:ext cx="3042869" cy="362845"/>
          </a:xfrm>
        </p:spPr>
        <p:txBody>
          <a:bodyPr/>
          <a:lstStyle>
            <a:lvl1pPr>
              <a:defRPr lang="en-GB" sz="800" b="0" i="0" u="none" strike="noStrike" baseline="0" smtClean="0">
                <a:solidFill>
                  <a:schemeClr val="bg1"/>
                </a:solidFill>
              </a:defRPr>
            </a:lvl1pPr>
          </a:lstStyle>
          <a:p>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Rectangle 4"/>
          <p:cNvSpPr/>
          <p:nvPr userDrawn="1"/>
        </p:nvSpPr>
        <p:spPr>
          <a:xfrm>
            <a:off x="0" y="0"/>
            <a:ext cx="6096000" cy="68580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276403" y="1246968"/>
            <a:ext cx="3856685" cy="1095679"/>
          </a:xfrm>
        </p:spPr>
        <p:txBody>
          <a:bodyPr anchor="t">
            <a:noAutofit/>
          </a:bodyPr>
          <a:lstStyle>
            <a:lvl1pPr>
              <a:lnSpc>
                <a:spcPct val="100000"/>
              </a:lnSpc>
              <a:defRPr>
                <a:solidFill>
                  <a:schemeClr val="bg1"/>
                </a:solidFill>
              </a:defRPr>
            </a:lvl1pPr>
          </a:lstStyle>
          <a:p>
            <a:r>
              <a:rPr lang="en-US"/>
              <a:t>Click to edit Master title style</a:t>
            </a:r>
            <a:endParaRPr lang="en-US" dirty="0"/>
          </a:p>
        </p:txBody>
      </p:sp>
      <p:sp>
        <p:nvSpPr>
          <p:cNvPr id="8" name="Text Placeholder 7"/>
          <p:cNvSpPr>
            <a:spLocks noGrp="1"/>
          </p:cNvSpPr>
          <p:nvPr>
            <p:ph type="body" sz="quarter" idx="10"/>
          </p:nvPr>
        </p:nvSpPr>
        <p:spPr>
          <a:xfrm>
            <a:off x="276403" y="2391415"/>
            <a:ext cx="3856685" cy="1716087"/>
          </a:xfrm>
        </p:spPr>
        <p:txBody>
          <a:bodyPr/>
          <a:lstStyle>
            <a:lvl1pPr marL="0" indent="0">
              <a:lnSpc>
                <a:spcPct val="150000"/>
              </a:lnSpc>
              <a:buNone/>
              <a:defRPr sz="1500">
                <a:solidFill>
                  <a:schemeClr val="bg1"/>
                </a:solidFill>
              </a:defRPr>
            </a:lvl1pPr>
            <a:lvl2pPr>
              <a:defRPr sz="1500"/>
            </a:lvl2pPr>
            <a:lvl3pPr>
              <a:defRPr sz="1500"/>
            </a:lvl3pPr>
            <a:lvl4pPr>
              <a:defRPr sz="1500"/>
            </a:lvl4pPr>
            <a:lvl5pPr>
              <a:defRPr sz="1500"/>
            </a:lvl5pPr>
          </a:lstStyle>
          <a:p>
            <a:pPr lvl="0"/>
            <a:r>
              <a:rPr lang="en-US"/>
              <a:t>Click to edit Master text styles</a:t>
            </a:r>
          </a:p>
        </p:txBody>
      </p:sp>
      <p:sp>
        <p:nvSpPr>
          <p:cNvPr id="10" name="Text Placeholder 9"/>
          <p:cNvSpPr>
            <a:spLocks noGrp="1"/>
          </p:cNvSpPr>
          <p:nvPr>
            <p:ph type="body" sz="quarter" idx="11"/>
          </p:nvPr>
        </p:nvSpPr>
        <p:spPr>
          <a:xfrm>
            <a:off x="8001889" y="1410176"/>
            <a:ext cx="3592703" cy="3411538"/>
          </a:xfrm>
        </p:spPr>
        <p:txBody>
          <a:bodyPr/>
          <a:lstStyle>
            <a:lvl1pPr marL="0" indent="0">
              <a:lnSpc>
                <a:spcPct val="150000"/>
              </a:lnSpc>
              <a:buNone/>
              <a:defRPr sz="1500"/>
            </a:lvl1pPr>
          </a:lstStyle>
          <a:p>
            <a:pPr lvl="0"/>
            <a:r>
              <a:rPr lang="en-US"/>
              <a:t>Click to edit Master text styles</a:t>
            </a:r>
          </a:p>
        </p:txBody>
      </p:sp>
      <p:sp>
        <p:nvSpPr>
          <p:cNvPr id="3" name="Slide Number Placeholder 2"/>
          <p:cNvSpPr>
            <a:spLocks noGrp="1"/>
          </p:cNvSpPr>
          <p:nvPr>
            <p:ph type="sldNum" sz="quarter" idx="13"/>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14"/>
          </p:nvPr>
        </p:nvSpPr>
        <p:spPr>
          <a:xfrm>
            <a:off x="188012" y="6610588"/>
            <a:ext cx="8147605" cy="236241"/>
          </a:xfrm>
        </p:spPr>
        <p:txBody>
          <a:bodyPr/>
          <a:lstStyle>
            <a:lvl1pPr>
              <a:defRPr lang="en-GB" sz="8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368754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2" name="Picture Placeholder 9"/>
          <p:cNvSpPr>
            <a:spLocks noGrp="1"/>
          </p:cNvSpPr>
          <p:nvPr>
            <p:ph type="pic" sz="quarter" idx="11"/>
          </p:nvPr>
        </p:nvSpPr>
        <p:spPr>
          <a:xfrm>
            <a:off x="6106319" y="0"/>
            <a:ext cx="6085681" cy="6858000"/>
          </a:xfrm>
          <a:custGeom>
            <a:avLst/>
            <a:gdLst>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66137 h 6858000"/>
              <a:gd name="connsiteX14" fmla="*/ 3777666 w 4270133"/>
              <a:gd name="connsiteY14" fmla="*/ 523390 h 6858000"/>
              <a:gd name="connsiteX15" fmla="*/ 3778042 w 4270133"/>
              <a:gd name="connsiteY15" fmla="*/ 523368 h 6858000"/>
              <a:gd name="connsiteX16" fmla="*/ 3778042 w 4270133"/>
              <a:gd name="connsiteY16" fmla="*/ 505208 h 6858000"/>
              <a:gd name="connsiteX17" fmla="*/ 3778042 w 4270133"/>
              <a:gd name="connsiteY17" fmla="*/ 505028 h 6858000"/>
              <a:gd name="connsiteX18" fmla="*/ 3778098 w 4270133"/>
              <a:gd name="connsiteY18" fmla="*/ 505028 h 6858000"/>
              <a:gd name="connsiteX19" fmla="*/ 3779677 w 4270133"/>
              <a:gd name="connsiteY19" fmla="*/ 499870 h 6858000"/>
              <a:gd name="connsiteX20" fmla="*/ 3783886 w 4270133"/>
              <a:gd name="connsiteY20" fmla="*/ 496410 h 6858000"/>
              <a:gd name="connsiteX21" fmla="*/ 3786853 w 4270133"/>
              <a:gd name="connsiteY21" fmla="*/ 495812 h 6858000"/>
              <a:gd name="connsiteX22" fmla="*/ 3786873 w 4270133"/>
              <a:gd name="connsiteY22" fmla="*/ 495659 h 6858000"/>
              <a:gd name="connsiteX23" fmla="*/ 3787545 w 4270133"/>
              <a:gd name="connsiteY23" fmla="*/ 495673 h 6858000"/>
              <a:gd name="connsiteX24" fmla="*/ 3787611 w 4270133"/>
              <a:gd name="connsiteY24" fmla="*/ 495660 h 6858000"/>
              <a:gd name="connsiteX25" fmla="*/ 3787691 w 4270133"/>
              <a:gd name="connsiteY25" fmla="*/ 495676 h 6858000"/>
              <a:gd name="connsiteX26" fmla="*/ 3798182 w 4270133"/>
              <a:gd name="connsiteY26" fmla="*/ 495886 h 6858000"/>
              <a:gd name="connsiteX27" fmla="*/ 3825523 w 4270133"/>
              <a:gd name="connsiteY27" fmla="*/ 498442 h 6858000"/>
              <a:gd name="connsiteX28" fmla="*/ 3825499 w 4270133"/>
              <a:gd name="connsiteY28" fmla="*/ 498774 h 6858000"/>
              <a:gd name="connsiteX29" fmla="*/ 3832930 w 4270133"/>
              <a:gd name="connsiteY29" fmla="*/ 500271 h 6858000"/>
              <a:gd name="connsiteX30" fmla="*/ 3847176 w 4270133"/>
              <a:gd name="connsiteY30" fmla="*/ 521721 h 6858000"/>
              <a:gd name="connsiteX31" fmla="*/ 3846516 w 4270133"/>
              <a:gd name="connsiteY31" fmla="*/ 524982 h 6858000"/>
              <a:gd name="connsiteX32" fmla="*/ 3845228 w 4270133"/>
              <a:gd name="connsiteY32" fmla="*/ 594002 h 6858000"/>
              <a:gd name="connsiteX33" fmla="*/ 3845504 w 4270133"/>
              <a:gd name="connsiteY33" fmla="*/ 595358 h 6858000"/>
              <a:gd name="connsiteX34" fmla="*/ 3845504 w 4270133"/>
              <a:gd name="connsiteY34" fmla="*/ 597171 h 6858000"/>
              <a:gd name="connsiteX35" fmla="*/ 3845504 w 4270133"/>
              <a:gd name="connsiteY35" fmla="*/ 611858 h 6858000"/>
              <a:gd name="connsiteX36" fmla="*/ 3845504 w 4270133"/>
              <a:gd name="connsiteY36" fmla="*/ 615325 h 6858000"/>
              <a:gd name="connsiteX37" fmla="*/ 3822082 w 4270133"/>
              <a:gd name="connsiteY37" fmla="*/ 639812 h 6858000"/>
              <a:gd name="connsiteX38" fmla="*/ 3585710 w 4270133"/>
              <a:gd name="connsiteY38" fmla="*/ 641481 h 6858000"/>
              <a:gd name="connsiteX39" fmla="*/ 3560059 w 4270133"/>
              <a:gd name="connsiteY39" fmla="*/ 615325 h 6858000"/>
              <a:gd name="connsiteX40" fmla="*/ 3560059 w 4270133"/>
              <a:gd name="connsiteY40" fmla="*/ 611858 h 6858000"/>
              <a:gd name="connsiteX41" fmla="*/ 3560059 w 4270133"/>
              <a:gd name="connsiteY41" fmla="*/ 609076 h 6858000"/>
              <a:gd name="connsiteX42" fmla="*/ 3560058 w 4270133"/>
              <a:gd name="connsiteY42" fmla="*/ 609076 h 6858000"/>
              <a:gd name="connsiteX43" fmla="*/ 3558488 w 4270133"/>
              <a:gd name="connsiteY43" fmla="*/ 524982 h 6858000"/>
              <a:gd name="connsiteX44" fmla="*/ 3557828 w 4270133"/>
              <a:gd name="connsiteY44" fmla="*/ 521721 h 6858000"/>
              <a:gd name="connsiteX45" fmla="*/ 3572075 w 4270133"/>
              <a:gd name="connsiteY45" fmla="*/ 500271 h 6858000"/>
              <a:gd name="connsiteX46" fmla="*/ 3579506 w 4270133"/>
              <a:gd name="connsiteY46" fmla="*/ 498774 h 6858000"/>
              <a:gd name="connsiteX47" fmla="*/ 3579482 w 4270133"/>
              <a:gd name="connsiteY47" fmla="*/ 498442 h 6858000"/>
              <a:gd name="connsiteX48" fmla="*/ 3606823 w 4270133"/>
              <a:gd name="connsiteY48" fmla="*/ 495886 h 6858000"/>
              <a:gd name="connsiteX49" fmla="*/ 3617314 w 4270133"/>
              <a:gd name="connsiteY49" fmla="*/ 495676 h 6858000"/>
              <a:gd name="connsiteX50" fmla="*/ 3617394 w 4270133"/>
              <a:gd name="connsiteY50" fmla="*/ 495660 h 6858000"/>
              <a:gd name="connsiteX51" fmla="*/ 3617460 w 4270133"/>
              <a:gd name="connsiteY51" fmla="*/ 495673 h 6858000"/>
              <a:gd name="connsiteX52" fmla="*/ 3702503 w 4270133"/>
              <a:gd name="connsiteY52" fmla="*/ 349989 h 6858000"/>
              <a:gd name="connsiteX53" fmla="*/ 3490413 w 4270133"/>
              <a:gd name="connsiteY53" fmla="*/ 571943 h 6858000"/>
              <a:gd name="connsiteX54" fmla="*/ 3702503 w 4270133"/>
              <a:gd name="connsiteY54" fmla="*/ 793897 h 6858000"/>
              <a:gd name="connsiteX55" fmla="*/ 3914592 w 4270133"/>
              <a:gd name="connsiteY55" fmla="*/ 571943 h 6858000"/>
              <a:gd name="connsiteX56" fmla="*/ 3702503 w 4270133"/>
              <a:gd name="connsiteY56" fmla="*/ 349989 h 6858000"/>
              <a:gd name="connsiteX57" fmla="*/ 0 w 4270133"/>
              <a:gd name="connsiteY57" fmla="*/ 0 h 6858000"/>
              <a:gd name="connsiteX58" fmla="*/ 4270133 w 4270133"/>
              <a:gd name="connsiteY58" fmla="*/ 0 h 6858000"/>
              <a:gd name="connsiteX59" fmla="*/ 4270133 w 4270133"/>
              <a:gd name="connsiteY59" fmla="*/ 6858000 h 6858000"/>
              <a:gd name="connsiteX60" fmla="*/ 0 w 4270133"/>
              <a:gd name="connsiteY60" fmla="*/ 685800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87691 w 4270133"/>
              <a:gd name="connsiteY24" fmla="*/ 495676 h 6858000"/>
              <a:gd name="connsiteX25" fmla="*/ 3798182 w 4270133"/>
              <a:gd name="connsiteY25" fmla="*/ 495886 h 6858000"/>
              <a:gd name="connsiteX26" fmla="*/ 3825523 w 4270133"/>
              <a:gd name="connsiteY26" fmla="*/ 498442 h 6858000"/>
              <a:gd name="connsiteX27" fmla="*/ 3825499 w 4270133"/>
              <a:gd name="connsiteY27" fmla="*/ 498774 h 6858000"/>
              <a:gd name="connsiteX28" fmla="*/ 3832930 w 4270133"/>
              <a:gd name="connsiteY28" fmla="*/ 500271 h 6858000"/>
              <a:gd name="connsiteX29" fmla="*/ 3847176 w 4270133"/>
              <a:gd name="connsiteY29" fmla="*/ 521721 h 6858000"/>
              <a:gd name="connsiteX30" fmla="*/ 3846516 w 4270133"/>
              <a:gd name="connsiteY30" fmla="*/ 524982 h 6858000"/>
              <a:gd name="connsiteX31" fmla="*/ 3845228 w 4270133"/>
              <a:gd name="connsiteY31" fmla="*/ 594002 h 6858000"/>
              <a:gd name="connsiteX32" fmla="*/ 3845504 w 4270133"/>
              <a:gd name="connsiteY32" fmla="*/ 595358 h 6858000"/>
              <a:gd name="connsiteX33" fmla="*/ 3845504 w 4270133"/>
              <a:gd name="connsiteY33" fmla="*/ 597171 h 6858000"/>
              <a:gd name="connsiteX34" fmla="*/ 3845504 w 4270133"/>
              <a:gd name="connsiteY34" fmla="*/ 611858 h 6858000"/>
              <a:gd name="connsiteX35" fmla="*/ 3845504 w 4270133"/>
              <a:gd name="connsiteY35" fmla="*/ 615325 h 6858000"/>
              <a:gd name="connsiteX36" fmla="*/ 3822082 w 4270133"/>
              <a:gd name="connsiteY36" fmla="*/ 639812 h 6858000"/>
              <a:gd name="connsiteX37" fmla="*/ 3585710 w 4270133"/>
              <a:gd name="connsiteY37" fmla="*/ 641481 h 6858000"/>
              <a:gd name="connsiteX38" fmla="*/ 3560059 w 4270133"/>
              <a:gd name="connsiteY38" fmla="*/ 615325 h 6858000"/>
              <a:gd name="connsiteX39" fmla="*/ 3560059 w 4270133"/>
              <a:gd name="connsiteY39" fmla="*/ 611858 h 6858000"/>
              <a:gd name="connsiteX40" fmla="*/ 3560059 w 4270133"/>
              <a:gd name="connsiteY40" fmla="*/ 609076 h 6858000"/>
              <a:gd name="connsiteX41" fmla="*/ 3560058 w 4270133"/>
              <a:gd name="connsiteY41" fmla="*/ 609076 h 6858000"/>
              <a:gd name="connsiteX42" fmla="*/ 3558488 w 4270133"/>
              <a:gd name="connsiteY42" fmla="*/ 524982 h 6858000"/>
              <a:gd name="connsiteX43" fmla="*/ 3557828 w 4270133"/>
              <a:gd name="connsiteY43" fmla="*/ 521721 h 6858000"/>
              <a:gd name="connsiteX44" fmla="*/ 3572075 w 4270133"/>
              <a:gd name="connsiteY44" fmla="*/ 500271 h 6858000"/>
              <a:gd name="connsiteX45" fmla="*/ 3579506 w 4270133"/>
              <a:gd name="connsiteY45" fmla="*/ 498774 h 6858000"/>
              <a:gd name="connsiteX46" fmla="*/ 3579482 w 4270133"/>
              <a:gd name="connsiteY46" fmla="*/ 498442 h 6858000"/>
              <a:gd name="connsiteX47" fmla="*/ 3606823 w 4270133"/>
              <a:gd name="connsiteY47" fmla="*/ 495886 h 6858000"/>
              <a:gd name="connsiteX48" fmla="*/ 3617314 w 4270133"/>
              <a:gd name="connsiteY48" fmla="*/ 495676 h 6858000"/>
              <a:gd name="connsiteX49" fmla="*/ 3617394 w 4270133"/>
              <a:gd name="connsiteY49" fmla="*/ 495660 h 6858000"/>
              <a:gd name="connsiteX50" fmla="*/ 3617460 w 4270133"/>
              <a:gd name="connsiteY50" fmla="*/ 495673 h 6858000"/>
              <a:gd name="connsiteX51" fmla="*/ 3618132 w 4270133"/>
              <a:gd name="connsiteY51" fmla="*/ 495659 h 6858000"/>
              <a:gd name="connsiteX52" fmla="*/ 3702503 w 4270133"/>
              <a:gd name="connsiteY52" fmla="*/ 349989 h 6858000"/>
              <a:gd name="connsiteX53" fmla="*/ 3490413 w 4270133"/>
              <a:gd name="connsiteY53" fmla="*/ 571943 h 6858000"/>
              <a:gd name="connsiteX54" fmla="*/ 3702503 w 4270133"/>
              <a:gd name="connsiteY54" fmla="*/ 793897 h 6858000"/>
              <a:gd name="connsiteX55" fmla="*/ 3914592 w 4270133"/>
              <a:gd name="connsiteY55" fmla="*/ 571943 h 6858000"/>
              <a:gd name="connsiteX56" fmla="*/ 3702503 w 4270133"/>
              <a:gd name="connsiteY56" fmla="*/ 349989 h 6858000"/>
              <a:gd name="connsiteX57" fmla="*/ 0 w 4270133"/>
              <a:gd name="connsiteY57" fmla="*/ 0 h 6858000"/>
              <a:gd name="connsiteX58" fmla="*/ 4270133 w 4270133"/>
              <a:gd name="connsiteY58" fmla="*/ 0 h 6858000"/>
              <a:gd name="connsiteX59" fmla="*/ 4270133 w 4270133"/>
              <a:gd name="connsiteY59" fmla="*/ 6858000 h 6858000"/>
              <a:gd name="connsiteX60" fmla="*/ 0 w 4270133"/>
              <a:gd name="connsiteY60" fmla="*/ 6858000 h 6858000"/>
              <a:gd name="connsiteX61" fmla="*/ 0 w 4270133"/>
              <a:gd name="connsiteY6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32930 w 4270133"/>
              <a:gd name="connsiteY27" fmla="*/ 500271 h 6858000"/>
              <a:gd name="connsiteX28" fmla="*/ 3847176 w 4270133"/>
              <a:gd name="connsiteY28" fmla="*/ 521721 h 6858000"/>
              <a:gd name="connsiteX29" fmla="*/ 3846516 w 4270133"/>
              <a:gd name="connsiteY29" fmla="*/ 524982 h 6858000"/>
              <a:gd name="connsiteX30" fmla="*/ 3845228 w 4270133"/>
              <a:gd name="connsiteY30" fmla="*/ 594002 h 6858000"/>
              <a:gd name="connsiteX31" fmla="*/ 3845504 w 4270133"/>
              <a:gd name="connsiteY31" fmla="*/ 595358 h 6858000"/>
              <a:gd name="connsiteX32" fmla="*/ 3845504 w 4270133"/>
              <a:gd name="connsiteY32" fmla="*/ 597171 h 6858000"/>
              <a:gd name="connsiteX33" fmla="*/ 3845504 w 4270133"/>
              <a:gd name="connsiteY33" fmla="*/ 611858 h 6858000"/>
              <a:gd name="connsiteX34" fmla="*/ 3845504 w 4270133"/>
              <a:gd name="connsiteY34" fmla="*/ 615325 h 6858000"/>
              <a:gd name="connsiteX35" fmla="*/ 3822082 w 4270133"/>
              <a:gd name="connsiteY35" fmla="*/ 639812 h 6858000"/>
              <a:gd name="connsiteX36" fmla="*/ 3585710 w 4270133"/>
              <a:gd name="connsiteY36" fmla="*/ 641481 h 6858000"/>
              <a:gd name="connsiteX37" fmla="*/ 3560059 w 4270133"/>
              <a:gd name="connsiteY37" fmla="*/ 615325 h 6858000"/>
              <a:gd name="connsiteX38" fmla="*/ 3560059 w 4270133"/>
              <a:gd name="connsiteY38" fmla="*/ 611858 h 6858000"/>
              <a:gd name="connsiteX39" fmla="*/ 3560059 w 4270133"/>
              <a:gd name="connsiteY39" fmla="*/ 609076 h 6858000"/>
              <a:gd name="connsiteX40" fmla="*/ 3560058 w 4270133"/>
              <a:gd name="connsiteY40" fmla="*/ 609076 h 6858000"/>
              <a:gd name="connsiteX41" fmla="*/ 3558488 w 4270133"/>
              <a:gd name="connsiteY41" fmla="*/ 524982 h 6858000"/>
              <a:gd name="connsiteX42" fmla="*/ 3557828 w 4270133"/>
              <a:gd name="connsiteY42" fmla="*/ 521721 h 6858000"/>
              <a:gd name="connsiteX43" fmla="*/ 3572075 w 4270133"/>
              <a:gd name="connsiteY43" fmla="*/ 500271 h 6858000"/>
              <a:gd name="connsiteX44" fmla="*/ 3579506 w 4270133"/>
              <a:gd name="connsiteY44" fmla="*/ 498774 h 6858000"/>
              <a:gd name="connsiteX45" fmla="*/ 3579482 w 4270133"/>
              <a:gd name="connsiteY45" fmla="*/ 498442 h 6858000"/>
              <a:gd name="connsiteX46" fmla="*/ 3606823 w 4270133"/>
              <a:gd name="connsiteY46" fmla="*/ 495886 h 6858000"/>
              <a:gd name="connsiteX47" fmla="*/ 3617314 w 4270133"/>
              <a:gd name="connsiteY47" fmla="*/ 495676 h 6858000"/>
              <a:gd name="connsiteX48" fmla="*/ 3617394 w 4270133"/>
              <a:gd name="connsiteY48" fmla="*/ 495660 h 6858000"/>
              <a:gd name="connsiteX49" fmla="*/ 3617460 w 4270133"/>
              <a:gd name="connsiteY49" fmla="*/ 495673 h 6858000"/>
              <a:gd name="connsiteX50" fmla="*/ 3618132 w 4270133"/>
              <a:gd name="connsiteY50" fmla="*/ 495659 h 6858000"/>
              <a:gd name="connsiteX51" fmla="*/ 3702503 w 4270133"/>
              <a:gd name="connsiteY51" fmla="*/ 349989 h 6858000"/>
              <a:gd name="connsiteX52" fmla="*/ 3490413 w 4270133"/>
              <a:gd name="connsiteY52" fmla="*/ 571943 h 6858000"/>
              <a:gd name="connsiteX53" fmla="*/ 3702503 w 4270133"/>
              <a:gd name="connsiteY53" fmla="*/ 793897 h 6858000"/>
              <a:gd name="connsiteX54" fmla="*/ 3914592 w 4270133"/>
              <a:gd name="connsiteY54" fmla="*/ 571943 h 6858000"/>
              <a:gd name="connsiteX55" fmla="*/ 3702503 w 4270133"/>
              <a:gd name="connsiteY55" fmla="*/ 349989 h 6858000"/>
              <a:gd name="connsiteX56" fmla="*/ 0 w 4270133"/>
              <a:gd name="connsiteY56" fmla="*/ 0 h 6858000"/>
              <a:gd name="connsiteX57" fmla="*/ 4270133 w 4270133"/>
              <a:gd name="connsiteY57" fmla="*/ 0 h 6858000"/>
              <a:gd name="connsiteX58" fmla="*/ 4270133 w 4270133"/>
              <a:gd name="connsiteY58" fmla="*/ 6858000 h 6858000"/>
              <a:gd name="connsiteX59" fmla="*/ 0 w 4270133"/>
              <a:gd name="connsiteY59" fmla="*/ 6858000 h 6858000"/>
              <a:gd name="connsiteX60" fmla="*/ 0 w 4270133"/>
              <a:gd name="connsiteY6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32930 w 4270133"/>
              <a:gd name="connsiteY27" fmla="*/ 500271 h 6858000"/>
              <a:gd name="connsiteX28" fmla="*/ 3847176 w 4270133"/>
              <a:gd name="connsiteY28" fmla="*/ 521721 h 6858000"/>
              <a:gd name="connsiteX29" fmla="*/ 3845228 w 4270133"/>
              <a:gd name="connsiteY29" fmla="*/ 594002 h 6858000"/>
              <a:gd name="connsiteX30" fmla="*/ 3845504 w 4270133"/>
              <a:gd name="connsiteY30" fmla="*/ 595358 h 6858000"/>
              <a:gd name="connsiteX31" fmla="*/ 3845504 w 4270133"/>
              <a:gd name="connsiteY31" fmla="*/ 597171 h 6858000"/>
              <a:gd name="connsiteX32" fmla="*/ 3845504 w 4270133"/>
              <a:gd name="connsiteY32" fmla="*/ 611858 h 6858000"/>
              <a:gd name="connsiteX33" fmla="*/ 3845504 w 4270133"/>
              <a:gd name="connsiteY33" fmla="*/ 615325 h 6858000"/>
              <a:gd name="connsiteX34" fmla="*/ 3822082 w 4270133"/>
              <a:gd name="connsiteY34" fmla="*/ 639812 h 6858000"/>
              <a:gd name="connsiteX35" fmla="*/ 3585710 w 4270133"/>
              <a:gd name="connsiteY35" fmla="*/ 641481 h 6858000"/>
              <a:gd name="connsiteX36" fmla="*/ 3560059 w 4270133"/>
              <a:gd name="connsiteY36" fmla="*/ 615325 h 6858000"/>
              <a:gd name="connsiteX37" fmla="*/ 3560059 w 4270133"/>
              <a:gd name="connsiteY37" fmla="*/ 611858 h 6858000"/>
              <a:gd name="connsiteX38" fmla="*/ 3560059 w 4270133"/>
              <a:gd name="connsiteY38" fmla="*/ 609076 h 6858000"/>
              <a:gd name="connsiteX39" fmla="*/ 3560058 w 4270133"/>
              <a:gd name="connsiteY39" fmla="*/ 609076 h 6858000"/>
              <a:gd name="connsiteX40" fmla="*/ 3558488 w 4270133"/>
              <a:gd name="connsiteY40" fmla="*/ 524982 h 6858000"/>
              <a:gd name="connsiteX41" fmla="*/ 3557828 w 4270133"/>
              <a:gd name="connsiteY41" fmla="*/ 521721 h 6858000"/>
              <a:gd name="connsiteX42" fmla="*/ 3572075 w 4270133"/>
              <a:gd name="connsiteY42" fmla="*/ 500271 h 6858000"/>
              <a:gd name="connsiteX43" fmla="*/ 3579506 w 4270133"/>
              <a:gd name="connsiteY43" fmla="*/ 498774 h 6858000"/>
              <a:gd name="connsiteX44" fmla="*/ 3579482 w 4270133"/>
              <a:gd name="connsiteY44" fmla="*/ 498442 h 6858000"/>
              <a:gd name="connsiteX45" fmla="*/ 3606823 w 4270133"/>
              <a:gd name="connsiteY45" fmla="*/ 495886 h 6858000"/>
              <a:gd name="connsiteX46" fmla="*/ 3617314 w 4270133"/>
              <a:gd name="connsiteY46" fmla="*/ 495676 h 6858000"/>
              <a:gd name="connsiteX47" fmla="*/ 3617394 w 4270133"/>
              <a:gd name="connsiteY47" fmla="*/ 495660 h 6858000"/>
              <a:gd name="connsiteX48" fmla="*/ 3617460 w 4270133"/>
              <a:gd name="connsiteY48" fmla="*/ 495673 h 6858000"/>
              <a:gd name="connsiteX49" fmla="*/ 3618132 w 4270133"/>
              <a:gd name="connsiteY49" fmla="*/ 495659 h 6858000"/>
              <a:gd name="connsiteX50" fmla="*/ 3702503 w 4270133"/>
              <a:gd name="connsiteY50" fmla="*/ 349989 h 6858000"/>
              <a:gd name="connsiteX51" fmla="*/ 3490413 w 4270133"/>
              <a:gd name="connsiteY51" fmla="*/ 571943 h 6858000"/>
              <a:gd name="connsiteX52" fmla="*/ 3702503 w 4270133"/>
              <a:gd name="connsiteY52" fmla="*/ 793897 h 6858000"/>
              <a:gd name="connsiteX53" fmla="*/ 3914592 w 4270133"/>
              <a:gd name="connsiteY53" fmla="*/ 571943 h 6858000"/>
              <a:gd name="connsiteX54" fmla="*/ 3702503 w 4270133"/>
              <a:gd name="connsiteY54" fmla="*/ 349989 h 6858000"/>
              <a:gd name="connsiteX55" fmla="*/ 0 w 4270133"/>
              <a:gd name="connsiteY55" fmla="*/ 0 h 6858000"/>
              <a:gd name="connsiteX56" fmla="*/ 4270133 w 4270133"/>
              <a:gd name="connsiteY56" fmla="*/ 0 h 6858000"/>
              <a:gd name="connsiteX57" fmla="*/ 4270133 w 4270133"/>
              <a:gd name="connsiteY57" fmla="*/ 6858000 h 6858000"/>
              <a:gd name="connsiteX58" fmla="*/ 0 w 4270133"/>
              <a:gd name="connsiteY58" fmla="*/ 6858000 h 6858000"/>
              <a:gd name="connsiteX59" fmla="*/ 0 w 4270133"/>
              <a:gd name="connsiteY5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47176 w 4270133"/>
              <a:gd name="connsiteY27" fmla="*/ 521721 h 6858000"/>
              <a:gd name="connsiteX28" fmla="*/ 3845228 w 4270133"/>
              <a:gd name="connsiteY28" fmla="*/ 594002 h 6858000"/>
              <a:gd name="connsiteX29" fmla="*/ 3845504 w 4270133"/>
              <a:gd name="connsiteY29" fmla="*/ 595358 h 6858000"/>
              <a:gd name="connsiteX30" fmla="*/ 3845504 w 4270133"/>
              <a:gd name="connsiteY30" fmla="*/ 597171 h 6858000"/>
              <a:gd name="connsiteX31" fmla="*/ 3845504 w 4270133"/>
              <a:gd name="connsiteY31" fmla="*/ 611858 h 6858000"/>
              <a:gd name="connsiteX32" fmla="*/ 3845504 w 4270133"/>
              <a:gd name="connsiteY32" fmla="*/ 615325 h 6858000"/>
              <a:gd name="connsiteX33" fmla="*/ 3822082 w 4270133"/>
              <a:gd name="connsiteY33" fmla="*/ 639812 h 6858000"/>
              <a:gd name="connsiteX34" fmla="*/ 3585710 w 4270133"/>
              <a:gd name="connsiteY34" fmla="*/ 641481 h 6858000"/>
              <a:gd name="connsiteX35" fmla="*/ 3560059 w 4270133"/>
              <a:gd name="connsiteY35" fmla="*/ 615325 h 6858000"/>
              <a:gd name="connsiteX36" fmla="*/ 3560059 w 4270133"/>
              <a:gd name="connsiteY36" fmla="*/ 611858 h 6858000"/>
              <a:gd name="connsiteX37" fmla="*/ 3560059 w 4270133"/>
              <a:gd name="connsiteY37" fmla="*/ 609076 h 6858000"/>
              <a:gd name="connsiteX38" fmla="*/ 3560058 w 4270133"/>
              <a:gd name="connsiteY38" fmla="*/ 609076 h 6858000"/>
              <a:gd name="connsiteX39" fmla="*/ 3558488 w 4270133"/>
              <a:gd name="connsiteY39" fmla="*/ 524982 h 6858000"/>
              <a:gd name="connsiteX40" fmla="*/ 3557828 w 4270133"/>
              <a:gd name="connsiteY40" fmla="*/ 521721 h 6858000"/>
              <a:gd name="connsiteX41" fmla="*/ 3572075 w 4270133"/>
              <a:gd name="connsiteY41" fmla="*/ 500271 h 6858000"/>
              <a:gd name="connsiteX42" fmla="*/ 3579506 w 4270133"/>
              <a:gd name="connsiteY42" fmla="*/ 498774 h 6858000"/>
              <a:gd name="connsiteX43" fmla="*/ 3579482 w 4270133"/>
              <a:gd name="connsiteY43" fmla="*/ 498442 h 6858000"/>
              <a:gd name="connsiteX44" fmla="*/ 3606823 w 4270133"/>
              <a:gd name="connsiteY44" fmla="*/ 495886 h 6858000"/>
              <a:gd name="connsiteX45" fmla="*/ 3617314 w 4270133"/>
              <a:gd name="connsiteY45" fmla="*/ 495676 h 6858000"/>
              <a:gd name="connsiteX46" fmla="*/ 3617394 w 4270133"/>
              <a:gd name="connsiteY46" fmla="*/ 495660 h 6858000"/>
              <a:gd name="connsiteX47" fmla="*/ 3617460 w 4270133"/>
              <a:gd name="connsiteY47" fmla="*/ 495673 h 6858000"/>
              <a:gd name="connsiteX48" fmla="*/ 3618132 w 4270133"/>
              <a:gd name="connsiteY48" fmla="*/ 495659 h 6858000"/>
              <a:gd name="connsiteX49" fmla="*/ 3702503 w 4270133"/>
              <a:gd name="connsiteY49" fmla="*/ 349989 h 6858000"/>
              <a:gd name="connsiteX50" fmla="*/ 3490413 w 4270133"/>
              <a:gd name="connsiteY50" fmla="*/ 571943 h 6858000"/>
              <a:gd name="connsiteX51" fmla="*/ 3702503 w 4270133"/>
              <a:gd name="connsiteY51" fmla="*/ 793897 h 6858000"/>
              <a:gd name="connsiteX52" fmla="*/ 3914592 w 4270133"/>
              <a:gd name="connsiteY52" fmla="*/ 571943 h 6858000"/>
              <a:gd name="connsiteX53" fmla="*/ 3702503 w 4270133"/>
              <a:gd name="connsiteY53" fmla="*/ 349989 h 6858000"/>
              <a:gd name="connsiteX54" fmla="*/ 0 w 4270133"/>
              <a:gd name="connsiteY54" fmla="*/ 0 h 6858000"/>
              <a:gd name="connsiteX55" fmla="*/ 4270133 w 4270133"/>
              <a:gd name="connsiteY55" fmla="*/ 0 h 6858000"/>
              <a:gd name="connsiteX56" fmla="*/ 4270133 w 4270133"/>
              <a:gd name="connsiteY56" fmla="*/ 6858000 h 6858000"/>
              <a:gd name="connsiteX57" fmla="*/ 0 w 4270133"/>
              <a:gd name="connsiteY57" fmla="*/ 6858000 h 6858000"/>
              <a:gd name="connsiteX58" fmla="*/ 0 w 4270133"/>
              <a:gd name="connsiteY5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47176 w 4270133"/>
              <a:gd name="connsiteY26" fmla="*/ 521721 h 6858000"/>
              <a:gd name="connsiteX27" fmla="*/ 3845228 w 4270133"/>
              <a:gd name="connsiteY27" fmla="*/ 594002 h 6858000"/>
              <a:gd name="connsiteX28" fmla="*/ 3845504 w 4270133"/>
              <a:gd name="connsiteY28" fmla="*/ 595358 h 6858000"/>
              <a:gd name="connsiteX29" fmla="*/ 3845504 w 4270133"/>
              <a:gd name="connsiteY29" fmla="*/ 597171 h 6858000"/>
              <a:gd name="connsiteX30" fmla="*/ 3845504 w 4270133"/>
              <a:gd name="connsiteY30" fmla="*/ 611858 h 6858000"/>
              <a:gd name="connsiteX31" fmla="*/ 3845504 w 4270133"/>
              <a:gd name="connsiteY31" fmla="*/ 615325 h 6858000"/>
              <a:gd name="connsiteX32" fmla="*/ 3822082 w 4270133"/>
              <a:gd name="connsiteY32" fmla="*/ 639812 h 6858000"/>
              <a:gd name="connsiteX33" fmla="*/ 3585710 w 4270133"/>
              <a:gd name="connsiteY33" fmla="*/ 641481 h 6858000"/>
              <a:gd name="connsiteX34" fmla="*/ 3560059 w 4270133"/>
              <a:gd name="connsiteY34" fmla="*/ 615325 h 6858000"/>
              <a:gd name="connsiteX35" fmla="*/ 3560059 w 4270133"/>
              <a:gd name="connsiteY35" fmla="*/ 611858 h 6858000"/>
              <a:gd name="connsiteX36" fmla="*/ 3560059 w 4270133"/>
              <a:gd name="connsiteY36" fmla="*/ 609076 h 6858000"/>
              <a:gd name="connsiteX37" fmla="*/ 3560058 w 4270133"/>
              <a:gd name="connsiteY37" fmla="*/ 609076 h 6858000"/>
              <a:gd name="connsiteX38" fmla="*/ 3558488 w 4270133"/>
              <a:gd name="connsiteY38" fmla="*/ 524982 h 6858000"/>
              <a:gd name="connsiteX39" fmla="*/ 3557828 w 4270133"/>
              <a:gd name="connsiteY39" fmla="*/ 521721 h 6858000"/>
              <a:gd name="connsiteX40" fmla="*/ 3572075 w 4270133"/>
              <a:gd name="connsiteY40" fmla="*/ 500271 h 6858000"/>
              <a:gd name="connsiteX41" fmla="*/ 3579506 w 4270133"/>
              <a:gd name="connsiteY41" fmla="*/ 498774 h 6858000"/>
              <a:gd name="connsiteX42" fmla="*/ 3579482 w 4270133"/>
              <a:gd name="connsiteY42" fmla="*/ 498442 h 6858000"/>
              <a:gd name="connsiteX43" fmla="*/ 3606823 w 4270133"/>
              <a:gd name="connsiteY43" fmla="*/ 495886 h 6858000"/>
              <a:gd name="connsiteX44" fmla="*/ 3617314 w 4270133"/>
              <a:gd name="connsiteY44" fmla="*/ 495676 h 6858000"/>
              <a:gd name="connsiteX45" fmla="*/ 3617394 w 4270133"/>
              <a:gd name="connsiteY45" fmla="*/ 495660 h 6858000"/>
              <a:gd name="connsiteX46" fmla="*/ 3617460 w 4270133"/>
              <a:gd name="connsiteY46" fmla="*/ 495673 h 6858000"/>
              <a:gd name="connsiteX47" fmla="*/ 3618132 w 4270133"/>
              <a:gd name="connsiteY47" fmla="*/ 495659 h 6858000"/>
              <a:gd name="connsiteX48" fmla="*/ 3702503 w 4270133"/>
              <a:gd name="connsiteY48" fmla="*/ 349989 h 6858000"/>
              <a:gd name="connsiteX49" fmla="*/ 3490413 w 4270133"/>
              <a:gd name="connsiteY49" fmla="*/ 571943 h 6858000"/>
              <a:gd name="connsiteX50" fmla="*/ 3702503 w 4270133"/>
              <a:gd name="connsiteY50" fmla="*/ 793897 h 6858000"/>
              <a:gd name="connsiteX51" fmla="*/ 3914592 w 4270133"/>
              <a:gd name="connsiteY51" fmla="*/ 571943 h 6858000"/>
              <a:gd name="connsiteX52" fmla="*/ 3702503 w 4270133"/>
              <a:gd name="connsiteY52" fmla="*/ 349989 h 6858000"/>
              <a:gd name="connsiteX53" fmla="*/ 0 w 4270133"/>
              <a:gd name="connsiteY53" fmla="*/ 0 h 6858000"/>
              <a:gd name="connsiteX54" fmla="*/ 4270133 w 4270133"/>
              <a:gd name="connsiteY54" fmla="*/ 0 h 6858000"/>
              <a:gd name="connsiteX55" fmla="*/ 4270133 w 4270133"/>
              <a:gd name="connsiteY55" fmla="*/ 6858000 h 6858000"/>
              <a:gd name="connsiteX56" fmla="*/ 0 w 4270133"/>
              <a:gd name="connsiteY56" fmla="*/ 6858000 h 6858000"/>
              <a:gd name="connsiteX57" fmla="*/ 0 w 4270133"/>
              <a:gd name="connsiteY5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45228 w 4270133"/>
              <a:gd name="connsiteY26" fmla="*/ 594002 h 6858000"/>
              <a:gd name="connsiteX27" fmla="*/ 3845504 w 4270133"/>
              <a:gd name="connsiteY27" fmla="*/ 595358 h 6858000"/>
              <a:gd name="connsiteX28" fmla="*/ 3845504 w 4270133"/>
              <a:gd name="connsiteY28" fmla="*/ 597171 h 6858000"/>
              <a:gd name="connsiteX29" fmla="*/ 3845504 w 4270133"/>
              <a:gd name="connsiteY29" fmla="*/ 611858 h 6858000"/>
              <a:gd name="connsiteX30" fmla="*/ 3845504 w 4270133"/>
              <a:gd name="connsiteY30" fmla="*/ 615325 h 6858000"/>
              <a:gd name="connsiteX31" fmla="*/ 3822082 w 4270133"/>
              <a:gd name="connsiteY31" fmla="*/ 639812 h 6858000"/>
              <a:gd name="connsiteX32" fmla="*/ 3585710 w 4270133"/>
              <a:gd name="connsiteY32" fmla="*/ 641481 h 6858000"/>
              <a:gd name="connsiteX33" fmla="*/ 3560059 w 4270133"/>
              <a:gd name="connsiteY33" fmla="*/ 615325 h 6858000"/>
              <a:gd name="connsiteX34" fmla="*/ 3560059 w 4270133"/>
              <a:gd name="connsiteY34" fmla="*/ 611858 h 6858000"/>
              <a:gd name="connsiteX35" fmla="*/ 3560059 w 4270133"/>
              <a:gd name="connsiteY35" fmla="*/ 609076 h 6858000"/>
              <a:gd name="connsiteX36" fmla="*/ 3560058 w 4270133"/>
              <a:gd name="connsiteY36" fmla="*/ 609076 h 6858000"/>
              <a:gd name="connsiteX37" fmla="*/ 3558488 w 4270133"/>
              <a:gd name="connsiteY37" fmla="*/ 524982 h 6858000"/>
              <a:gd name="connsiteX38" fmla="*/ 3557828 w 4270133"/>
              <a:gd name="connsiteY38" fmla="*/ 521721 h 6858000"/>
              <a:gd name="connsiteX39" fmla="*/ 3572075 w 4270133"/>
              <a:gd name="connsiteY39" fmla="*/ 500271 h 6858000"/>
              <a:gd name="connsiteX40" fmla="*/ 3579506 w 4270133"/>
              <a:gd name="connsiteY40" fmla="*/ 498774 h 6858000"/>
              <a:gd name="connsiteX41" fmla="*/ 3579482 w 4270133"/>
              <a:gd name="connsiteY41" fmla="*/ 498442 h 6858000"/>
              <a:gd name="connsiteX42" fmla="*/ 3606823 w 4270133"/>
              <a:gd name="connsiteY42" fmla="*/ 495886 h 6858000"/>
              <a:gd name="connsiteX43" fmla="*/ 3617314 w 4270133"/>
              <a:gd name="connsiteY43" fmla="*/ 495676 h 6858000"/>
              <a:gd name="connsiteX44" fmla="*/ 3617394 w 4270133"/>
              <a:gd name="connsiteY44" fmla="*/ 495660 h 6858000"/>
              <a:gd name="connsiteX45" fmla="*/ 3617460 w 4270133"/>
              <a:gd name="connsiteY45" fmla="*/ 495673 h 6858000"/>
              <a:gd name="connsiteX46" fmla="*/ 3618132 w 4270133"/>
              <a:gd name="connsiteY46" fmla="*/ 495659 h 6858000"/>
              <a:gd name="connsiteX47" fmla="*/ 3702503 w 4270133"/>
              <a:gd name="connsiteY47" fmla="*/ 349989 h 6858000"/>
              <a:gd name="connsiteX48" fmla="*/ 3490413 w 4270133"/>
              <a:gd name="connsiteY48" fmla="*/ 571943 h 6858000"/>
              <a:gd name="connsiteX49" fmla="*/ 3702503 w 4270133"/>
              <a:gd name="connsiteY49" fmla="*/ 793897 h 6858000"/>
              <a:gd name="connsiteX50" fmla="*/ 3914592 w 4270133"/>
              <a:gd name="connsiteY50" fmla="*/ 571943 h 6858000"/>
              <a:gd name="connsiteX51" fmla="*/ 3702503 w 4270133"/>
              <a:gd name="connsiteY51" fmla="*/ 349989 h 6858000"/>
              <a:gd name="connsiteX52" fmla="*/ 0 w 4270133"/>
              <a:gd name="connsiteY52" fmla="*/ 0 h 6858000"/>
              <a:gd name="connsiteX53" fmla="*/ 4270133 w 4270133"/>
              <a:gd name="connsiteY53" fmla="*/ 0 h 6858000"/>
              <a:gd name="connsiteX54" fmla="*/ 4270133 w 4270133"/>
              <a:gd name="connsiteY54" fmla="*/ 6858000 h 6858000"/>
              <a:gd name="connsiteX55" fmla="*/ 0 w 4270133"/>
              <a:gd name="connsiteY55" fmla="*/ 6858000 h 6858000"/>
              <a:gd name="connsiteX56" fmla="*/ 0 w 4270133"/>
              <a:gd name="connsiteY5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825523 w 4270133"/>
              <a:gd name="connsiteY24" fmla="*/ 498442 h 6858000"/>
              <a:gd name="connsiteX25" fmla="*/ 3845228 w 4270133"/>
              <a:gd name="connsiteY25" fmla="*/ 594002 h 6858000"/>
              <a:gd name="connsiteX26" fmla="*/ 3845504 w 4270133"/>
              <a:gd name="connsiteY26" fmla="*/ 595358 h 6858000"/>
              <a:gd name="connsiteX27" fmla="*/ 3845504 w 4270133"/>
              <a:gd name="connsiteY27" fmla="*/ 597171 h 6858000"/>
              <a:gd name="connsiteX28" fmla="*/ 3845504 w 4270133"/>
              <a:gd name="connsiteY28" fmla="*/ 611858 h 6858000"/>
              <a:gd name="connsiteX29" fmla="*/ 3845504 w 4270133"/>
              <a:gd name="connsiteY29" fmla="*/ 615325 h 6858000"/>
              <a:gd name="connsiteX30" fmla="*/ 3822082 w 4270133"/>
              <a:gd name="connsiteY30" fmla="*/ 639812 h 6858000"/>
              <a:gd name="connsiteX31" fmla="*/ 3585710 w 4270133"/>
              <a:gd name="connsiteY31" fmla="*/ 641481 h 6858000"/>
              <a:gd name="connsiteX32" fmla="*/ 3560059 w 4270133"/>
              <a:gd name="connsiteY32" fmla="*/ 615325 h 6858000"/>
              <a:gd name="connsiteX33" fmla="*/ 3560059 w 4270133"/>
              <a:gd name="connsiteY33" fmla="*/ 611858 h 6858000"/>
              <a:gd name="connsiteX34" fmla="*/ 3560059 w 4270133"/>
              <a:gd name="connsiteY34" fmla="*/ 609076 h 6858000"/>
              <a:gd name="connsiteX35" fmla="*/ 3560058 w 4270133"/>
              <a:gd name="connsiteY35" fmla="*/ 609076 h 6858000"/>
              <a:gd name="connsiteX36" fmla="*/ 3558488 w 4270133"/>
              <a:gd name="connsiteY36" fmla="*/ 524982 h 6858000"/>
              <a:gd name="connsiteX37" fmla="*/ 3557828 w 4270133"/>
              <a:gd name="connsiteY37" fmla="*/ 521721 h 6858000"/>
              <a:gd name="connsiteX38" fmla="*/ 3572075 w 4270133"/>
              <a:gd name="connsiteY38" fmla="*/ 500271 h 6858000"/>
              <a:gd name="connsiteX39" fmla="*/ 3579506 w 4270133"/>
              <a:gd name="connsiteY39" fmla="*/ 498774 h 6858000"/>
              <a:gd name="connsiteX40" fmla="*/ 3579482 w 4270133"/>
              <a:gd name="connsiteY40" fmla="*/ 498442 h 6858000"/>
              <a:gd name="connsiteX41" fmla="*/ 3606823 w 4270133"/>
              <a:gd name="connsiteY41" fmla="*/ 495886 h 6858000"/>
              <a:gd name="connsiteX42" fmla="*/ 3617314 w 4270133"/>
              <a:gd name="connsiteY42" fmla="*/ 495676 h 6858000"/>
              <a:gd name="connsiteX43" fmla="*/ 3617394 w 4270133"/>
              <a:gd name="connsiteY43" fmla="*/ 495660 h 6858000"/>
              <a:gd name="connsiteX44" fmla="*/ 3617460 w 4270133"/>
              <a:gd name="connsiteY44" fmla="*/ 495673 h 6858000"/>
              <a:gd name="connsiteX45" fmla="*/ 3618132 w 4270133"/>
              <a:gd name="connsiteY45" fmla="*/ 495659 h 6858000"/>
              <a:gd name="connsiteX46" fmla="*/ 3702503 w 4270133"/>
              <a:gd name="connsiteY46" fmla="*/ 349989 h 6858000"/>
              <a:gd name="connsiteX47" fmla="*/ 3490413 w 4270133"/>
              <a:gd name="connsiteY47" fmla="*/ 571943 h 6858000"/>
              <a:gd name="connsiteX48" fmla="*/ 3702503 w 4270133"/>
              <a:gd name="connsiteY48" fmla="*/ 793897 h 6858000"/>
              <a:gd name="connsiteX49" fmla="*/ 3914592 w 4270133"/>
              <a:gd name="connsiteY49" fmla="*/ 571943 h 6858000"/>
              <a:gd name="connsiteX50" fmla="*/ 3702503 w 4270133"/>
              <a:gd name="connsiteY50" fmla="*/ 349989 h 6858000"/>
              <a:gd name="connsiteX51" fmla="*/ 0 w 4270133"/>
              <a:gd name="connsiteY51" fmla="*/ 0 h 6858000"/>
              <a:gd name="connsiteX52" fmla="*/ 4270133 w 4270133"/>
              <a:gd name="connsiteY52" fmla="*/ 0 h 6858000"/>
              <a:gd name="connsiteX53" fmla="*/ 4270133 w 4270133"/>
              <a:gd name="connsiteY53" fmla="*/ 6858000 h 6858000"/>
              <a:gd name="connsiteX54" fmla="*/ 0 w 4270133"/>
              <a:gd name="connsiteY54" fmla="*/ 6858000 h 6858000"/>
              <a:gd name="connsiteX55" fmla="*/ 0 w 4270133"/>
              <a:gd name="connsiteY5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845228 w 4270133"/>
              <a:gd name="connsiteY24" fmla="*/ 594002 h 6858000"/>
              <a:gd name="connsiteX25" fmla="*/ 3845504 w 4270133"/>
              <a:gd name="connsiteY25" fmla="*/ 595358 h 6858000"/>
              <a:gd name="connsiteX26" fmla="*/ 3845504 w 4270133"/>
              <a:gd name="connsiteY26" fmla="*/ 597171 h 6858000"/>
              <a:gd name="connsiteX27" fmla="*/ 3845504 w 4270133"/>
              <a:gd name="connsiteY27" fmla="*/ 611858 h 6858000"/>
              <a:gd name="connsiteX28" fmla="*/ 3845504 w 4270133"/>
              <a:gd name="connsiteY28" fmla="*/ 615325 h 6858000"/>
              <a:gd name="connsiteX29" fmla="*/ 3822082 w 4270133"/>
              <a:gd name="connsiteY29" fmla="*/ 639812 h 6858000"/>
              <a:gd name="connsiteX30" fmla="*/ 3585710 w 4270133"/>
              <a:gd name="connsiteY30" fmla="*/ 641481 h 6858000"/>
              <a:gd name="connsiteX31" fmla="*/ 3560059 w 4270133"/>
              <a:gd name="connsiteY31" fmla="*/ 615325 h 6858000"/>
              <a:gd name="connsiteX32" fmla="*/ 3560059 w 4270133"/>
              <a:gd name="connsiteY32" fmla="*/ 611858 h 6858000"/>
              <a:gd name="connsiteX33" fmla="*/ 3560059 w 4270133"/>
              <a:gd name="connsiteY33" fmla="*/ 609076 h 6858000"/>
              <a:gd name="connsiteX34" fmla="*/ 3560058 w 4270133"/>
              <a:gd name="connsiteY34" fmla="*/ 609076 h 6858000"/>
              <a:gd name="connsiteX35" fmla="*/ 3558488 w 4270133"/>
              <a:gd name="connsiteY35" fmla="*/ 524982 h 6858000"/>
              <a:gd name="connsiteX36" fmla="*/ 3557828 w 4270133"/>
              <a:gd name="connsiteY36" fmla="*/ 521721 h 6858000"/>
              <a:gd name="connsiteX37" fmla="*/ 3572075 w 4270133"/>
              <a:gd name="connsiteY37" fmla="*/ 500271 h 6858000"/>
              <a:gd name="connsiteX38" fmla="*/ 3579506 w 4270133"/>
              <a:gd name="connsiteY38" fmla="*/ 498774 h 6858000"/>
              <a:gd name="connsiteX39" fmla="*/ 3579482 w 4270133"/>
              <a:gd name="connsiteY39" fmla="*/ 498442 h 6858000"/>
              <a:gd name="connsiteX40" fmla="*/ 3606823 w 4270133"/>
              <a:gd name="connsiteY40" fmla="*/ 495886 h 6858000"/>
              <a:gd name="connsiteX41" fmla="*/ 3617314 w 4270133"/>
              <a:gd name="connsiteY41" fmla="*/ 495676 h 6858000"/>
              <a:gd name="connsiteX42" fmla="*/ 3617394 w 4270133"/>
              <a:gd name="connsiteY42" fmla="*/ 495660 h 6858000"/>
              <a:gd name="connsiteX43" fmla="*/ 3617460 w 4270133"/>
              <a:gd name="connsiteY43" fmla="*/ 495673 h 6858000"/>
              <a:gd name="connsiteX44" fmla="*/ 3618132 w 4270133"/>
              <a:gd name="connsiteY44" fmla="*/ 495659 h 6858000"/>
              <a:gd name="connsiteX45" fmla="*/ 3702503 w 4270133"/>
              <a:gd name="connsiteY45" fmla="*/ 349989 h 6858000"/>
              <a:gd name="connsiteX46" fmla="*/ 3490413 w 4270133"/>
              <a:gd name="connsiteY46" fmla="*/ 571943 h 6858000"/>
              <a:gd name="connsiteX47" fmla="*/ 3702503 w 4270133"/>
              <a:gd name="connsiteY47" fmla="*/ 793897 h 6858000"/>
              <a:gd name="connsiteX48" fmla="*/ 3914592 w 4270133"/>
              <a:gd name="connsiteY48" fmla="*/ 571943 h 6858000"/>
              <a:gd name="connsiteX49" fmla="*/ 3702503 w 4270133"/>
              <a:gd name="connsiteY49" fmla="*/ 349989 h 6858000"/>
              <a:gd name="connsiteX50" fmla="*/ 0 w 4270133"/>
              <a:gd name="connsiteY50" fmla="*/ 0 h 6858000"/>
              <a:gd name="connsiteX51" fmla="*/ 4270133 w 4270133"/>
              <a:gd name="connsiteY51" fmla="*/ 0 h 6858000"/>
              <a:gd name="connsiteX52" fmla="*/ 4270133 w 4270133"/>
              <a:gd name="connsiteY52" fmla="*/ 6858000 h 6858000"/>
              <a:gd name="connsiteX53" fmla="*/ 0 w 4270133"/>
              <a:gd name="connsiteY53" fmla="*/ 6858000 h 6858000"/>
              <a:gd name="connsiteX54" fmla="*/ 0 w 4270133"/>
              <a:gd name="connsiteY5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845228 w 4270133"/>
              <a:gd name="connsiteY23" fmla="*/ 594002 h 6858000"/>
              <a:gd name="connsiteX24" fmla="*/ 3845504 w 4270133"/>
              <a:gd name="connsiteY24" fmla="*/ 595358 h 6858000"/>
              <a:gd name="connsiteX25" fmla="*/ 3845504 w 4270133"/>
              <a:gd name="connsiteY25" fmla="*/ 597171 h 6858000"/>
              <a:gd name="connsiteX26" fmla="*/ 3845504 w 4270133"/>
              <a:gd name="connsiteY26" fmla="*/ 611858 h 6858000"/>
              <a:gd name="connsiteX27" fmla="*/ 3845504 w 4270133"/>
              <a:gd name="connsiteY27" fmla="*/ 615325 h 6858000"/>
              <a:gd name="connsiteX28" fmla="*/ 3822082 w 4270133"/>
              <a:gd name="connsiteY28" fmla="*/ 639812 h 6858000"/>
              <a:gd name="connsiteX29" fmla="*/ 3585710 w 4270133"/>
              <a:gd name="connsiteY29" fmla="*/ 641481 h 6858000"/>
              <a:gd name="connsiteX30" fmla="*/ 3560059 w 4270133"/>
              <a:gd name="connsiteY30" fmla="*/ 615325 h 6858000"/>
              <a:gd name="connsiteX31" fmla="*/ 3560059 w 4270133"/>
              <a:gd name="connsiteY31" fmla="*/ 611858 h 6858000"/>
              <a:gd name="connsiteX32" fmla="*/ 3560059 w 4270133"/>
              <a:gd name="connsiteY32" fmla="*/ 609076 h 6858000"/>
              <a:gd name="connsiteX33" fmla="*/ 3560058 w 4270133"/>
              <a:gd name="connsiteY33" fmla="*/ 609076 h 6858000"/>
              <a:gd name="connsiteX34" fmla="*/ 3558488 w 4270133"/>
              <a:gd name="connsiteY34" fmla="*/ 524982 h 6858000"/>
              <a:gd name="connsiteX35" fmla="*/ 3557828 w 4270133"/>
              <a:gd name="connsiteY35" fmla="*/ 521721 h 6858000"/>
              <a:gd name="connsiteX36" fmla="*/ 3572075 w 4270133"/>
              <a:gd name="connsiteY36" fmla="*/ 500271 h 6858000"/>
              <a:gd name="connsiteX37" fmla="*/ 3579506 w 4270133"/>
              <a:gd name="connsiteY37" fmla="*/ 498774 h 6858000"/>
              <a:gd name="connsiteX38" fmla="*/ 3579482 w 4270133"/>
              <a:gd name="connsiteY38" fmla="*/ 498442 h 6858000"/>
              <a:gd name="connsiteX39" fmla="*/ 3606823 w 4270133"/>
              <a:gd name="connsiteY39" fmla="*/ 495886 h 6858000"/>
              <a:gd name="connsiteX40" fmla="*/ 3617314 w 4270133"/>
              <a:gd name="connsiteY40" fmla="*/ 495676 h 6858000"/>
              <a:gd name="connsiteX41" fmla="*/ 3617394 w 4270133"/>
              <a:gd name="connsiteY41" fmla="*/ 495660 h 6858000"/>
              <a:gd name="connsiteX42" fmla="*/ 3617460 w 4270133"/>
              <a:gd name="connsiteY42" fmla="*/ 495673 h 6858000"/>
              <a:gd name="connsiteX43" fmla="*/ 3618132 w 4270133"/>
              <a:gd name="connsiteY43" fmla="*/ 495659 h 6858000"/>
              <a:gd name="connsiteX44" fmla="*/ 3702503 w 4270133"/>
              <a:gd name="connsiteY44" fmla="*/ 349989 h 6858000"/>
              <a:gd name="connsiteX45" fmla="*/ 3490413 w 4270133"/>
              <a:gd name="connsiteY45" fmla="*/ 571943 h 6858000"/>
              <a:gd name="connsiteX46" fmla="*/ 3702503 w 4270133"/>
              <a:gd name="connsiteY46" fmla="*/ 793897 h 6858000"/>
              <a:gd name="connsiteX47" fmla="*/ 3914592 w 4270133"/>
              <a:gd name="connsiteY47" fmla="*/ 571943 h 6858000"/>
              <a:gd name="connsiteX48" fmla="*/ 3702503 w 4270133"/>
              <a:gd name="connsiteY48" fmla="*/ 349989 h 6858000"/>
              <a:gd name="connsiteX49" fmla="*/ 0 w 4270133"/>
              <a:gd name="connsiteY49" fmla="*/ 0 h 6858000"/>
              <a:gd name="connsiteX50" fmla="*/ 4270133 w 4270133"/>
              <a:gd name="connsiteY50" fmla="*/ 0 h 6858000"/>
              <a:gd name="connsiteX51" fmla="*/ 4270133 w 4270133"/>
              <a:gd name="connsiteY51" fmla="*/ 6858000 h 6858000"/>
              <a:gd name="connsiteX52" fmla="*/ 0 w 4270133"/>
              <a:gd name="connsiteY52" fmla="*/ 6858000 h 6858000"/>
              <a:gd name="connsiteX53" fmla="*/ 0 w 4270133"/>
              <a:gd name="connsiteY5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845228 w 4270133"/>
              <a:gd name="connsiteY22" fmla="*/ 594002 h 6858000"/>
              <a:gd name="connsiteX23" fmla="*/ 3845504 w 4270133"/>
              <a:gd name="connsiteY23" fmla="*/ 595358 h 6858000"/>
              <a:gd name="connsiteX24" fmla="*/ 3845504 w 4270133"/>
              <a:gd name="connsiteY24" fmla="*/ 597171 h 6858000"/>
              <a:gd name="connsiteX25" fmla="*/ 3845504 w 4270133"/>
              <a:gd name="connsiteY25" fmla="*/ 611858 h 6858000"/>
              <a:gd name="connsiteX26" fmla="*/ 3845504 w 4270133"/>
              <a:gd name="connsiteY26" fmla="*/ 615325 h 6858000"/>
              <a:gd name="connsiteX27" fmla="*/ 3822082 w 4270133"/>
              <a:gd name="connsiteY27" fmla="*/ 639812 h 6858000"/>
              <a:gd name="connsiteX28" fmla="*/ 3585710 w 4270133"/>
              <a:gd name="connsiteY28" fmla="*/ 641481 h 6858000"/>
              <a:gd name="connsiteX29" fmla="*/ 3560059 w 4270133"/>
              <a:gd name="connsiteY29" fmla="*/ 615325 h 6858000"/>
              <a:gd name="connsiteX30" fmla="*/ 3560059 w 4270133"/>
              <a:gd name="connsiteY30" fmla="*/ 611858 h 6858000"/>
              <a:gd name="connsiteX31" fmla="*/ 3560059 w 4270133"/>
              <a:gd name="connsiteY31" fmla="*/ 609076 h 6858000"/>
              <a:gd name="connsiteX32" fmla="*/ 3560058 w 4270133"/>
              <a:gd name="connsiteY32" fmla="*/ 609076 h 6858000"/>
              <a:gd name="connsiteX33" fmla="*/ 3558488 w 4270133"/>
              <a:gd name="connsiteY33" fmla="*/ 524982 h 6858000"/>
              <a:gd name="connsiteX34" fmla="*/ 3557828 w 4270133"/>
              <a:gd name="connsiteY34" fmla="*/ 521721 h 6858000"/>
              <a:gd name="connsiteX35" fmla="*/ 3572075 w 4270133"/>
              <a:gd name="connsiteY35" fmla="*/ 500271 h 6858000"/>
              <a:gd name="connsiteX36" fmla="*/ 3579506 w 4270133"/>
              <a:gd name="connsiteY36" fmla="*/ 498774 h 6858000"/>
              <a:gd name="connsiteX37" fmla="*/ 3579482 w 4270133"/>
              <a:gd name="connsiteY37" fmla="*/ 498442 h 6858000"/>
              <a:gd name="connsiteX38" fmla="*/ 3606823 w 4270133"/>
              <a:gd name="connsiteY38" fmla="*/ 495886 h 6858000"/>
              <a:gd name="connsiteX39" fmla="*/ 3617314 w 4270133"/>
              <a:gd name="connsiteY39" fmla="*/ 495676 h 6858000"/>
              <a:gd name="connsiteX40" fmla="*/ 3617394 w 4270133"/>
              <a:gd name="connsiteY40" fmla="*/ 495660 h 6858000"/>
              <a:gd name="connsiteX41" fmla="*/ 3617460 w 4270133"/>
              <a:gd name="connsiteY41" fmla="*/ 495673 h 6858000"/>
              <a:gd name="connsiteX42" fmla="*/ 3618132 w 4270133"/>
              <a:gd name="connsiteY42" fmla="*/ 495659 h 6858000"/>
              <a:gd name="connsiteX43" fmla="*/ 3702503 w 4270133"/>
              <a:gd name="connsiteY43" fmla="*/ 349989 h 6858000"/>
              <a:gd name="connsiteX44" fmla="*/ 3490413 w 4270133"/>
              <a:gd name="connsiteY44" fmla="*/ 571943 h 6858000"/>
              <a:gd name="connsiteX45" fmla="*/ 3702503 w 4270133"/>
              <a:gd name="connsiteY45" fmla="*/ 793897 h 6858000"/>
              <a:gd name="connsiteX46" fmla="*/ 3914592 w 4270133"/>
              <a:gd name="connsiteY46" fmla="*/ 571943 h 6858000"/>
              <a:gd name="connsiteX47" fmla="*/ 3702503 w 4270133"/>
              <a:gd name="connsiteY47" fmla="*/ 349989 h 6858000"/>
              <a:gd name="connsiteX48" fmla="*/ 0 w 4270133"/>
              <a:gd name="connsiteY48" fmla="*/ 0 h 6858000"/>
              <a:gd name="connsiteX49" fmla="*/ 4270133 w 4270133"/>
              <a:gd name="connsiteY49" fmla="*/ 0 h 6858000"/>
              <a:gd name="connsiteX50" fmla="*/ 4270133 w 4270133"/>
              <a:gd name="connsiteY50" fmla="*/ 6858000 h 6858000"/>
              <a:gd name="connsiteX51" fmla="*/ 0 w 4270133"/>
              <a:gd name="connsiteY51" fmla="*/ 6858000 h 6858000"/>
              <a:gd name="connsiteX52" fmla="*/ 0 w 4270133"/>
              <a:gd name="connsiteY5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845228 w 4270133"/>
              <a:gd name="connsiteY21" fmla="*/ 594002 h 6858000"/>
              <a:gd name="connsiteX22" fmla="*/ 3845504 w 4270133"/>
              <a:gd name="connsiteY22" fmla="*/ 595358 h 6858000"/>
              <a:gd name="connsiteX23" fmla="*/ 3845504 w 4270133"/>
              <a:gd name="connsiteY23" fmla="*/ 597171 h 6858000"/>
              <a:gd name="connsiteX24" fmla="*/ 3845504 w 4270133"/>
              <a:gd name="connsiteY24" fmla="*/ 611858 h 6858000"/>
              <a:gd name="connsiteX25" fmla="*/ 3845504 w 4270133"/>
              <a:gd name="connsiteY25" fmla="*/ 615325 h 6858000"/>
              <a:gd name="connsiteX26" fmla="*/ 3822082 w 4270133"/>
              <a:gd name="connsiteY26" fmla="*/ 639812 h 6858000"/>
              <a:gd name="connsiteX27" fmla="*/ 3585710 w 4270133"/>
              <a:gd name="connsiteY27" fmla="*/ 641481 h 6858000"/>
              <a:gd name="connsiteX28" fmla="*/ 3560059 w 4270133"/>
              <a:gd name="connsiteY28" fmla="*/ 615325 h 6858000"/>
              <a:gd name="connsiteX29" fmla="*/ 3560059 w 4270133"/>
              <a:gd name="connsiteY29" fmla="*/ 611858 h 6858000"/>
              <a:gd name="connsiteX30" fmla="*/ 3560059 w 4270133"/>
              <a:gd name="connsiteY30" fmla="*/ 609076 h 6858000"/>
              <a:gd name="connsiteX31" fmla="*/ 3560058 w 4270133"/>
              <a:gd name="connsiteY31" fmla="*/ 609076 h 6858000"/>
              <a:gd name="connsiteX32" fmla="*/ 3558488 w 4270133"/>
              <a:gd name="connsiteY32" fmla="*/ 524982 h 6858000"/>
              <a:gd name="connsiteX33" fmla="*/ 3557828 w 4270133"/>
              <a:gd name="connsiteY33" fmla="*/ 521721 h 6858000"/>
              <a:gd name="connsiteX34" fmla="*/ 3572075 w 4270133"/>
              <a:gd name="connsiteY34" fmla="*/ 500271 h 6858000"/>
              <a:gd name="connsiteX35" fmla="*/ 3579506 w 4270133"/>
              <a:gd name="connsiteY35" fmla="*/ 498774 h 6858000"/>
              <a:gd name="connsiteX36" fmla="*/ 3579482 w 4270133"/>
              <a:gd name="connsiteY36" fmla="*/ 498442 h 6858000"/>
              <a:gd name="connsiteX37" fmla="*/ 3606823 w 4270133"/>
              <a:gd name="connsiteY37" fmla="*/ 495886 h 6858000"/>
              <a:gd name="connsiteX38" fmla="*/ 3617314 w 4270133"/>
              <a:gd name="connsiteY38" fmla="*/ 495676 h 6858000"/>
              <a:gd name="connsiteX39" fmla="*/ 3617394 w 4270133"/>
              <a:gd name="connsiteY39" fmla="*/ 495660 h 6858000"/>
              <a:gd name="connsiteX40" fmla="*/ 3617460 w 4270133"/>
              <a:gd name="connsiteY40" fmla="*/ 495673 h 6858000"/>
              <a:gd name="connsiteX41" fmla="*/ 3618132 w 4270133"/>
              <a:gd name="connsiteY41" fmla="*/ 495659 h 6858000"/>
              <a:gd name="connsiteX42" fmla="*/ 3702503 w 4270133"/>
              <a:gd name="connsiteY42" fmla="*/ 349989 h 6858000"/>
              <a:gd name="connsiteX43" fmla="*/ 3490413 w 4270133"/>
              <a:gd name="connsiteY43" fmla="*/ 571943 h 6858000"/>
              <a:gd name="connsiteX44" fmla="*/ 3702503 w 4270133"/>
              <a:gd name="connsiteY44" fmla="*/ 793897 h 6858000"/>
              <a:gd name="connsiteX45" fmla="*/ 3914592 w 4270133"/>
              <a:gd name="connsiteY45" fmla="*/ 571943 h 6858000"/>
              <a:gd name="connsiteX46" fmla="*/ 3702503 w 4270133"/>
              <a:gd name="connsiteY46" fmla="*/ 349989 h 6858000"/>
              <a:gd name="connsiteX47" fmla="*/ 0 w 4270133"/>
              <a:gd name="connsiteY47" fmla="*/ 0 h 6858000"/>
              <a:gd name="connsiteX48" fmla="*/ 4270133 w 4270133"/>
              <a:gd name="connsiteY48" fmla="*/ 0 h 6858000"/>
              <a:gd name="connsiteX49" fmla="*/ 4270133 w 4270133"/>
              <a:gd name="connsiteY49" fmla="*/ 6858000 h 6858000"/>
              <a:gd name="connsiteX50" fmla="*/ 0 w 4270133"/>
              <a:gd name="connsiteY50" fmla="*/ 6858000 h 6858000"/>
              <a:gd name="connsiteX51" fmla="*/ 0 w 4270133"/>
              <a:gd name="connsiteY5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845228 w 4270133"/>
              <a:gd name="connsiteY20" fmla="*/ 594002 h 6858000"/>
              <a:gd name="connsiteX21" fmla="*/ 3845504 w 4270133"/>
              <a:gd name="connsiteY21" fmla="*/ 595358 h 6858000"/>
              <a:gd name="connsiteX22" fmla="*/ 3845504 w 4270133"/>
              <a:gd name="connsiteY22" fmla="*/ 597171 h 6858000"/>
              <a:gd name="connsiteX23" fmla="*/ 3845504 w 4270133"/>
              <a:gd name="connsiteY23" fmla="*/ 611858 h 6858000"/>
              <a:gd name="connsiteX24" fmla="*/ 3845504 w 4270133"/>
              <a:gd name="connsiteY24" fmla="*/ 615325 h 6858000"/>
              <a:gd name="connsiteX25" fmla="*/ 3822082 w 4270133"/>
              <a:gd name="connsiteY25" fmla="*/ 639812 h 6858000"/>
              <a:gd name="connsiteX26" fmla="*/ 3585710 w 4270133"/>
              <a:gd name="connsiteY26" fmla="*/ 641481 h 6858000"/>
              <a:gd name="connsiteX27" fmla="*/ 3560059 w 4270133"/>
              <a:gd name="connsiteY27" fmla="*/ 615325 h 6858000"/>
              <a:gd name="connsiteX28" fmla="*/ 3560059 w 4270133"/>
              <a:gd name="connsiteY28" fmla="*/ 611858 h 6858000"/>
              <a:gd name="connsiteX29" fmla="*/ 3560059 w 4270133"/>
              <a:gd name="connsiteY29" fmla="*/ 609076 h 6858000"/>
              <a:gd name="connsiteX30" fmla="*/ 3560058 w 4270133"/>
              <a:gd name="connsiteY30" fmla="*/ 609076 h 6858000"/>
              <a:gd name="connsiteX31" fmla="*/ 3558488 w 4270133"/>
              <a:gd name="connsiteY31" fmla="*/ 524982 h 6858000"/>
              <a:gd name="connsiteX32" fmla="*/ 3557828 w 4270133"/>
              <a:gd name="connsiteY32" fmla="*/ 521721 h 6858000"/>
              <a:gd name="connsiteX33" fmla="*/ 3572075 w 4270133"/>
              <a:gd name="connsiteY33" fmla="*/ 500271 h 6858000"/>
              <a:gd name="connsiteX34" fmla="*/ 3579506 w 4270133"/>
              <a:gd name="connsiteY34" fmla="*/ 498774 h 6858000"/>
              <a:gd name="connsiteX35" fmla="*/ 3579482 w 4270133"/>
              <a:gd name="connsiteY35" fmla="*/ 498442 h 6858000"/>
              <a:gd name="connsiteX36" fmla="*/ 3606823 w 4270133"/>
              <a:gd name="connsiteY36" fmla="*/ 495886 h 6858000"/>
              <a:gd name="connsiteX37" fmla="*/ 3617314 w 4270133"/>
              <a:gd name="connsiteY37" fmla="*/ 495676 h 6858000"/>
              <a:gd name="connsiteX38" fmla="*/ 3617394 w 4270133"/>
              <a:gd name="connsiteY38" fmla="*/ 495660 h 6858000"/>
              <a:gd name="connsiteX39" fmla="*/ 3617460 w 4270133"/>
              <a:gd name="connsiteY39" fmla="*/ 495673 h 6858000"/>
              <a:gd name="connsiteX40" fmla="*/ 3618132 w 4270133"/>
              <a:gd name="connsiteY40" fmla="*/ 495659 h 6858000"/>
              <a:gd name="connsiteX41" fmla="*/ 3702503 w 4270133"/>
              <a:gd name="connsiteY41" fmla="*/ 349989 h 6858000"/>
              <a:gd name="connsiteX42" fmla="*/ 3490413 w 4270133"/>
              <a:gd name="connsiteY42" fmla="*/ 571943 h 6858000"/>
              <a:gd name="connsiteX43" fmla="*/ 3702503 w 4270133"/>
              <a:gd name="connsiteY43" fmla="*/ 793897 h 6858000"/>
              <a:gd name="connsiteX44" fmla="*/ 3914592 w 4270133"/>
              <a:gd name="connsiteY44" fmla="*/ 571943 h 6858000"/>
              <a:gd name="connsiteX45" fmla="*/ 3702503 w 4270133"/>
              <a:gd name="connsiteY45" fmla="*/ 349989 h 6858000"/>
              <a:gd name="connsiteX46" fmla="*/ 0 w 4270133"/>
              <a:gd name="connsiteY46" fmla="*/ 0 h 6858000"/>
              <a:gd name="connsiteX47" fmla="*/ 4270133 w 4270133"/>
              <a:gd name="connsiteY47" fmla="*/ 0 h 6858000"/>
              <a:gd name="connsiteX48" fmla="*/ 4270133 w 4270133"/>
              <a:gd name="connsiteY48" fmla="*/ 6858000 h 6858000"/>
              <a:gd name="connsiteX49" fmla="*/ 0 w 4270133"/>
              <a:gd name="connsiteY49" fmla="*/ 6858000 h 6858000"/>
              <a:gd name="connsiteX50" fmla="*/ 0 w 4270133"/>
              <a:gd name="connsiteY5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845228 w 4270133"/>
              <a:gd name="connsiteY19" fmla="*/ 594002 h 6858000"/>
              <a:gd name="connsiteX20" fmla="*/ 3845504 w 4270133"/>
              <a:gd name="connsiteY20" fmla="*/ 595358 h 6858000"/>
              <a:gd name="connsiteX21" fmla="*/ 3845504 w 4270133"/>
              <a:gd name="connsiteY21" fmla="*/ 597171 h 6858000"/>
              <a:gd name="connsiteX22" fmla="*/ 3845504 w 4270133"/>
              <a:gd name="connsiteY22" fmla="*/ 611858 h 6858000"/>
              <a:gd name="connsiteX23" fmla="*/ 3845504 w 4270133"/>
              <a:gd name="connsiteY23" fmla="*/ 615325 h 6858000"/>
              <a:gd name="connsiteX24" fmla="*/ 3822082 w 4270133"/>
              <a:gd name="connsiteY24" fmla="*/ 639812 h 6858000"/>
              <a:gd name="connsiteX25" fmla="*/ 3585710 w 4270133"/>
              <a:gd name="connsiteY25" fmla="*/ 641481 h 6858000"/>
              <a:gd name="connsiteX26" fmla="*/ 3560059 w 4270133"/>
              <a:gd name="connsiteY26" fmla="*/ 615325 h 6858000"/>
              <a:gd name="connsiteX27" fmla="*/ 3560059 w 4270133"/>
              <a:gd name="connsiteY27" fmla="*/ 611858 h 6858000"/>
              <a:gd name="connsiteX28" fmla="*/ 3560059 w 4270133"/>
              <a:gd name="connsiteY28" fmla="*/ 609076 h 6858000"/>
              <a:gd name="connsiteX29" fmla="*/ 3560058 w 4270133"/>
              <a:gd name="connsiteY29" fmla="*/ 609076 h 6858000"/>
              <a:gd name="connsiteX30" fmla="*/ 3558488 w 4270133"/>
              <a:gd name="connsiteY30" fmla="*/ 524982 h 6858000"/>
              <a:gd name="connsiteX31" fmla="*/ 3557828 w 4270133"/>
              <a:gd name="connsiteY31" fmla="*/ 521721 h 6858000"/>
              <a:gd name="connsiteX32" fmla="*/ 3572075 w 4270133"/>
              <a:gd name="connsiteY32" fmla="*/ 500271 h 6858000"/>
              <a:gd name="connsiteX33" fmla="*/ 3579506 w 4270133"/>
              <a:gd name="connsiteY33" fmla="*/ 498774 h 6858000"/>
              <a:gd name="connsiteX34" fmla="*/ 3579482 w 4270133"/>
              <a:gd name="connsiteY34" fmla="*/ 498442 h 6858000"/>
              <a:gd name="connsiteX35" fmla="*/ 3606823 w 4270133"/>
              <a:gd name="connsiteY35" fmla="*/ 495886 h 6858000"/>
              <a:gd name="connsiteX36" fmla="*/ 3617314 w 4270133"/>
              <a:gd name="connsiteY36" fmla="*/ 495676 h 6858000"/>
              <a:gd name="connsiteX37" fmla="*/ 3617394 w 4270133"/>
              <a:gd name="connsiteY37" fmla="*/ 495660 h 6858000"/>
              <a:gd name="connsiteX38" fmla="*/ 3617460 w 4270133"/>
              <a:gd name="connsiteY38" fmla="*/ 495673 h 6858000"/>
              <a:gd name="connsiteX39" fmla="*/ 3618132 w 4270133"/>
              <a:gd name="connsiteY39" fmla="*/ 495659 h 6858000"/>
              <a:gd name="connsiteX40" fmla="*/ 3702503 w 4270133"/>
              <a:gd name="connsiteY40" fmla="*/ 349989 h 6858000"/>
              <a:gd name="connsiteX41" fmla="*/ 3490413 w 4270133"/>
              <a:gd name="connsiteY41" fmla="*/ 571943 h 6858000"/>
              <a:gd name="connsiteX42" fmla="*/ 3702503 w 4270133"/>
              <a:gd name="connsiteY42" fmla="*/ 793897 h 6858000"/>
              <a:gd name="connsiteX43" fmla="*/ 3914592 w 4270133"/>
              <a:gd name="connsiteY43" fmla="*/ 571943 h 6858000"/>
              <a:gd name="connsiteX44" fmla="*/ 3702503 w 4270133"/>
              <a:gd name="connsiteY44" fmla="*/ 349989 h 6858000"/>
              <a:gd name="connsiteX45" fmla="*/ 0 w 4270133"/>
              <a:gd name="connsiteY45" fmla="*/ 0 h 6858000"/>
              <a:gd name="connsiteX46" fmla="*/ 4270133 w 4270133"/>
              <a:gd name="connsiteY46" fmla="*/ 0 h 6858000"/>
              <a:gd name="connsiteX47" fmla="*/ 4270133 w 4270133"/>
              <a:gd name="connsiteY47" fmla="*/ 6858000 h 6858000"/>
              <a:gd name="connsiteX48" fmla="*/ 0 w 4270133"/>
              <a:gd name="connsiteY48" fmla="*/ 6858000 h 6858000"/>
              <a:gd name="connsiteX49" fmla="*/ 0 w 4270133"/>
              <a:gd name="connsiteY4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845228 w 4270133"/>
              <a:gd name="connsiteY18" fmla="*/ 594002 h 6858000"/>
              <a:gd name="connsiteX19" fmla="*/ 3845504 w 4270133"/>
              <a:gd name="connsiteY19" fmla="*/ 595358 h 6858000"/>
              <a:gd name="connsiteX20" fmla="*/ 3845504 w 4270133"/>
              <a:gd name="connsiteY20" fmla="*/ 597171 h 6858000"/>
              <a:gd name="connsiteX21" fmla="*/ 3845504 w 4270133"/>
              <a:gd name="connsiteY21" fmla="*/ 611858 h 6858000"/>
              <a:gd name="connsiteX22" fmla="*/ 3845504 w 4270133"/>
              <a:gd name="connsiteY22" fmla="*/ 615325 h 6858000"/>
              <a:gd name="connsiteX23" fmla="*/ 3822082 w 4270133"/>
              <a:gd name="connsiteY23" fmla="*/ 639812 h 6858000"/>
              <a:gd name="connsiteX24" fmla="*/ 3585710 w 4270133"/>
              <a:gd name="connsiteY24" fmla="*/ 641481 h 6858000"/>
              <a:gd name="connsiteX25" fmla="*/ 3560059 w 4270133"/>
              <a:gd name="connsiteY25" fmla="*/ 615325 h 6858000"/>
              <a:gd name="connsiteX26" fmla="*/ 3560059 w 4270133"/>
              <a:gd name="connsiteY26" fmla="*/ 611858 h 6858000"/>
              <a:gd name="connsiteX27" fmla="*/ 3560059 w 4270133"/>
              <a:gd name="connsiteY27" fmla="*/ 609076 h 6858000"/>
              <a:gd name="connsiteX28" fmla="*/ 3560058 w 4270133"/>
              <a:gd name="connsiteY28" fmla="*/ 609076 h 6858000"/>
              <a:gd name="connsiteX29" fmla="*/ 3558488 w 4270133"/>
              <a:gd name="connsiteY29" fmla="*/ 524982 h 6858000"/>
              <a:gd name="connsiteX30" fmla="*/ 3557828 w 4270133"/>
              <a:gd name="connsiteY30" fmla="*/ 521721 h 6858000"/>
              <a:gd name="connsiteX31" fmla="*/ 3572075 w 4270133"/>
              <a:gd name="connsiteY31" fmla="*/ 500271 h 6858000"/>
              <a:gd name="connsiteX32" fmla="*/ 3579506 w 4270133"/>
              <a:gd name="connsiteY32" fmla="*/ 498774 h 6858000"/>
              <a:gd name="connsiteX33" fmla="*/ 3579482 w 4270133"/>
              <a:gd name="connsiteY33" fmla="*/ 498442 h 6858000"/>
              <a:gd name="connsiteX34" fmla="*/ 3606823 w 4270133"/>
              <a:gd name="connsiteY34" fmla="*/ 495886 h 6858000"/>
              <a:gd name="connsiteX35" fmla="*/ 3617314 w 4270133"/>
              <a:gd name="connsiteY35" fmla="*/ 495676 h 6858000"/>
              <a:gd name="connsiteX36" fmla="*/ 3617394 w 4270133"/>
              <a:gd name="connsiteY36" fmla="*/ 495660 h 6858000"/>
              <a:gd name="connsiteX37" fmla="*/ 3617460 w 4270133"/>
              <a:gd name="connsiteY37" fmla="*/ 495673 h 6858000"/>
              <a:gd name="connsiteX38" fmla="*/ 3618132 w 4270133"/>
              <a:gd name="connsiteY38" fmla="*/ 495659 h 6858000"/>
              <a:gd name="connsiteX39" fmla="*/ 3702503 w 4270133"/>
              <a:gd name="connsiteY39" fmla="*/ 349989 h 6858000"/>
              <a:gd name="connsiteX40" fmla="*/ 3490413 w 4270133"/>
              <a:gd name="connsiteY40" fmla="*/ 571943 h 6858000"/>
              <a:gd name="connsiteX41" fmla="*/ 3702503 w 4270133"/>
              <a:gd name="connsiteY41" fmla="*/ 793897 h 6858000"/>
              <a:gd name="connsiteX42" fmla="*/ 3914592 w 4270133"/>
              <a:gd name="connsiteY42" fmla="*/ 571943 h 6858000"/>
              <a:gd name="connsiteX43" fmla="*/ 3702503 w 4270133"/>
              <a:gd name="connsiteY43" fmla="*/ 349989 h 6858000"/>
              <a:gd name="connsiteX44" fmla="*/ 0 w 4270133"/>
              <a:gd name="connsiteY44" fmla="*/ 0 h 6858000"/>
              <a:gd name="connsiteX45" fmla="*/ 4270133 w 4270133"/>
              <a:gd name="connsiteY45" fmla="*/ 0 h 6858000"/>
              <a:gd name="connsiteX46" fmla="*/ 4270133 w 4270133"/>
              <a:gd name="connsiteY46" fmla="*/ 6858000 h 6858000"/>
              <a:gd name="connsiteX47" fmla="*/ 0 w 4270133"/>
              <a:gd name="connsiteY47" fmla="*/ 6858000 h 6858000"/>
              <a:gd name="connsiteX48" fmla="*/ 0 w 4270133"/>
              <a:gd name="connsiteY4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845228 w 4270133"/>
              <a:gd name="connsiteY17" fmla="*/ 594002 h 6858000"/>
              <a:gd name="connsiteX18" fmla="*/ 3845504 w 4270133"/>
              <a:gd name="connsiteY18" fmla="*/ 595358 h 6858000"/>
              <a:gd name="connsiteX19" fmla="*/ 3845504 w 4270133"/>
              <a:gd name="connsiteY19" fmla="*/ 597171 h 6858000"/>
              <a:gd name="connsiteX20" fmla="*/ 3845504 w 4270133"/>
              <a:gd name="connsiteY20" fmla="*/ 611858 h 6858000"/>
              <a:gd name="connsiteX21" fmla="*/ 3845504 w 4270133"/>
              <a:gd name="connsiteY21" fmla="*/ 615325 h 6858000"/>
              <a:gd name="connsiteX22" fmla="*/ 3822082 w 4270133"/>
              <a:gd name="connsiteY22" fmla="*/ 639812 h 6858000"/>
              <a:gd name="connsiteX23" fmla="*/ 3585710 w 4270133"/>
              <a:gd name="connsiteY23" fmla="*/ 641481 h 6858000"/>
              <a:gd name="connsiteX24" fmla="*/ 3560059 w 4270133"/>
              <a:gd name="connsiteY24" fmla="*/ 615325 h 6858000"/>
              <a:gd name="connsiteX25" fmla="*/ 3560059 w 4270133"/>
              <a:gd name="connsiteY25" fmla="*/ 611858 h 6858000"/>
              <a:gd name="connsiteX26" fmla="*/ 3560059 w 4270133"/>
              <a:gd name="connsiteY26" fmla="*/ 609076 h 6858000"/>
              <a:gd name="connsiteX27" fmla="*/ 3560058 w 4270133"/>
              <a:gd name="connsiteY27" fmla="*/ 609076 h 6858000"/>
              <a:gd name="connsiteX28" fmla="*/ 3558488 w 4270133"/>
              <a:gd name="connsiteY28" fmla="*/ 524982 h 6858000"/>
              <a:gd name="connsiteX29" fmla="*/ 3557828 w 4270133"/>
              <a:gd name="connsiteY29" fmla="*/ 521721 h 6858000"/>
              <a:gd name="connsiteX30" fmla="*/ 3572075 w 4270133"/>
              <a:gd name="connsiteY30" fmla="*/ 500271 h 6858000"/>
              <a:gd name="connsiteX31" fmla="*/ 3579506 w 4270133"/>
              <a:gd name="connsiteY31" fmla="*/ 498774 h 6858000"/>
              <a:gd name="connsiteX32" fmla="*/ 3579482 w 4270133"/>
              <a:gd name="connsiteY32" fmla="*/ 498442 h 6858000"/>
              <a:gd name="connsiteX33" fmla="*/ 3606823 w 4270133"/>
              <a:gd name="connsiteY33" fmla="*/ 495886 h 6858000"/>
              <a:gd name="connsiteX34" fmla="*/ 3617314 w 4270133"/>
              <a:gd name="connsiteY34" fmla="*/ 495676 h 6858000"/>
              <a:gd name="connsiteX35" fmla="*/ 3617394 w 4270133"/>
              <a:gd name="connsiteY35" fmla="*/ 495660 h 6858000"/>
              <a:gd name="connsiteX36" fmla="*/ 3617460 w 4270133"/>
              <a:gd name="connsiteY36" fmla="*/ 495673 h 6858000"/>
              <a:gd name="connsiteX37" fmla="*/ 3618132 w 4270133"/>
              <a:gd name="connsiteY37" fmla="*/ 495659 h 6858000"/>
              <a:gd name="connsiteX38" fmla="*/ 3702503 w 4270133"/>
              <a:gd name="connsiteY38" fmla="*/ 349989 h 6858000"/>
              <a:gd name="connsiteX39" fmla="*/ 3490413 w 4270133"/>
              <a:gd name="connsiteY39" fmla="*/ 571943 h 6858000"/>
              <a:gd name="connsiteX40" fmla="*/ 3702503 w 4270133"/>
              <a:gd name="connsiteY40" fmla="*/ 793897 h 6858000"/>
              <a:gd name="connsiteX41" fmla="*/ 3914592 w 4270133"/>
              <a:gd name="connsiteY41" fmla="*/ 571943 h 6858000"/>
              <a:gd name="connsiteX42" fmla="*/ 3702503 w 4270133"/>
              <a:gd name="connsiteY42" fmla="*/ 349989 h 6858000"/>
              <a:gd name="connsiteX43" fmla="*/ 0 w 4270133"/>
              <a:gd name="connsiteY43" fmla="*/ 0 h 6858000"/>
              <a:gd name="connsiteX44" fmla="*/ 4270133 w 4270133"/>
              <a:gd name="connsiteY44" fmla="*/ 0 h 6858000"/>
              <a:gd name="connsiteX45" fmla="*/ 4270133 w 4270133"/>
              <a:gd name="connsiteY45" fmla="*/ 6858000 h 6858000"/>
              <a:gd name="connsiteX46" fmla="*/ 0 w 4270133"/>
              <a:gd name="connsiteY46" fmla="*/ 6858000 h 6858000"/>
              <a:gd name="connsiteX47" fmla="*/ 0 w 4270133"/>
              <a:gd name="connsiteY4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845228 w 4270133"/>
              <a:gd name="connsiteY16" fmla="*/ 594002 h 6858000"/>
              <a:gd name="connsiteX17" fmla="*/ 3845504 w 4270133"/>
              <a:gd name="connsiteY17" fmla="*/ 595358 h 6858000"/>
              <a:gd name="connsiteX18" fmla="*/ 3845504 w 4270133"/>
              <a:gd name="connsiteY18" fmla="*/ 597171 h 6858000"/>
              <a:gd name="connsiteX19" fmla="*/ 3845504 w 4270133"/>
              <a:gd name="connsiteY19" fmla="*/ 611858 h 6858000"/>
              <a:gd name="connsiteX20" fmla="*/ 3845504 w 4270133"/>
              <a:gd name="connsiteY20" fmla="*/ 615325 h 6858000"/>
              <a:gd name="connsiteX21" fmla="*/ 3822082 w 4270133"/>
              <a:gd name="connsiteY21" fmla="*/ 639812 h 6858000"/>
              <a:gd name="connsiteX22" fmla="*/ 3585710 w 4270133"/>
              <a:gd name="connsiteY22" fmla="*/ 641481 h 6858000"/>
              <a:gd name="connsiteX23" fmla="*/ 3560059 w 4270133"/>
              <a:gd name="connsiteY23" fmla="*/ 615325 h 6858000"/>
              <a:gd name="connsiteX24" fmla="*/ 3560059 w 4270133"/>
              <a:gd name="connsiteY24" fmla="*/ 611858 h 6858000"/>
              <a:gd name="connsiteX25" fmla="*/ 3560059 w 4270133"/>
              <a:gd name="connsiteY25" fmla="*/ 609076 h 6858000"/>
              <a:gd name="connsiteX26" fmla="*/ 3560058 w 4270133"/>
              <a:gd name="connsiteY26" fmla="*/ 609076 h 6858000"/>
              <a:gd name="connsiteX27" fmla="*/ 3558488 w 4270133"/>
              <a:gd name="connsiteY27" fmla="*/ 524982 h 6858000"/>
              <a:gd name="connsiteX28" fmla="*/ 3557828 w 4270133"/>
              <a:gd name="connsiteY28" fmla="*/ 521721 h 6858000"/>
              <a:gd name="connsiteX29" fmla="*/ 3572075 w 4270133"/>
              <a:gd name="connsiteY29" fmla="*/ 500271 h 6858000"/>
              <a:gd name="connsiteX30" fmla="*/ 3579506 w 4270133"/>
              <a:gd name="connsiteY30" fmla="*/ 498774 h 6858000"/>
              <a:gd name="connsiteX31" fmla="*/ 3579482 w 4270133"/>
              <a:gd name="connsiteY31" fmla="*/ 498442 h 6858000"/>
              <a:gd name="connsiteX32" fmla="*/ 3606823 w 4270133"/>
              <a:gd name="connsiteY32" fmla="*/ 495886 h 6858000"/>
              <a:gd name="connsiteX33" fmla="*/ 3617314 w 4270133"/>
              <a:gd name="connsiteY33" fmla="*/ 495676 h 6858000"/>
              <a:gd name="connsiteX34" fmla="*/ 3617394 w 4270133"/>
              <a:gd name="connsiteY34" fmla="*/ 495660 h 6858000"/>
              <a:gd name="connsiteX35" fmla="*/ 3617460 w 4270133"/>
              <a:gd name="connsiteY35" fmla="*/ 495673 h 6858000"/>
              <a:gd name="connsiteX36" fmla="*/ 3618132 w 4270133"/>
              <a:gd name="connsiteY36" fmla="*/ 495659 h 6858000"/>
              <a:gd name="connsiteX37" fmla="*/ 3702503 w 4270133"/>
              <a:gd name="connsiteY37" fmla="*/ 349989 h 6858000"/>
              <a:gd name="connsiteX38" fmla="*/ 3490413 w 4270133"/>
              <a:gd name="connsiteY38" fmla="*/ 571943 h 6858000"/>
              <a:gd name="connsiteX39" fmla="*/ 3702503 w 4270133"/>
              <a:gd name="connsiteY39" fmla="*/ 793897 h 6858000"/>
              <a:gd name="connsiteX40" fmla="*/ 3914592 w 4270133"/>
              <a:gd name="connsiteY40" fmla="*/ 571943 h 6858000"/>
              <a:gd name="connsiteX41" fmla="*/ 3702503 w 4270133"/>
              <a:gd name="connsiteY41" fmla="*/ 349989 h 6858000"/>
              <a:gd name="connsiteX42" fmla="*/ 0 w 4270133"/>
              <a:gd name="connsiteY42" fmla="*/ 0 h 6858000"/>
              <a:gd name="connsiteX43" fmla="*/ 4270133 w 4270133"/>
              <a:gd name="connsiteY43" fmla="*/ 0 h 6858000"/>
              <a:gd name="connsiteX44" fmla="*/ 4270133 w 4270133"/>
              <a:gd name="connsiteY44" fmla="*/ 6858000 h 6858000"/>
              <a:gd name="connsiteX45" fmla="*/ 0 w 4270133"/>
              <a:gd name="connsiteY45" fmla="*/ 6858000 h 6858000"/>
              <a:gd name="connsiteX46" fmla="*/ 0 w 4270133"/>
              <a:gd name="connsiteY4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845228 w 4270133"/>
              <a:gd name="connsiteY15" fmla="*/ 594002 h 6858000"/>
              <a:gd name="connsiteX16" fmla="*/ 3845504 w 4270133"/>
              <a:gd name="connsiteY16" fmla="*/ 595358 h 6858000"/>
              <a:gd name="connsiteX17" fmla="*/ 3845504 w 4270133"/>
              <a:gd name="connsiteY17" fmla="*/ 597171 h 6858000"/>
              <a:gd name="connsiteX18" fmla="*/ 3845504 w 4270133"/>
              <a:gd name="connsiteY18" fmla="*/ 611858 h 6858000"/>
              <a:gd name="connsiteX19" fmla="*/ 3845504 w 4270133"/>
              <a:gd name="connsiteY19" fmla="*/ 615325 h 6858000"/>
              <a:gd name="connsiteX20" fmla="*/ 3822082 w 4270133"/>
              <a:gd name="connsiteY20" fmla="*/ 639812 h 6858000"/>
              <a:gd name="connsiteX21" fmla="*/ 3585710 w 4270133"/>
              <a:gd name="connsiteY21" fmla="*/ 641481 h 6858000"/>
              <a:gd name="connsiteX22" fmla="*/ 3560059 w 4270133"/>
              <a:gd name="connsiteY22" fmla="*/ 615325 h 6858000"/>
              <a:gd name="connsiteX23" fmla="*/ 3560059 w 4270133"/>
              <a:gd name="connsiteY23" fmla="*/ 611858 h 6858000"/>
              <a:gd name="connsiteX24" fmla="*/ 3560059 w 4270133"/>
              <a:gd name="connsiteY24" fmla="*/ 609076 h 6858000"/>
              <a:gd name="connsiteX25" fmla="*/ 3560058 w 4270133"/>
              <a:gd name="connsiteY25" fmla="*/ 609076 h 6858000"/>
              <a:gd name="connsiteX26" fmla="*/ 3558488 w 4270133"/>
              <a:gd name="connsiteY26" fmla="*/ 524982 h 6858000"/>
              <a:gd name="connsiteX27" fmla="*/ 3557828 w 4270133"/>
              <a:gd name="connsiteY27" fmla="*/ 521721 h 6858000"/>
              <a:gd name="connsiteX28" fmla="*/ 3572075 w 4270133"/>
              <a:gd name="connsiteY28" fmla="*/ 500271 h 6858000"/>
              <a:gd name="connsiteX29" fmla="*/ 3579506 w 4270133"/>
              <a:gd name="connsiteY29" fmla="*/ 498774 h 6858000"/>
              <a:gd name="connsiteX30" fmla="*/ 3579482 w 4270133"/>
              <a:gd name="connsiteY30" fmla="*/ 498442 h 6858000"/>
              <a:gd name="connsiteX31" fmla="*/ 3606823 w 4270133"/>
              <a:gd name="connsiteY31" fmla="*/ 495886 h 6858000"/>
              <a:gd name="connsiteX32" fmla="*/ 3617314 w 4270133"/>
              <a:gd name="connsiteY32" fmla="*/ 495676 h 6858000"/>
              <a:gd name="connsiteX33" fmla="*/ 3617394 w 4270133"/>
              <a:gd name="connsiteY33" fmla="*/ 495660 h 6858000"/>
              <a:gd name="connsiteX34" fmla="*/ 3617460 w 4270133"/>
              <a:gd name="connsiteY34" fmla="*/ 495673 h 6858000"/>
              <a:gd name="connsiteX35" fmla="*/ 3618132 w 4270133"/>
              <a:gd name="connsiteY35" fmla="*/ 495659 h 6858000"/>
              <a:gd name="connsiteX36" fmla="*/ 3702503 w 4270133"/>
              <a:gd name="connsiteY36" fmla="*/ 349989 h 6858000"/>
              <a:gd name="connsiteX37" fmla="*/ 3490413 w 4270133"/>
              <a:gd name="connsiteY37" fmla="*/ 571943 h 6858000"/>
              <a:gd name="connsiteX38" fmla="*/ 3702503 w 4270133"/>
              <a:gd name="connsiteY38" fmla="*/ 793897 h 6858000"/>
              <a:gd name="connsiteX39" fmla="*/ 3914592 w 4270133"/>
              <a:gd name="connsiteY39" fmla="*/ 571943 h 6858000"/>
              <a:gd name="connsiteX40" fmla="*/ 3702503 w 4270133"/>
              <a:gd name="connsiteY40" fmla="*/ 349989 h 6858000"/>
              <a:gd name="connsiteX41" fmla="*/ 0 w 4270133"/>
              <a:gd name="connsiteY41" fmla="*/ 0 h 6858000"/>
              <a:gd name="connsiteX42" fmla="*/ 4270133 w 4270133"/>
              <a:gd name="connsiteY42" fmla="*/ 0 h 6858000"/>
              <a:gd name="connsiteX43" fmla="*/ 4270133 w 4270133"/>
              <a:gd name="connsiteY43" fmla="*/ 6858000 h 6858000"/>
              <a:gd name="connsiteX44" fmla="*/ 0 w 4270133"/>
              <a:gd name="connsiteY44" fmla="*/ 6858000 h 6858000"/>
              <a:gd name="connsiteX45" fmla="*/ 0 w 4270133"/>
              <a:gd name="connsiteY4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845228 w 4270133"/>
              <a:gd name="connsiteY14" fmla="*/ 594002 h 6858000"/>
              <a:gd name="connsiteX15" fmla="*/ 3845504 w 4270133"/>
              <a:gd name="connsiteY15" fmla="*/ 595358 h 6858000"/>
              <a:gd name="connsiteX16" fmla="*/ 3845504 w 4270133"/>
              <a:gd name="connsiteY16" fmla="*/ 597171 h 6858000"/>
              <a:gd name="connsiteX17" fmla="*/ 3845504 w 4270133"/>
              <a:gd name="connsiteY17" fmla="*/ 611858 h 6858000"/>
              <a:gd name="connsiteX18" fmla="*/ 3845504 w 4270133"/>
              <a:gd name="connsiteY18" fmla="*/ 615325 h 6858000"/>
              <a:gd name="connsiteX19" fmla="*/ 3822082 w 4270133"/>
              <a:gd name="connsiteY19" fmla="*/ 639812 h 6858000"/>
              <a:gd name="connsiteX20" fmla="*/ 3585710 w 4270133"/>
              <a:gd name="connsiteY20" fmla="*/ 641481 h 6858000"/>
              <a:gd name="connsiteX21" fmla="*/ 3560059 w 4270133"/>
              <a:gd name="connsiteY21" fmla="*/ 615325 h 6858000"/>
              <a:gd name="connsiteX22" fmla="*/ 3560059 w 4270133"/>
              <a:gd name="connsiteY22" fmla="*/ 611858 h 6858000"/>
              <a:gd name="connsiteX23" fmla="*/ 3560059 w 4270133"/>
              <a:gd name="connsiteY23" fmla="*/ 609076 h 6858000"/>
              <a:gd name="connsiteX24" fmla="*/ 3560058 w 4270133"/>
              <a:gd name="connsiteY24" fmla="*/ 609076 h 6858000"/>
              <a:gd name="connsiteX25" fmla="*/ 3558488 w 4270133"/>
              <a:gd name="connsiteY25" fmla="*/ 524982 h 6858000"/>
              <a:gd name="connsiteX26" fmla="*/ 3557828 w 4270133"/>
              <a:gd name="connsiteY26" fmla="*/ 521721 h 6858000"/>
              <a:gd name="connsiteX27" fmla="*/ 3572075 w 4270133"/>
              <a:gd name="connsiteY27" fmla="*/ 500271 h 6858000"/>
              <a:gd name="connsiteX28" fmla="*/ 3579506 w 4270133"/>
              <a:gd name="connsiteY28" fmla="*/ 498774 h 6858000"/>
              <a:gd name="connsiteX29" fmla="*/ 3579482 w 4270133"/>
              <a:gd name="connsiteY29" fmla="*/ 498442 h 6858000"/>
              <a:gd name="connsiteX30" fmla="*/ 3606823 w 4270133"/>
              <a:gd name="connsiteY30" fmla="*/ 495886 h 6858000"/>
              <a:gd name="connsiteX31" fmla="*/ 3617314 w 4270133"/>
              <a:gd name="connsiteY31" fmla="*/ 495676 h 6858000"/>
              <a:gd name="connsiteX32" fmla="*/ 3617394 w 4270133"/>
              <a:gd name="connsiteY32" fmla="*/ 495660 h 6858000"/>
              <a:gd name="connsiteX33" fmla="*/ 3617460 w 4270133"/>
              <a:gd name="connsiteY33" fmla="*/ 495673 h 6858000"/>
              <a:gd name="connsiteX34" fmla="*/ 3618132 w 4270133"/>
              <a:gd name="connsiteY34" fmla="*/ 495659 h 6858000"/>
              <a:gd name="connsiteX35" fmla="*/ 3702503 w 4270133"/>
              <a:gd name="connsiteY35" fmla="*/ 349989 h 6858000"/>
              <a:gd name="connsiteX36" fmla="*/ 3490413 w 4270133"/>
              <a:gd name="connsiteY36" fmla="*/ 571943 h 6858000"/>
              <a:gd name="connsiteX37" fmla="*/ 3702503 w 4270133"/>
              <a:gd name="connsiteY37" fmla="*/ 793897 h 6858000"/>
              <a:gd name="connsiteX38" fmla="*/ 3914592 w 4270133"/>
              <a:gd name="connsiteY38" fmla="*/ 571943 h 6858000"/>
              <a:gd name="connsiteX39" fmla="*/ 3702503 w 4270133"/>
              <a:gd name="connsiteY39" fmla="*/ 349989 h 6858000"/>
              <a:gd name="connsiteX40" fmla="*/ 0 w 4270133"/>
              <a:gd name="connsiteY40" fmla="*/ 0 h 6858000"/>
              <a:gd name="connsiteX41" fmla="*/ 4270133 w 4270133"/>
              <a:gd name="connsiteY41" fmla="*/ 0 h 6858000"/>
              <a:gd name="connsiteX42" fmla="*/ 4270133 w 4270133"/>
              <a:gd name="connsiteY42" fmla="*/ 6858000 h 6858000"/>
              <a:gd name="connsiteX43" fmla="*/ 0 w 4270133"/>
              <a:gd name="connsiteY43" fmla="*/ 6858000 h 6858000"/>
              <a:gd name="connsiteX44" fmla="*/ 0 w 4270133"/>
              <a:gd name="connsiteY4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845504 w 4270133"/>
              <a:gd name="connsiteY17" fmla="*/ 615325 h 6858000"/>
              <a:gd name="connsiteX18" fmla="*/ 3822082 w 4270133"/>
              <a:gd name="connsiteY18" fmla="*/ 639812 h 6858000"/>
              <a:gd name="connsiteX19" fmla="*/ 3585710 w 4270133"/>
              <a:gd name="connsiteY19" fmla="*/ 641481 h 6858000"/>
              <a:gd name="connsiteX20" fmla="*/ 3560059 w 4270133"/>
              <a:gd name="connsiteY20" fmla="*/ 615325 h 6858000"/>
              <a:gd name="connsiteX21" fmla="*/ 3560059 w 4270133"/>
              <a:gd name="connsiteY21" fmla="*/ 611858 h 6858000"/>
              <a:gd name="connsiteX22" fmla="*/ 3560059 w 4270133"/>
              <a:gd name="connsiteY22" fmla="*/ 609076 h 6858000"/>
              <a:gd name="connsiteX23" fmla="*/ 3560058 w 4270133"/>
              <a:gd name="connsiteY23" fmla="*/ 609076 h 6858000"/>
              <a:gd name="connsiteX24" fmla="*/ 3558488 w 4270133"/>
              <a:gd name="connsiteY24" fmla="*/ 524982 h 6858000"/>
              <a:gd name="connsiteX25" fmla="*/ 3557828 w 4270133"/>
              <a:gd name="connsiteY25" fmla="*/ 521721 h 6858000"/>
              <a:gd name="connsiteX26" fmla="*/ 3572075 w 4270133"/>
              <a:gd name="connsiteY26" fmla="*/ 500271 h 6858000"/>
              <a:gd name="connsiteX27" fmla="*/ 3579506 w 4270133"/>
              <a:gd name="connsiteY27" fmla="*/ 498774 h 6858000"/>
              <a:gd name="connsiteX28" fmla="*/ 3579482 w 4270133"/>
              <a:gd name="connsiteY28" fmla="*/ 498442 h 6858000"/>
              <a:gd name="connsiteX29" fmla="*/ 3606823 w 4270133"/>
              <a:gd name="connsiteY29" fmla="*/ 495886 h 6858000"/>
              <a:gd name="connsiteX30" fmla="*/ 3617314 w 4270133"/>
              <a:gd name="connsiteY30" fmla="*/ 495676 h 6858000"/>
              <a:gd name="connsiteX31" fmla="*/ 3617394 w 4270133"/>
              <a:gd name="connsiteY31" fmla="*/ 495660 h 6858000"/>
              <a:gd name="connsiteX32" fmla="*/ 3617460 w 4270133"/>
              <a:gd name="connsiteY32" fmla="*/ 495673 h 6858000"/>
              <a:gd name="connsiteX33" fmla="*/ 3618132 w 4270133"/>
              <a:gd name="connsiteY33" fmla="*/ 495659 h 6858000"/>
              <a:gd name="connsiteX34" fmla="*/ 3702503 w 4270133"/>
              <a:gd name="connsiteY34" fmla="*/ 349989 h 6858000"/>
              <a:gd name="connsiteX35" fmla="*/ 3490413 w 4270133"/>
              <a:gd name="connsiteY35" fmla="*/ 571943 h 6858000"/>
              <a:gd name="connsiteX36" fmla="*/ 3702503 w 4270133"/>
              <a:gd name="connsiteY36" fmla="*/ 793897 h 6858000"/>
              <a:gd name="connsiteX37" fmla="*/ 3914592 w 4270133"/>
              <a:gd name="connsiteY37" fmla="*/ 571943 h 6858000"/>
              <a:gd name="connsiteX38" fmla="*/ 3702503 w 4270133"/>
              <a:gd name="connsiteY38" fmla="*/ 349989 h 6858000"/>
              <a:gd name="connsiteX39" fmla="*/ 0 w 4270133"/>
              <a:gd name="connsiteY39" fmla="*/ 0 h 6858000"/>
              <a:gd name="connsiteX40" fmla="*/ 4270133 w 4270133"/>
              <a:gd name="connsiteY40" fmla="*/ 0 h 6858000"/>
              <a:gd name="connsiteX41" fmla="*/ 4270133 w 4270133"/>
              <a:gd name="connsiteY41" fmla="*/ 6858000 h 6858000"/>
              <a:gd name="connsiteX42" fmla="*/ 0 w 4270133"/>
              <a:gd name="connsiteY42" fmla="*/ 6858000 h 6858000"/>
              <a:gd name="connsiteX43" fmla="*/ 0 w 4270133"/>
              <a:gd name="connsiteY4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845504 w 4270133"/>
              <a:gd name="connsiteY17" fmla="*/ 615325 h 6858000"/>
              <a:gd name="connsiteX18" fmla="*/ 3585710 w 4270133"/>
              <a:gd name="connsiteY18" fmla="*/ 641481 h 6858000"/>
              <a:gd name="connsiteX19" fmla="*/ 3560059 w 4270133"/>
              <a:gd name="connsiteY19" fmla="*/ 615325 h 6858000"/>
              <a:gd name="connsiteX20" fmla="*/ 3560059 w 4270133"/>
              <a:gd name="connsiteY20" fmla="*/ 611858 h 6858000"/>
              <a:gd name="connsiteX21" fmla="*/ 3560059 w 4270133"/>
              <a:gd name="connsiteY21" fmla="*/ 609076 h 6858000"/>
              <a:gd name="connsiteX22" fmla="*/ 3560058 w 4270133"/>
              <a:gd name="connsiteY22" fmla="*/ 609076 h 6858000"/>
              <a:gd name="connsiteX23" fmla="*/ 3558488 w 4270133"/>
              <a:gd name="connsiteY23" fmla="*/ 524982 h 6858000"/>
              <a:gd name="connsiteX24" fmla="*/ 3557828 w 4270133"/>
              <a:gd name="connsiteY24" fmla="*/ 521721 h 6858000"/>
              <a:gd name="connsiteX25" fmla="*/ 3572075 w 4270133"/>
              <a:gd name="connsiteY25" fmla="*/ 500271 h 6858000"/>
              <a:gd name="connsiteX26" fmla="*/ 3579506 w 4270133"/>
              <a:gd name="connsiteY26" fmla="*/ 498774 h 6858000"/>
              <a:gd name="connsiteX27" fmla="*/ 3579482 w 4270133"/>
              <a:gd name="connsiteY27" fmla="*/ 498442 h 6858000"/>
              <a:gd name="connsiteX28" fmla="*/ 3606823 w 4270133"/>
              <a:gd name="connsiteY28" fmla="*/ 495886 h 6858000"/>
              <a:gd name="connsiteX29" fmla="*/ 3617314 w 4270133"/>
              <a:gd name="connsiteY29" fmla="*/ 495676 h 6858000"/>
              <a:gd name="connsiteX30" fmla="*/ 3617394 w 4270133"/>
              <a:gd name="connsiteY30" fmla="*/ 495660 h 6858000"/>
              <a:gd name="connsiteX31" fmla="*/ 3617460 w 4270133"/>
              <a:gd name="connsiteY31" fmla="*/ 495673 h 6858000"/>
              <a:gd name="connsiteX32" fmla="*/ 3618132 w 4270133"/>
              <a:gd name="connsiteY32" fmla="*/ 495659 h 6858000"/>
              <a:gd name="connsiteX33" fmla="*/ 3702503 w 4270133"/>
              <a:gd name="connsiteY33" fmla="*/ 349989 h 6858000"/>
              <a:gd name="connsiteX34" fmla="*/ 3490413 w 4270133"/>
              <a:gd name="connsiteY34" fmla="*/ 571943 h 6858000"/>
              <a:gd name="connsiteX35" fmla="*/ 3702503 w 4270133"/>
              <a:gd name="connsiteY35" fmla="*/ 793897 h 6858000"/>
              <a:gd name="connsiteX36" fmla="*/ 3914592 w 4270133"/>
              <a:gd name="connsiteY36" fmla="*/ 571943 h 6858000"/>
              <a:gd name="connsiteX37" fmla="*/ 3702503 w 4270133"/>
              <a:gd name="connsiteY37" fmla="*/ 349989 h 6858000"/>
              <a:gd name="connsiteX38" fmla="*/ 0 w 4270133"/>
              <a:gd name="connsiteY38" fmla="*/ 0 h 6858000"/>
              <a:gd name="connsiteX39" fmla="*/ 4270133 w 4270133"/>
              <a:gd name="connsiteY39" fmla="*/ 0 h 6858000"/>
              <a:gd name="connsiteX40" fmla="*/ 4270133 w 4270133"/>
              <a:gd name="connsiteY40" fmla="*/ 6858000 h 6858000"/>
              <a:gd name="connsiteX41" fmla="*/ 0 w 4270133"/>
              <a:gd name="connsiteY41" fmla="*/ 6858000 h 6858000"/>
              <a:gd name="connsiteX42" fmla="*/ 0 w 4270133"/>
              <a:gd name="connsiteY4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585710 w 4270133"/>
              <a:gd name="connsiteY17" fmla="*/ 641481 h 6858000"/>
              <a:gd name="connsiteX18" fmla="*/ 3560059 w 4270133"/>
              <a:gd name="connsiteY18" fmla="*/ 615325 h 6858000"/>
              <a:gd name="connsiteX19" fmla="*/ 3560059 w 4270133"/>
              <a:gd name="connsiteY19" fmla="*/ 611858 h 6858000"/>
              <a:gd name="connsiteX20" fmla="*/ 3560059 w 4270133"/>
              <a:gd name="connsiteY20" fmla="*/ 609076 h 6858000"/>
              <a:gd name="connsiteX21" fmla="*/ 3560058 w 4270133"/>
              <a:gd name="connsiteY21" fmla="*/ 609076 h 6858000"/>
              <a:gd name="connsiteX22" fmla="*/ 3558488 w 4270133"/>
              <a:gd name="connsiteY22" fmla="*/ 524982 h 6858000"/>
              <a:gd name="connsiteX23" fmla="*/ 3557828 w 4270133"/>
              <a:gd name="connsiteY23" fmla="*/ 521721 h 6858000"/>
              <a:gd name="connsiteX24" fmla="*/ 3572075 w 4270133"/>
              <a:gd name="connsiteY24" fmla="*/ 500271 h 6858000"/>
              <a:gd name="connsiteX25" fmla="*/ 3579506 w 4270133"/>
              <a:gd name="connsiteY25" fmla="*/ 498774 h 6858000"/>
              <a:gd name="connsiteX26" fmla="*/ 3579482 w 4270133"/>
              <a:gd name="connsiteY26" fmla="*/ 498442 h 6858000"/>
              <a:gd name="connsiteX27" fmla="*/ 3606823 w 4270133"/>
              <a:gd name="connsiteY27" fmla="*/ 495886 h 6858000"/>
              <a:gd name="connsiteX28" fmla="*/ 3617314 w 4270133"/>
              <a:gd name="connsiteY28" fmla="*/ 495676 h 6858000"/>
              <a:gd name="connsiteX29" fmla="*/ 3617394 w 4270133"/>
              <a:gd name="connsiteY29" fmla="*/ 495660 h 6858000"/>
              <a:gd name="connsiteX30" fmla="*/ 3617460 w 4270133"/>
              <a:gd name="connsiteY30" fmla="*/ 495673 h 6858000"/>
              <a:gd name="connsiteX31" fmla="*/ 3618132 w 4270133"/>
              <a:gd name="connsiteY31" fmla="*/ 495659 h 6858000"/>
              <a:gd name="connsiteX32" fmla="*/ 3702503 w 4270133"/>
              <a:gd name="connsiteY32" fmla="*/ 349989 h 6858000"/>
              <a:gd name="connsiteX33" fmla="*/ 3490413 w 4270133"/>
              <a:gd name="connsiteY33" fmla="*/ 571943 h 6858000"/>
              <a:gd name="connsiteX34" fmla="*/ 3702503 w 4270133"/>
              <a:gd name="connsiteY34" fmla="*/ 793897 h 6858000"/>
              <a:gd name="connsiteX35" fmla="*/ 3914592 w 4270133"/>
              <a:gd name="connsiteY35" fmla="*/ 571943 h 6858000"/>
              <a:gd name="connsiteX36" fmla="*/ 3702503 w 4270133"/>
              <a:gd name="connsiteY36" fmla="*/ 349989 h 6858000"/>
              <a:gd name="connsiteX37" fmla="*/ 0 w 4270133"/>
              <a:gd name="connsiteY37" fmla="*/ 0 h 6858000"/>
              <a:gd name="connsiteX38" fmla="*/ 4270133 w 4270133"/>
              <a:gd name="connsiteY38" fmla="*/ 0 h 6858000"/>
              <a:gd name="connsiteX39" fmla="*/ 4270133 w 4270133"/>
              <a:gd name="connsiteY39" fmla="*/ 6858000 h 6858000"/>
              <a:gd name="connsiteX40" fmla="*/ 0 w 4270133"/>
              <a:gd name="connsiteY40" fmla="*/ 6858000 h 6858000"/>
              <a:gd name="connsiteX41" fmla="*/ 0 w 4270133"/>
              <a:gd name="connsiteY4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585710 w 4270133"/>
              <a:gd name="connsiteY16" fmla="*/ 641481 h 6858000"/>
              <a:gd name="connsiteX17" fmla="*/ 3560059 w 4270133"/>
              <a:gd name="connsiteY17" fmla="*/ 615325 h 6858000"/>
              <a:gd name="connsiteX18" fmla="*/ 3560059 w 4270133"/>
              <a:gd name="connsiteY18" fmla="*/ 611858 h 6858000"/>
              <a:gd name="connsiteX19" fmla="*/ 3560059 w 4270133"/>
              <a:gd name="connsiteY19" fmla="*/ 609076 h 6858000"/>
              <a:gd name="connsiteX20" fmla="*/ 3560058 w 4270133"/>
              <a:gd name="connsiteY20" fmla="*/ 609076 h 6858000"/>
              <a:gd name="connsiteX21" fmla="*/ 3558488 w 4270133"/>
              <a:gd name="connsiteY21" fmla="*/ 524982 h 6858000"/>
              <a:gd name="connsiteX22" fmla="*/ 3557828 w 4270133"/>
              <a:gd name="connsiteY22" fmla="*/ 521721 h 6858000"/>
              <a:gd name="connsiteX23" fmla="*/ 3572075 w 4270133"/>
              <a:gd name="connsiteY23" fmla="*/ 500271 h 6858000"/>
              <a:gd name="connsiteX24" fmla="*/ 3579506 w 4270133"/>
              <a:gd name="connsiteY24" fmla="*/ 498774 h 6858000"/>
              <a:gd name="connsiteX25" fmla="*/ 3579482 w 4270133"/>
              <a:gd name="connsiteY25" fmla="*/ 498442 h 6858000"/>
              <a:gd name="connsiteX26" fmla="*/ 3606823 w 4270133"/>
              <a:gd name="connsiteY26" fmla="*/ 495886 h 6858000"/>
              <a:gd name="connsiteX27" fmla="*/ 3617314 w 4270133"/>
              <a:gd name="connsiteY27" fmla="*/ 495676 h 6858000"/>
              <a:gd name="connsiteX28" fmla="*/ 3617394 w 4270133"/>
              <a:gd name="connsiteY28" fmla="*/ 495660 h 6858000"/>
              <a:gd name="connsiteX29" fmla="*/ 3617460 w 4270133"/>
              <a:gd name="connsiteY29" fmla="*/ 495673 h 6858000"/>
              <a:gd name="connsiteX30" fmla="*/ 3618132 w 4270133"/>
              <a:gd name="connsiteY30" fmla="*/ 495659 h 6858000"/>
              <a:gd name="connsiteX31" fmla="*/ 3702503 w 4270133"/>
              <a:gd name="connsiteY31" fmla="*/ 349989 h 6858000"/>
              <a:gd name="connsiteX32" fmla="*/ 3490413 w 4270133"/>
              <a:gd name="connsiteY32" fmla="*/ 571943 h 6858000"/>
              <a:gd name="connsiteX33" fmla="*/ 3702503 w 4270133"/>
              <a:gd name="connsiteY33" fmla="*/ 793897 h 6858000"/>
              <a:gd name="connsiteX34" fmla="*/ 3914592 w 4270133"/>
              <a:gd name="connsiteY34" fmla="*/ 571943 h 6858000"/>
              <a:gd name="connsiteX35" fmla="*/ 3702503 w 4270133"/>
              <a:gd name="connsiteY35" fmla="*/ 349989 h 6858000"/>
              <a:gd name="connsiteX36" fmla="*/ 0 w 4270133"/>
              <a:gd name="connsiteY36" fmla="*/ 0 h 6858000"/>
              <a:gd name="connsiteX37" fmla="*/ 4270133 w 4270133"/>
              <a:gd name="connsiteY37" fmla="*/ 0 h 6858000"/>
              <a:gd name="connsiteX38" fmla="*/ 4270133 w 4270133"/>
              <a:gd name="connsiteY38" fmla="*/ 6858000 h 6858000"/>
              <a:gd name="connsiteX39" fmla="*/ 0 w 4270133"/>
              <a:gd name="connsiteY39" fmla="*/ 6858000 h 6858000"/>
              <a:gd name="connsiteX40" fmla="*/ 0 w 4270133"/>
              <a:gd name="connsiteY4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585710 w 4270133"/>
              <a:gd name="connsiteY15" fmla="*/ 641481 h 6858000"/>
              <a:gd name="connsiteX16" fmla="*/ 3560059 w 4270133"/>
              <a:gd name="connsiteY16" fmla="*/ 615325 h 6858000"/>
              <a:gd name="connsiteX17" fmla="*/ 3560059 w 4270133"/>
              <a:gd name="connsiteY17" fmla="*/ 611858 h 6858000"/>
              <a:gd name="connsiteX18" fmla="*/ 3560059 w 4270133"/>
              <a:gd name="connsiteY18" fmla="*/ 609076 h 6858000"/>
              <a:gd name="connsiteX19" fmla="*/ 3560058 w 4270133"/>
              <a:gd name="connsiteY19" fmla="*/ 609076 h 6858000"/>
              <a:gd name="connsiteX20" fmla="*/ 3558488 w 4270133"/>
              <a:gd name="connsiteY20" fmla="*/ 524982 h 6858000"/>
              <a:gd name="connsiteX21" fmla="*/ 3557828 w 4270133"/>
              <a:gd name="connsiteY21" fmla="*/ 521721 h 6858000"/>
              <a:gd name="connsiteX22" fmla="*/ 3572075 w 4270133"/>
              <a:gd name="connsiteY22" fmla="*/ 500271 h 6858000"/>
              <a:gd name="connsiteX23" fmla="*/ 3579506 w 4270133"/>
              <a:gd name="connsiteY23" fmla="*/ 498774 h 6858000"/>
              <a:gd name="connsiteX24" fmla="*/ 3579482 w 4270133"/>
              <a:gd name="connsiteY24" fmla="*/ 498442 h 6858000"/>
              <a:gd name="connsiteX25" fmla="*/ 3606823 w 4270133"/>
              <a:gd name="connsiteY25" fmla="*/ 495886 h 6858000"/>
              <a:gd name="connsiteX26" fmla="*/ 3617314 w 4270133"/>
              <a:gd name="connsiteY26" fmla="*/ 495676 h 6858000"/>
              <a:gd name="connsiteX27" fmla="*/ 3617394 w 4270133"/>
              <a:gd name="connsiteY27" fmla="*/ 495660 h 6858000"/>
              <a:gd name="connsiteX28" fmla="*/ 3617460 w 4270133"/>
              <a:gd name="connsiteY28" fmla="*/ 495673 h 6858000"/>
              <a:gd name="connsiteX29" fmla="*/ 3618132 w 4270133"/>
              <a:gd name="connsiteY29" fmla="*/ 495659 h 6858000"/>
              <a:gd name="connsiteX30" fmla="*/ 3702503 w 4270133"/>
              <a:gd name="connsiteY30" fmla="*/ 349989 h 6858000"/>
              <a:gd name="connsiteX31" fmla="*/ 3490413 w 4270133"/>
              <a:gd name="connsiteY31" fmla="*/ 571943 h 6858000"/>
              <a:gd name="connsiteX32" fmla="*/ 3702503 w 4270133"/>
              <a:gd name="connsiteY32" fmla="*/ 793897 h 6858000"/>
              <a:gd name="connsiteX33" fmla="*/ 3914592 w 4270133"/>
              <a:gd name="connsiteY33" fmla="*/ 571943 h 6858000"/>
              <a:gd name="connsiteX34" fmla="*/ 3702503 w 4270133"/>
              <a:gd name="connsiteY34" fmla="*/ 349989 h 6858000"/>
              <a:gd name="connsiteX35" fmla="*/ 0 w 4270133"/>
              <a:gd name="connsiteY35" fmla="*/ 0 h 6858000"/>
              <a:gd name="connsiteX36" fmla="*/ 4270133 w 4270133"/>
              <a:gd name="connsiteY36" fmla="*/ 0 h 6858000"/>
              <a:gd name="connsiteX37" fmla="*/ 4270133 w 4270133"/>
              <a:gd name="connsiteY37" fmla="*/ 6858000 h 6858000"/>
              <a:gd name="connsiteX38" fmla="*/ 0 w 4270133"/>
              <a:gd name="connsiteY38" fmla="*/ 6858000 h 6858000"/>
              <a:gd name="connsiteX39" fmla="*/ 0 w 4270133"/>
              <a:gd name="connsiteY3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585710 w 4270133"/>
              <a:gd name="connsiteY14" fmla="*/ 641481 h 6858000"/>
              <a:gd name="connsiteX15" fmla="*/ 3560059 w 4270133"/>
              <a:gd name="connsiteY15" fmla="*/ 615325 h 6858000"/>
              <a:gd name="connsiteX16" fmla="*/ 3560059 w 4270133"/>
              <a:gd name="connsiteY16" fmla="*/ 611858 h 6858000"/>
              <a:gd name="connsiteX17" fmla="*/ 3560059 w 4270133"/>
              <a:gd name="connsiteY17" fmla="*/ 609076 h 6858000"/>
              <a:gd name="connsiteX18" fmla="*/ 3560058 w 4270133"/>
              <a:gd name="connsiteY18" fmla="*/ 609076 h 6858000"/>
              <a:gd name="connsiteX19" fmla="*/ 3558488 w 4270133"/>
              <a:gd name="connsiteY19" fmla="*/ 524982 h 6858000"/>
              <a:gd name="connsiteX20" fmla="*/ 3557828 w 4270133"/>
              <a:gd name="connsiteY20" fmla="*/ 521721 h 6858000"/>
              <a:gd name="connsiteX21" fmla="*/ 3572075 w 4270133"/>
              <a:gd name="connsiteY21" fmla="*/ 500271 h 6858000"/>
              <a:gd name="connsiteX22" fmla="*/ 3579506 w 4270133"/>
              <a:gd name="connsiteY22" fmla="*/ 498774 h 6858000"/>
              <a:gd name="connsiteX23" fmla="*/ 3579482 w 4270133"/>
              <a:gd name="connsiteY23" fmla="*/ 498442 h 6858000"/>
              <a:gd name="connsiteX24" fmla="*/ 3606823 w 4270133"/>
              <a:gd name="connsiteY24" fmla="*/ 495886 h 6858000"/>
              <a:gd name="connsiteX25" fmla="*/ 3617314 w 4270133"/>
              <a:gd name="connsiteY25" fmla="*/ 495676 h 6858000"/>
              <a:gd name="connsiteX26" fmla="*/ 3617394 w 4270133"/>
              <a:gd name="connsiteY26" fmla="*/ 495660 h 6858000"/>
              <a:gd name="connsiteX27" fmla="*/ 3617460 w 4270133"/>
              <a:gd name="connsiteY27" fmla="*/ 495673 h 6858000"/>
              <a:gd name="connsiteX28" fmla="*/ 3618132 w 4270133"/>
              <a:gd name="connsiteY28" fmla="*/ 495659 h 6858000"/>
              <a:gd name="connsiteX29" fmla="*/ 3702503 w 4270133"/>
              <a:gd name="connsiteY29" fmla="*/ 349989 h 6858000"/>
              <a:gd name="connsiteX30" fmla="*/ 3490413 w 4270133"/>
              <a:gd name="connsiteY30" fmla="*/ 571943 h 6858000"/>
              <a:gd name="connsiteX31" fmla="*/ 3702503 w 4270133"/>
              <a:gd name="connsiteY31" fmla="*/ 793897 h 6858000"/>
              <a:gd name="connsiteX32" fmla="*/ 3914592 w 4270133"/>
              <a:gd name="connsiteY32" fmla="*/ 571943 h 6858000"/>
              <a:gd name="connsiteX33" fmla="*/ 3702503 w 4270133"/>
              <a:gd name="connsiteY33" fmla="*/ 349989 h 6858000"/>
              <a:gd name="connsiteX34" fmla="*/ 0 w 4270133"/>
              <a:gd name="connsiteY34" fmla="*/ 0 h 6858000"/>
              <a:gd name="connsiteX35" fmla="*/ 4270133 w 4270133"/>
              <a:gd name="connsiteY35" fmla="*/ 0 h 6858000"/>
              <a:gd name="connsiteX36" fmla="*/ 4270133 w 4270133"/>
              <a:gd name="connsiteY36" fmla="*/ 6858000 h 6858000"/>
              <a:gd name="connsiteX37" fmla="*/ 0 w 4270133"/>
              <a:gd name="connsiteY37" fmla="*/ 6858000 h 6858000"/>
              <a:gd name="connsiteX38" fmla="*/ 0 w 4270133"/>
              <a:gd name="connsiteY3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845228 w 4270133"/>
              <a:gd name="connsiteY12" fmla="*/ 594002 h 6858000"/>
              <a:gd name="connsiteX13" fmla="*/ 3585710 w 4270133"/>
              <a:gd name="connsiteY13" fmla="*/ 641481 h 6858000"/>
              <a:gd name="connsiteX14" fmla="*/ 3560059 w 4270133"/>
              <a:gd name="connsiteY14" fmla="*/ 615325 h 6858000"/>
              <a:gd name="connsiteX15" fmla="*/ 3560059 w 4270133"/>
              <a:gd name="connsiteY15" fmla="*/ 611858 h 6858000"/>
              <a:gd name="connsiteX16" fmla="*/ 3560059 w 4270133"/>
              <a:gd name="connsiteY16" fmla="*/ 609076 h 6858000"/>
              <a:gd name="connsiteX17" fmla="*/ 3560058 w 4270133"/>
              <a:gd name="connsiteY17" fmla="*/ 609076 h 6858000"/>
              <a:gd name="connsiteX18" fmla="*/ 3558488 w 4270133"/>
              <a:gd name="connsiteY18" fmla="*/ 524982 h 6858000"/>
              <a:gd name="connsiteX19" fmla="*/ 3557828 w 4270133"/>
              <a:gd name="connsiteY19" fmla="*/ 521721 h 6858000"/>
              <a:gd name="connsiteX20" fmla="*/ 3572075 w 4270133"/>
              <a:gd name="connsiteY20" fmla="*/ 500271 h 6858000"/>
              <a:gd name="connsiteX21" fmla="*/ 3579506 w 4270133"/>
              <a:gd name="connsiteY21" fmla="*/ 498774 h 6858000"/>
              <a:gd name="connsiteX22" fmla="*/ 3579482 w 4270133"/>
              <a:gd name="connsiteY22" fmla="*/ 498442 h 6858000"/>
              <a:gd name="connsiteX23" fmla="*/ 3606823 w 4270133"/>
              <a:gd name="connsiteY23" fmla="*/ 495886 h 6858000"/>
              <a:gd name="connsiteX24" fmla="*/ 3617314 w 4270133"/>
              <a:gd name="connsiteY24" fmla="*/ 495676 h 6858000"/>
              <a:gd name="connsiteX25" fmla="*/ 3617394 w 4270133"/>
              <a:gd name="connsiteY25" fmla="*/ 495660 h 6858000"/>
              <a:gd name="connsiteX26" fmla="*/ 3617460 w 4270133"/>
              <a:gd name="connsiteY26" fmla="*/ 495673 h 6858000"/>
              <a:gd name="connsiteX27" fmla="*/ 3618132 w 4270133"/>
              <a:gd name="connsiteY27" fmla="*/ 495659 h 6858000"/>
              <a:gd name="connsiteX28" fmla="*/ 3702503 w 4270133"/>
              <a:gd name="connsiteY28" fmla="*/ 349989 h 6858000"/>
              <a:gd name="connsiteX29" fmla="*/ 3490413 w 4270133"/>
              <a:gd name="connsiteY29" fmla="*/ 571943 h 6858000"/>
              <a:gd name="connsiteX30" fmla="*/ 3702503 w 4270133"/>
              <a:gd name="connsiteY30" fmla="*/ 793897 h 6858000"/>
              <a:gd name="connsiteX31" fmla="*/ 3914592 w 4270133"/>
              <a:gd name="connsiteY31" fmla="*/ 571943 h 6858000"/>
              <a:gd name="connsiteX32" fmla="*/ 3702503 w 4270133"/>
              <a:gd name="connsiteY32" fmla="*/ 349989 h 6858000"/>
              <a:gd name="connsiteX33" fmla="*/ 0 w 4270133"/>
              <a:gd name="connsiteY33" fmla="*/ 0 h 6858000"/>
              <a:gd name="connsiteX34" fmla="*/ 4270133 w 4270133"/>
              <a:gd name="connsiteY34" fmla="*/ 0 h 6858000"/>
              <a:gd name="connsiteX35" fmla="*/ 4270133 w 4270133"/>
              <a:gd name="connsiteY35" fmla="*/ 6858000 h 6858000"/>
              <a:gd name="connsiteX36" fmla="*/ 0 w 4270133"/>
              <a:gd name="connsiteY36" fmla="*/ 6858000 h 6858000"/>
              <a:gd name="connsiteX37" fmla="*/ 0 w 4270133"/>
              <a:gd name="connsiteY3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585710 w 4270133"/>
              <a:gd name="connsiteY12" fmla="*/ 641481 h 6858000"/>
              <a:gd name="connsiteX13" fmla="*/ 3560059 w 4270133"/>
              <a:gd name="connsiteY13" fmla="*/ 615325 h 6858000"/>
              <a:gd name="connsiteX14" fmla="*/ 3560059 w 4270133"/>
              <a:gd name="connsiteY14" fmla="*/ 611858 h 6858000"/>
              <a:gd name="connsiteX15" fmla="*/ 3560059 w 4270133"/>
              <a:gd name="connsiteY15" fmla="*/ 609076 h 6858000"/>
              <a:gd name="connsiteX16" fmla="*/ 3560058 w 4270133"/>
              <a:gd name="connsiteY16" fmla="*/ 609076 h 6858000"/>
              <a:gd name="connsiteX17" fmla="*/ 3558488 w 4270133"/>
              <a:gd name="connsiteY17" fmla="*/ 524982 h 6858000"/>
              <a:gd name="connsiteX18" fmla="*/ 3557828 w 4270133"/>
              <a:gd name="connsiteY18" fmla="*/ 521721 h 6858000"/>
              <a:gd name="connsiteX19" fmla="*/ 3572075 w 4270133"/>
              <a:gd name="connsiteY19" fmla="*/ 500271 h 6858000"/>
              <a:gd name="connsiteX20" fmla="*/ 3579506 w 4270133"/>
              <a:gd name="connsiteY20" fmla="*/ 498774 h 6858000"/>
              <a:gd name="connsiteX21" fmla="*/ 3579482 w 4270133"/>
              <a:gd name="connsiteY21" fmla="*/ 498442 h 6858000"/>
              <a:gd name="connsiteX22" fmla="*/ 3606823 w 4270133"/>
              <a:gd name="connsiteY22" fmla="*/ 495886 h 6858000"/>
              <a:gd name="connsiteX23" fmla="*/ 3617314 w 4270133"/>
              <a:gd name="connsiteY23" fmla="*/ 495676 h 6858000"/>
              <a:gd name="connsiteX24" fmla="*/ 3617394 w 4270133"/>
              <a:gd name="connsiteY24" fmla="*/ 495660 h 6858000"/>
              <a:gd name="connsiteX25" fmla="*/ 3617460 w 4270133"/>
              <a:gd name="connsiteY25" fmla="*/ 495673 h 6858000"/>
              <a:gd name="connsiteX26" fmla="*/ 3618132 w 4270133"/>
              <a:gd name="connsiteY26" fmla="*/ 495659 h 6858000"/>
              <a:gd name="connsiteX27" fmla="*/ 3702503 w 4270133"/>
              <a:gd name="connsiteY27" fmla="*/ 349989 h 6858000"/>
              <a:gd name="connsiteX28" fmla="*/ 3490413 w 4270133"/>
              <a:gd name="connsiteY28" fmla="*/ 571943 h 6858000"/>
              <a:gd name="connsiteX29" fmla="*/ 3702503 w 4270133"/>
              <a:gd name="connsiteY29" fmla="*/ 793897 h 6858000"/>
              <a:gd name="connsiteX30" fmla="*/ 3914592 w 4270133"/>
              <a:gd name="connsiteY30" fmla="*/ 571943 h 6858000"/>
              <a:gd name="connsiteX31" fmla="*/ 3702503 w 4270133"/>
              <a:gd name="connsiteY31" fmla="*/ 349989 h 6858000"/>
              <a:gd name="connsiteX32" fmla="*/ 0 w 4270133"/>
              <a:gd name="connsiteY32" fmla="*/ 0 h 6858000"/>
              <a:gd name="connsiteX33" fmla="*/ 4270133 w 4270133"/>
              <a:gd name="connsiteY33" fmla="*/ 0 h 6858000"/>
              <a:gd name="connsiteX34" fmla="*/ 4270133 w 4270133"/>
              <a:gd name="connsiteY34" fmla="*/ 6858000 h 6858000"/>
              <a:gd name="connsiteX35" fmla="*/ 0 w 4270133"/>
              <a:gd name="connsiteY35" fmla="*/ 6858000 h 6858000"/>
              <a:gd name="connsiteX36" fmla="*/ 0 w 4270133"/>
              <a:gd name="connsiteY3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85710 w 4270133"/>
              <a:gd name="connsiteY11" fmla="*/ 641481 h 6858000"/>
              <a:gd name="connsiteX12" fmla="*/ 3560059 w 4270133"/>
              <a:gd name="connsiteY12" fmla="*/ 615325 h 6858000"/>
              <a:gd name="connsiteX13" fmla="*/ 3560059 w 4270133"/>
              <a:gd name="connsiteY13" fmla="*/ 611858 h 6858000"/>
              <a:gd name="connsiteX14" fmla="*/ 3560059 w 4270133"/>
              <a:gd name="connsiteY14" fmla="*/ 609076 h 6858000"/>
              <a:gd name="connsiteX15" fmla="*/ 3560058 w 4270133"/>
              <a:gd name="connsiteY15" fmla="*/ 609076 h 6858000"/>
              <a:gd name="connsiteX16" fmla="*/ 3558488 w 4270133"/>
              <a:gd name="connsiteY16" fmla="*/ 524982 h 6858000"/>
              <a:gd name="connsiteX17" fmla="*/ 3557828 w 4270133"/>
              <a:gd name="connsiteY17" fmla="*/ 521721 h 6858000"/>
              <a:gd name="connsiteX18" fmla="*/ 3572075 w 4270133"/>
              <a:gd name="connsiteY18" fmla="*/ 500271 h 6858000"/>
              <a:gd name="connsiteX19" fmla="*/ 3579506 w 4270133"/>
              <a:gd name="connsiteY19" fmla="*/ 498774 h 6858000"/>
              <a:gd name="connsiteX20" fmla="*/ 3579482 w 4270133"/>
              <a:gd name="connsiteY20" fmla="*/ 498442 h 6858000"/>
              <a:gd name="connsiteX21" fmla="*/ 3606823 w 4270133"/>
              <a:gd name="connsiteY21" fmla="*/ 495886 h 6858000"/>
              <a:gd name="connsiteX22" fmla="*/ 3617314 w 4270133"/>
              <a:gd name="connsiteY22" fmla="*/ 495676 h 6858000"/>
              <a:gd name="connsiteX23" fmla="*/ 3617394 w 4270133"/>
              <a:gd name="connsiteY23" fmla="*/ 495660 h 6858000"/>
              <a:gd name="connsiteX24" fmla="*/ 3617460 w 4270133"/>
              <a:gd name="connsiteY24" fmla="*/ 495673 h 6858000"/>
              <a:gd name="connsiteX25" fmla="*/ 3618132 w 4270133"/>
              <a:gd name="connsiteY25" fmla="*/ 495659 h 6858000"/>
              <a:gd name="connsiteX26" fmla="*/ 3702503 w 4270133"/>
              <a:gd name="connsiteY26" fmla="*/ 349989 h 6858000"/>
              <a:gd name="connsiteX27" fmla="*/ 3490413 w 4270133"/>
              <a:gd name="connsiteY27" fmla="*/ 571943 h 6858000"/>
              <a:gd name="connsiteX28" fmla="*/ 3702503 w 4270133"/>
              <a:gd name="connsiteY28" fmla="*/ 793897 h 6858000"/>
              <a:gd name="connsiteX29" fmla="*/ 3914592 w 4270133"/>
              <a:gd name="connsiteY29" fmla="*/ 571943 h 6858000"/>
              <a:gd name="connsiteX30" fmla="*/ 3702503 w 4270133"/>
              <a:gd name="connsiteY30" fmla="*/ 349989 h 6858000"/>
              <a:gd name="connsiteX31" fmla="*/ 0 w 4270133"/>
              <a:gd name="connsiteY31" fmla="*/ 0 h 6858000"/>
              <a:gd name="connsiteX32" fmla="*/ 4270133 w 4270133"/>
              <a:gd name="connsiteY32" fmla="*/ 0 h 6858000"/>
              <a:gd name="connsiteX33" fmla="*/ 4270133 w 4270133"/>
              <a:gd name="connsiteY33" fmla="*/ 6858000 h 6858000"/>
              <a:gd name="connsiteX34" fmla="*/ 0 w 4270133"/>
              <a:gd name="connsiteY34" fmla="*/ 6858000 h 6858000"/>
              <a:gd name="connsiteX35" fmla="*/ 0 w 4270133"/>
              <a:gd name="connsiteY3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60059 w 4270133"/>
              <a:gd name="connsiteY11" fmla="*/ 615325 h 6858000"/>
              <a:gd name="connsiteX12" fmla="*/ 3560059 w 4270133"/>
              <a:gd name="connsiteY12" fmla="*/ 611858 h 6858000"/>
              <a:gd name="connsiteX13" fmla="*/ 3560059 w 4270133"/>
              <a:gd name="connsiteY13" fmla="*/ 609076 h 6858000"/>
              <a:gd name="connsiteX14" fmla="*/ 3560058 w 4270133"/>
              <a:gd name="connsiteY14" fmla="*/ 609076 h 6858000"/>
              <a:gd name="connsiteX15" fmla="*/ 3558488 w 4270133"/>
              <a:gd name="connsiteY15" fmla="*/ 524982 h 6858000"/>
              <a:gd name="connsiteX16" fmla="*/ 3557828 w 4270133"/>
              <a:gd name="connsiteY16" fmla="*/ 521721 h 6858000"/>
              <a:gd name="connsiteX17" fmla="*/ 3572075 w 4270133"/>
              <a:gd name="connsiteY17" fmla="*/ 500271 h 6858000"/>
              <a:gd name="connsiteX18" fmla="*/ 3579506 w 4270133"/>
              <a:gd name="connsiteY18" fmla="*/ 498774 h 6858000"/>
              <a:gd name="connsiteX19" fmla="*/ 3579482 w 4270133"/>
              <a:gd name="connsiteY19" fmla="*/ 498442 h 6858000"/>
              <a:gd name="connsiteX20" fmla="*/ 3606823 w 4270133"/>
              <a:gd name="connsiteY20" fmla="*/ 495886 h 6858000"/>
              <a:gd name="connsiteX21" fmla="*/ 3617314 w 4270133"/>
              <a:gd name="connsiteY21" fmla="*/ 495676 h 6858000"/>
              <a:gd name="connsiteX22" fmla="*/ 3617394 w 4270133"/>
              <a:gd name="connsiteY22" fmla="*/ 495660 h 6858000"/>
              <a:gd name="connsiteX23" fmla="*/ 3617460 w 4270133"/>
              <a:gd name="connsiteY23" fmla="*/ 495673 h 6858000"/>
              <a:gd name="connsiteX24" fmla="*/ 3618132 w 4270133"/>
              <a:gd name="connsiteY24" fmla="*/ 495659 h 6858000"/>
              <a:gd name="connsiteX25" fmla="*/ 3702503 w 4270133"/>
              <a:gd name="connsiteY25" fmla="*/ 349989 h 6858000"/>
              <a:gd name="connsiteX26" fmla="*/ 3490413 w 4270133"/>
              <a:gd name="connsiteY26" fmla="*/ 571943 h 6858000"/>
              <a:gd name="connsiteX27" fmla="*/ 3702503 w 4270133"/>
              <a:gd name="connsiteY27" fmla="*/ 793897 h 6858000"/>
              <a:gd name="connsiteX28" fmla="*/ 3914592 w 4270133"/>
              <a:gd name="connsiteY28" fmla="*/ 571943 h 6858000"/>
              <a:gd name="connsiteX29" fmla="*/ 3702503 w 4270133"/>
              <a:gd name="connsiteY29" fmla="*/ 349989 h 6858000"/>
              <a:gd name="connsiteX30" fmla="*/ 0 w 4270133"/>
              <a:gd name="connsiteY30" fmla="*/ 0 h 6858000"/>
              <a:gd name="connsiteX31" fmla="*/ 4270133 w 4270133"/>
              <a:gd name="connsiteY31" fmla="*/ 0 h 6858000"/>
              <a:gd name="connsiteX32" fmla="*/ 4270133 w 4270133"/>
              <a:gd name="connsiteY32" fmla="*/ 6858000 h 6858000"/>
              <a:gd name="connsiteX33" fmla="*/ 0 w 4270133"/>
              <a:gd name="connsiteY33" fmla="*/ 6858000 h 6858000"/>
              <a:gd name="connsiteX34" fmla="*/ 0 w 4270133"/>
              <a:gd name="connsiteY3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60059 w 4270133"/>
              <a:gd name="connsiteY11" fmla="*/ 615325 h 6858000"/>
              <a:gd name="connsiteX12" fmla="*/ 3560059 w 4270133"/>
              <a:gd name="connsiteY12" fmla="*/ 611858 h 6858000"/>
              <a:gd name="connsiteX13" fmla="*/ 3560059 w 4270133"/>
              <a:gd name="connsiteY13" fmla="*/ 609076 h 6858000"/>
              <a:gd name="connsiteX14" fmla="*/ 3558488 w 4270133"/>
              <a:gd name="connsiteY14" fmla="*/ 524982 h 6858000"/>
              <a:gd name="connsiteX15" fmla="*/ 3557828 w 4270133"/>
              <a:gd name="connsiteY15" fmla="*/ 521721 h 6858000"/>
              <a:gd name="connsiteX16" fmla="*/ 3572075 w 4270133"/>
              <a:gd name="connsiteY16" fmla="*/ 500271 h 6858000"/>
              <a:gd name="connsiteX17" fmla="*/ 3579506 w 4270133"/>
              <a:gd name="connsiteY17" fmla="*/ 498774 h 6858000"/>
              <a:gd name="connsiteX18" fmla="*/ 3579482 w 4270133"/>
              <a:gd name="connsiteY18" fmla="*/ 498442 h 6858000"/>
              <a:gd name="connsiteX19" fmla="*/ 3606823 w 4270133"/>
              <a:gd name="connsiteY19" fmla="*/ 495886 h 6858000"/>
              <a:gd name="connsiteX20" fmla="*/ 3617314 w 4270133"/>
              <a:gd name="connsiteY20" fmla="*/ 495676 h 6858000"/>
              <a:gd name="connsiteX21" fmla="*/ 3617394 w 4270133"/>
              <a:gd name="connsiteY21" fmla="*/ 495660 h 6858000"/>
              <a:gd name="connsiteX22" fmla="*/ 3617460 w 4270133"/>
              <a:gd name="connsiteY22" fmla="*/ 495673 h 6858000"/>
              <a:gd name="connsiteX23" fmla="*/ 3618132 w 4270133"/>
              <a:gd name="connsiteY23" fmla="*/ 495659 h 6858000"/>
              <a:gd name="connsiteX24" fmla="*/ 3702503 w 4270133"/>
              <a:gd name="connsiteY24" fmla="*/ 349989 h 6858000"/>
              <a:gd name="connsiteX25" fmla="*/ 3490413 w 4270133"/>
              <a:gd name="connsiteY25" fmla="*/ 571943 h 6858000"/>
              <a:gd name="connsiteX26" fmla="*/ 3702503 w 4270133"/>
              <a:gd name="connsiteY26" fmla="*/ 793897 h 6858000"/>
              <a:gd name="connsiteX27" fmla="*/ 3914592 w 4270133"/>
              <a:gd name="connsiteY27" fmla="*/ 571943 h 6858000"/>
              <a:gd name="connsiteX28" fmla="*/ 3702503 w 4270133"/>
              <a:gd name="connsiteY28" fmla="*/ 349989 h 6858000"/>
              <a:gd name="connsiteX29" fmla="*/ 0 w 4270133"/>
              <a:gd name="connsiteY29" fmla="*/ 0 h 6858000"/>
              <a:gd name="connsiteX30" fmla="*/ 4270133 w 4270133"/>
              <a:gd name="connsiteY30" fmla="*/ 0 h 6858000"/>
              <a:gd name="connsiteX31" fmla="*/ 4270133 w 4270133"/>
              <a:gd name="connsiteY31" fmla="*/ 6858000 h 6858000"/>
              <a:gd name="connsiteX32" fmla="*/ 0 w 4270133"/>
              <a:gd name="connsiteY32" fmla="*/ 6858000 h 6858000"/>
              <a:gd name="connsiteX33" fmla="*/ 0 w 4270133"/>
              <a:gd name="connsiteY3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560059 w 4270133"/>
              <a:gd name="connsiteY10" fmla="*/ 615325 h 6858000"/>
              <a:gd name="connsiteX11" fmla="*/ 3560059 w 4270133"/>
              <a:gd name="connsiteY11" fmla="*/ 611858 h 6858000"/>
              <a:gd name="connsiteX12" fmla="*/ 3560059 w 4270133"/>
              <a:gd name="connsiteY12" fmla="*/ 609076 h 6858000"/>
              <a:gd name="connsiteX13" fmla="*/ 3558488 w 4270133"/>
              <a:gd name="connsiteY13" fmla="*/ 524982 h 6858000"/>
              <a:gd name="connsiteX14" fmla="*/ 3557828 w 4270133"/>
              <a:gd name="connsiteY14" fmla="*/ 521721 h 6858000"/>
              <a:gd name="connsiteX15" fmla="*/ 3572075 w 4270133"/>
              <a:gd name="connsiteY15" fmla="*/ 500271 h 6858000"/>
              <a:gd name="connsiteX16" fmla="*/ 3579506 w 4270133"/>
              <a:gd name="connsiteY16" fmla="*/ 498774 h 6858000"/>
              <a:gd name="connsiteX17" fmla="*/ 3579482 w 4270133"/>
              <a:gd name="connsiteY17" fmla="*/ 498442 h 6858000"/>
              <a:gd name="connsiteX18" fmla="*/ 3606823 w 4270133"/>
              <a:gd name="connsiteY18" fmla="*/ 495886 h 6858000"/>
              <a:gd name="connsiteX19" fmla="*/ 3617314 w 4270133"/>
              <a:gd name="connsiteY19" fmla="*/ 495676 h 6858000"/>
              <a:gd name="connsiteX20" fmla="*/ 3617394 w 4270133"/>
              <a:gd name="connsiteY20" fmla="*/ 495660 h 6858000"/>
              <a:gd name="connsiteX21" fmla="*/ 3617460 w 4270133"/>
              <a:gd name="connsiteY21" fmla="*/ 495673 h 6858000"/>
              <a:gd name="connsiteX22" fmla="*/ 3618132 w 4270133"/>
              <a:gd name="connsiteY22" fmla="*/ 495659 h 6858000"/>
              <a:gd name="connsiteX23" fmla="*/ 3702503 w 4270133"/>
              <a:gd name="connsiteY23" fmla="*/ 349989 h 6858000"/>
              <a:gd name="connsiteX24" fmla="*/ 3490413 w 4270133"/>
              <a:gd name="connsiteY24" fmla="*/ 571943 h 6858000"/>
              <a:gd name="connsiteX25" fmla="*/ 3702503 w 4270133"/>
              <a:gd name="connsiteY25" fmla="*/ 793897 h 6858000"/>
              <a:gd name="connsiteX26" fmla="*/ 3914592 w 4270133"/>
              <a:gd name="connsiteY26" fmla="*/ 571943 h 6858000"/>
              <a:gd name="connsiteX27" fmla="*/ 3702503 w 4270133"/>
              <a:gd name="connsiteY27" fmla="*/ 349989 h 6858000"/>
              <a:gd name="connsiteX28" fmla="*/ 0 w 4270133"/>
              <a:gd name="connsiteY28" fmla="*/ 0 h 6858000"/>
              <a:gd name="connsiteX29" fmla="*/ 4270133 w 4270133"/>
              <a:gd name="connsiteY29" fmla="*/ 0 h 6858000"/>
              <a:gd name="connsiteX30" fmla="*/ 4270133 w 4270133"/>
              <a:gd name="connsiteY30" fmla="*/ 6858000 h 6858000"/>
              <a:gd name="connsiteX31" fmla="*/ 0 w 4270133"/>
              <a:gd name="connsiteY31" fmla="*/ 6858000 h 6858000"/>
              <a:gd name="connsiteX32" fmla="*/ 0 w 4270133"/>
              <a:gd name="connsiteY3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560059 w 4270133"/>
              <a:gd name="connsiteY9" fmla="*/ 615325 h 6858000"/>
              <a:gd name="connsiteX10" fmla="*/ 3560059 w 4270133"/>
              <a:gd name="connsiteY10" fmla="*/ 611858 h 6858000"/>
              <a:gd name="connsiteX11" fmla="*/ 3560059 w 4270133"/>
              <a:gd name="connsiteY11" fmla="*/ 609076 h 6858000"/>
              <a:gd name="connsiteX12" fmla="*/ 3558488 w 4270133"/>
              <a:gd name="connsiteY12" fmla="*/ 524982 h 6858000"/>
              <a:gd name="connsiteX13" fmla="*/ 3557828 w 4270133"/>
              <a:gd name="connsiteY13" fmla="*/ 521721 h 6858000"/>
              <a:gd name="connsiteX14" fmla="*/ 3572075 w 4270133"/>
              <a:gd name="connsiteY14" fmla="*/ 500271 h 6858000"/>
              <a:gd name="connsiteX15" fmla="*/ 3579506 w 4270133"/>
              <a:gd name="connsiteY15" fmla="*/ 498774 h 6858000"/>
              <a:gd name="connsiteX16" fmla="*/ 3579482 w 4270133"/>
              <a:gd name="connsiteY16" fmla="*/ 498442 h 6858000"/>
              <a:gd name="connsiteX17" fmla="*/ 3606823 w 4270133"/>
              <a:gd name="connsiteY17" fmla="*/ 495886 h 6858000"/>
              <a:gd name="connsiteX18" fmla="*/ 3617314 w 4270133"/>
              <a:gd name="connsiteY18" fmla="*/ 495676 h 6858000"/>
              <a:gd name="connsiteX19" fmla="*/ 3617394 w 4270133"/>
              <a:gd name="connsiteY19" fmla="*/ 495660 h 6858000"/>
              <a:gd name="connsiteX20" fmla="*/ 3617460 w 4270133"/>
              <a:gd name="connsiteY20" fmla="*/ 495673 h 6858000"/>
              <a:gd name="connsiteX21" fmla="*/ 3618132 w 4270133"/>
              <a:gd name="connsiteY21" fmla="*/ 495659 h 6858000"/>
              <a:gd name="connsiteX22" fmla="*/ 3702503 w 4270133"/>
              <a:gd name="connsiteY22" fmla="*/ 349989 h 6858000"/>
              <a:gd name="connsiteX23" fmla="*/ 3490413 w 4270133"/>
              <a:gd name="connsiteY23" fmla="*/ 571943 h 6858000"/>
              <a:gd name="connsiteX24" fmla="*/ 3702503 w 4270133"/>
              <a:gd name="connsiteY24" fmla="*/ 793897 h 6858000"/>
              <a:gd name="connsiteX25" fmla="*/ 3914592 w 4270133"/>
              <a:gd name="connsiteY25" fmla="*/ 571943 h 6858000"/>
              <a:gd name="connsiteX26" fmla="*/ 3702503 w 4270133"/>
              <a:gd name="connsiteY26" fmla="*/ 349989 h 6858000"/>
              <a:gd name="connsiteX27" fmla="*/ 0 w 4270133"/>
              <a:gd name="connsiteY27" fmla="*/ 0 h 6858000"/>
              <a:gd name="connsiteX28" fmla="*/ 4270133 w 4270133"/>
              <a:gd name="connsiteY28" fmla="*/ 0 h 6858000"/>
              <a:gd name="connsiteX29" fmla="*/ 4270133 w 4270133"/>
              <a:gd name="connsiteY29" fmla="*/ 6858000 h 6858000"/>
              <a:gd name="connsiteX30" fmla="*/ 0 w 4270133"/>
              <a:gd name="connsiteY30" fmla="*/ 6858000 h 6858000"/>
              <a:gd name="connsiteX31" fmla="*/ 0 w 4270133"/>
              <a:gd name="connsiteY3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617460 w 4270133"/>
              <a:gd name="connsiteY19" fmla="*/ 495673 h 6858000"/>
              <a:gd name="connsiteX20" fmla="*/ 3618132 w 4270133"/>
              <a:gd name="connsiteY20" fmla="*/ 495659 h 6858000"/>
              <a:gd name="connsiteX21" fmla="*/ 3702503 w 4270133"/>
              <a:gd name="connsiteY21" fmla="*/ 349989 h 6858000"/>
              <a:gd name="connsiteX22" fmla="*/ 3490413 w 4270133"/>
              <a:gd name="connsiteY22" fmla="*/ 571943 h 6858000"/>
              <a:gd name="connsiteX23" fmla="*/ 3702503 w 4270133"/>
              <a:gd name="connsiteY23" fmla="*/ 793897 h 6858000"/>
              <a:gd name="connsiteX24" fmla="*/ 3914592 w 4270133"/>
              <a:gd name="connsiteY24" fmla="*/ 571943 h 6858000"/>
              <a:gd name="connsiteX25" fmla="*/ 3702503 w 4270133"/>
              <a:gd name="connsiteY25" fmla="*/ 349989 h 6858000"/>
              <a:gd name="connsiteX26" fmla="*/ 0 w 4270133"/>
              <a:gd name="connsiteY26" fmla="*/ 0 h 6858000"/>
              <a:gd name="connsiteX27" fmla="*/ 4270133 w 4270133"/>
              <a:gd name="connsiteY27" fmla="*/ 0 h 6858000"/>
              <a:gd name="connsiteX28" fmla="*/ 4270133 w 4270133"/>
              <a:gd name="connsiteY28" fmla="*/ 6858000 h 6858000"/>
              <a:gd name="connsiteX29" fmla="*/ 0 w 4270133"/>
              <a:gd name="connsiteY29" fmla="*/ 6858000 h 6858000"/>
              <a:gd name="connsiteX30" fmla="*/ 0 w 4270133"/>
              <a:gd name="connsiteY30" fmla="*/ 0 h 6858000"/>
              <a:gd name="connsiteX0" fmla="*/ 3617460 w 4270133"/>
              <a:gd name="connsiteY0" fmla="*/ 495673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617460 w 4270133"/>
              <a:gd name="connsiteY19" fmla="*/ 495673 h 6858000"/>
              <a:gd name="connsiteX20" fmla="*/ 3702503 w 4270133"/>
              <a:gd name="connsiteY20" fmla="*/ 349989 h 6858000"/>
              <a:gd name="connsiteX21" fmla="*/ 3490413 w 4270133"/>
              <a:gd name="connsiteY21" fmla="*/ 571943 h 6858000"/>
              <a:gd name="connsiteX22" fmla="*/ 3702503 w 4270133"/>
              <a:gd name="connsiteY22" fmla="*/ 793897 h 6858000"/>
              <a:gd name="connsiteX23" fmla="*/ 3914592 w 4270133"/>
              <a:gd name="connsiteY23" fmla="*/ 571943 h 6858000"/>
              <a:gd name="connsiteX24" fmla="*/ 3702503 w 4270133"/>
              <a:gd name="connsiteY24" fmla="*/ 349989 h 6858000"/>
              <a:gd name="connsiteX25" fmla="*/ 0 w 4270133"/>
              <a:gd name="connsiteY25" fmla="*/ 0 h 6858000"/>
              <a:gd name="connsiteX26" fmla="*/ 4270133 w 4270133"/>
              <a:gd name="connsiteY26" fmla="*/ 0 h 6858000"/>
              <a:gd name="connsiteX27" fmla="*/ 4270133 w 4270133"/>
              <a:gd name="connsiteY27" fmla="*/ 6858000 h 6858000"/>
              <a:gd name="connsiteX28" fmla="*/ 0 w 4270133"/>
              <a:gd name="connsiteY28" fmla="*/ 6858000 h 6858000"/>
              <a:gd name="connsiteX29" fmla="*/ 0 w 4270133"/>
              <a:gd name="connsiteY29" fmla="*/ 0 h 6858000"/>
              <a:gd name="connsiteX0" fmla="*/ 3617394 w 4270133"/>
              <a:gd name="connsiteY0" fmla="*/ 495660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702503 w 4270133"/>
              <a:gd name="connsiteY19" fmla="*/ 349989 h 6858000"/>
              <a:gd name="connsiteX20" fmla="*/ 3490413 w 4270133"/>
              <a:gd name="connsiteY20" fmla="*/ 571943 h 6858000"/>
              <a:gd name="connsiteX21" fmla="*/ 3702503 w 4270133"/>
              <a:gd name="connsiteY21" fmla="*/ 793897 h 6858000"/>
              <a:gd name="connsiteX22" fmla="*/ 3914592 w 4270133"/>
              <a:gd name="connsiteY22" fmla="*/ 571943 h 6858000"/>
              <a:gd name="connsiteX23" fmla="*/ 3702503 w 4270133"/>
              <a:gd name="connsiteY23" fmla="*/ 349989 h 6858000"/>
              <a:gd name="connsiteX24" fmla="*/ 0 w 4270133"/>
              <a:gd name="connsiteY24" fmla="*/ 0 h 6858000"/>
              <a:gd name="connsiteX25" fmla="*/ 4270133 w 4270133"/>
              <a:gd name="connsiteY25" fmla="*/ 0 h 6858000"/>
              <a:gd name="connsiteX26" fmla="*/ 4270133 w 4270133"/>
              <a:gd name="connsiteY26" fmla="*/ 6858000 h 6858000"/>
              <a:gd name="connsiteX27" fmla="*/ 0 w 4270133"/>
              <a:gd name="connsiteY27" fmla="*/ 6858000 h 6858000"/>
              <a:gd name="connsiteX28" fmla="*/ 0 w 4270133"/>
              <a:gd name="connsiteY28" fmla="*/ 0 h 6858000"/>
              <a:gd name="connsiteX0" fmla="*/ 3617314 w 4270133"/>
              <a:gd name="connsiteY0" fmla="*/ 495676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702503 w 4270133"/>
              <a:gd name="connsiteY18" fmla="*/ 349989 h 6858000"/>
              <a:gd name="connsiteX19" fmla="*/ 3490413 w 4270133"/>
              <a:gd name="connsiteY19" fmla="*/ 571943 h 6858000"/>
              <a:gd name="connsiteX20" fmla="*/ 3702503 w 4270133"/>
              <a:gd name="connsiteY20" fmla="*/ 793897 h 6858000"/>
              <a:gd name="connsiteX21" fmla="*/ 3914592 w 4270133"/>
              <a:gd name="connsiteY21" fmla="*/ 571943 h 6858000"/>
              <a:gd name="connsiteX22" fmla="*/ 3702503 w 4270133"/>
              <a:gd name="connsiteY22" fmla="*/ 349989 h 6858000"/>
              <a:gd name="connsiteX23" fmla="*/ 0 w 4270133"/>
              <a:gd name="connsiteY23" fmla="*/ 0 h 6858000"/>
              <a:gd name="connsiteX24" fmla="*/ 4270133 w 4270133"/>
              <a:gd name="connsiteY24" fmla="*/ 0 h 6858000"/>
              <a:gd name="connsiteX25" fmla="*/ 4270133 w 4270133"/>
              <a:gd name="connsiteY25" fmla="*/ 6858000 h 6858000"/>
              <a:gd name="connsiteX26" fmla="*/ 0 w 4270133"/>
              <a:gd name="connsiteY26" fmla="*/ 6858000 h 6858000"/>
              <a:gd name="connsiteX27" fmla="*/ 0 w 4270133"/>
              <a:gd name="connsiteY27" fmla="*/ 0 h 6858000"/>
              <a:gd name="connsiteX0" fmla="*/ 3606823 w 4270133"/>
              <a:gd name="connsiteY0" fmla="*/ 495886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702503 w 4270133"/>
              <a:gd name="connsiteY17" fmla="*/ 349989 h 6858000"/>
              <a:gd name="connsiteX18" fmla="*/ 3490413 w 4270133"/>
              <a:gd name="connsiteY18" fmla="*/ 571943 h 6858000"/>
              <a:gd name="connsiteX19" fmla="*/ 3702503 w 4270133"/>
              <a:gd name="connsiteY19" fmla="*/ 793897 h 6858000"/>
              <a:gd name="connsiteX20" fmla="*/ 3914592 w 4270133"/>
              <a:gd name="connsiteY20" fmla="*/ 571943 h 6858000"/>
              <a:gd name="connsiteX21" fmla="*/ 3702503 w 4270133"/>
              <a:gd name="connsiteY21" fmla="*/ 349989 h 6858000"/>
              <a:gd name="connsiteX22" fmla="*/ 0 w 4270133"/>
              <a:gd name="connsiteY22" fmla="*/ 0 h 6858000"/>
              <a:gd name="connsiteX23" fmla="*/ 4270133 w 4270133"/>
              <a:gd name="connsiteY23" fmla="*/ 0 h 6858000"/>
              <a:gd name="connsiteX24" fmla="*/ 4270133 w 4270133"/>
              <a:gd name="connsiteY24" fmla="*/ 6858000 h 6858000"/>
              <a:gd name="connsiteX25" fmla="*/ 0 w 4270133"/>
              <a:gd name="connsiteY25" fmla="*/ 6858000 h 6858000"/>
              <a:gd name="connsiteX26" fmla="*/ 0 w 4270133"/>
              <a:gd name="connsiteY26"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702503 w 4270133"/>
              <a:gd name="connsiteY16" fmla="*/ 349989 h 6858000"/>
              <a:gd name="connsiteX17" fmla="*/ 3490413 w 4270133"/>
              <a:gd name="connsiteY17" fmla="*/ 571943 h 6858000"/>
              <a:gd name="connsiteX18" fmla="*/ 3702503 w 4270133"/>
              <a:gd name="connsiteY18" fmla="*/ 793897 h 6858000"/>
              <a:gd name="connsiteX19" fmla="*/ 3914592 w 4270133"/>
              <a:gd name="connsiteY19" fmla="*/ 571943 h 6858000"/>
              <a:gd name="connsiteX20" fmla="*/ 3702503 w 4270133"/>
              <a:gd name="connsiteY20" fmla="*/ 349989 h 6858000"/>
              <a:gd name="connsiteX21" fmla="*/ 0 w 4270133"/>
              <a:gd name="connsiteY21" fmla="*/ 0 h 6858000"/>
              <a:gd name="connsiteX22" fmla="*/ 4270133 w 4270133"/>
              <a:gd name="connsiteY22" fmla="*/ 0 h 6858000"/>
              <a:gd name="connsiteX23" fmla="*/ 4270133 w 4270133"/>
              <a:gd name="connsiteY23" fmla="*/ 6858000 h 6858000"/>
              <a:gd name="connsiteX24" fmla="*/ 0 w 4270133"/>
              <a:gd name="connsiteY24" fmla="*/ 6858000 h 6858000"/>
              <a:gd name="connsiteX25" fmla="*/ 0 w 4270133"/>
              <a:gd name="connsiteY25"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560059 w 4270133"/>
              <a:gd name="connsiteY7" fmla="*/ 615325 h 6858000"/>
              <a:gd name="connsiteX8" fmla="*/ 3560059 w 4270133"/>
              <a:gd name="connsiteY8" fmla="*/ 611858 h 6858000"/>
              <a:gd name="connsiteX9" fmla="*/ 3560059 w 4270133"/>
              <a:gd name="connsiteY9" fmla="*/ 609076 h 6858000"/>
              <a:gd name="connsiteX10" fmla="*/ 3558488 w 4270133"/>
              <a:gd name="connsiteY10" fmla="*/ 524982 h 6858000"/>
              <a:gd name="connsiteX11" fmla="*/ 3557828 w 4270133"/>
              <a:gd name="connsiteY11" fmla="*/ 521721 h 6858000"/>
              <a:gd name="connsiteX12" fmla="*/ 3572075 w 4270133"/>
              <a:gd name="connsiteY12" fmla="*/ 500271 h 6858000"/>
              <a:gd name="connsiteX13" fmla="*/ 3579506 w 4270133"/>
              <a:gd name="connsiteY13" fmla="*/ 498774 h 6858000"/>
              <a:gd name="connsiteX14" fmla="*/ 3579482 w 4270133"/>
              <a:gd name="connsiteY14" fmla="*/ 498442 h 6858000"/>
              <a:gd name="connsiteX15" fmla="*/ 3702503 w 4270133"/>
              <a:gd name="connsiteY15" fmla="*/ 349989 h 6858000"/>
              <a:gd name="connsiteX16" fmla="*/ 3490413 w 4270133"/>
              <a:gd name="connsiteY16" fmla="*/ 571943 h 6858000"/>
              <a:gd name="connsiteX17" fmla="*/ 3702503 w 4270133"/>
              <a:gd name="connsiteY17" fmla="*/ 793897 h 6858000"/>
              <a:gd name="connsiteX18" fmla="*/ 3914592 w 4270133"/>
              <a:gd name="connsiteY18" fmla="*/ 571943 h 6858000"/>
              <a:gd name="connsiteX19" fmla="*/ 3702503 w 4270133"/>
              <a:gd name="connsiteY19" fmla="*/ 349989 h 6858000"/>
              <a:gd name="connsiteX20" fmla="*/ 0 w 4270133"/>
              <a:gd name="connsiteY20" fmla="*/ 0 h 6858000"/>
              <a:gd name="connsiteX21" fmla="*/ 4270133 w 4270133"/>
              <a:gd name="connsiteY21" fmla="*/ 0 h 6858000"/>
              <a:gd name="connsiteX22" fmla="*/ 4270133 w 4270133"/>
              <a:gd name="connsiteY22" fmla="*/ 6858000 h 6858000"/>
              <a:gd name="connsiteX23" fmla="*/ 0 w 4270133"/>
              <a:gd name="connsiteY23" fmla="*/ 6858000 h 6858000"/>
              <a:gd name="connsiteX24" fmla="*/ 0 w 4270133"/>
              <a:gd name="connsiteY24"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560059 w 4270133"/>
              <a:gd name="connsiteY6" fmla="*/ 615325 h 6858000"/>
              <a:gd name="connsiteX7" fmla="*/ 3560059 w 4270133"/>
              <a:gd name="connsiteY7" fmla="*/ 611858 h 6858000"/>
              <a:gd name="connsiteX8" fmla="*/ 3560059 w 4270133"/>
              <a:gd name="connsiteY8" fmla="*/ 609076 h 6858000"/>
              <a:gd name="connsiteX9" fmla="*/ 3558488 w 4270133"/>
              <a:gd name="connsiteY9" fmla="*/ 524982 h 6858000"/>
              <a:gd name="connsiteX10" fmla="*/ 3557828 w 4270133"/>
              <a:gd name="connsiteY10" fmla="*/ 521721 h 6858000"/>
              <a:gd name="connsiteX11" fmla="*/ 3572075 w 4270133"/>
              <a:gd name="connsiteY11" fmla="*/ 500271 h 6858000"/>
              <a:gd name="connsiteX12" fmla="*/ 3579506 w 4270133"/>
              <a:gd name="connsiteY12" fmla="*/ 498774 h 6858000"/>
              <a:gd name="connsiteX13" fmla="*/ 3579482 w 4270133"/>
              <a:gd name="connsiteY13" fmla="*/ 498442 h 6858000"/>
              <a:gd name="connsiteX14" fmla="*/ 3702503 w 4270133"/>
              <a:gd name="connsiteY14" fmla="*/ 349989 h 6858000"/>
              <a:gd name="connsiteX15" fmla="*/ 3490413 w 4270133"/>
              <a:gd name="connsiteY15" fmla="*/ 571943 h 6858000"/>
              <a:gd name="connsiteX16" fmla="*/ 3702503 w 4270133"/>
              <a:gd name="connsiteY16" fmla="*/ 793897 h 6858000"/>
              <a:gd name="connsiteX17" fmla="*/ 3914592 w 4270133"/>
              <a:gd name="connsiteY17" fmla="*/ 571943 h 6858000"/>
              <a:gd name="connsiteX18" fmla="*/ 3702503 w 4270133"/>
              <a:gd name="connsiteY18" fmla="*/ 349989 h 6858000"/>
              <a:gd name="connsiteX19" fmla="*/ 0 w 4270133"/>
              <a:gd name="connsiteY19" fmla="*/ 0 h 6858000"/>
              <a:gd name="connsiteX20" fmla="*/ 4270133 w 4270133"/>
              <a:gd name="connsiteY20" fmla="*/ 0 h 6858000"/>
              <a:gd name="connsiteX21" fmla="*/ 4270133 w 4270133"/>
              <a:gd name="connsiteY21" fmla="*/ 6858000 h 6858000"/>
              <a:gd name="connsiteX22" fmla="*/ 0 w 4270133"/>
              <a:gd name="connsiteY22" fmla="*/ 6858000 h 6858000"/>
              <a:gd name="connsiteX23" fmla="*/ 0 w 4270133"/>
              <a:gd name="connsiteY23"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560059 w 4270133"/>
              <a:gd name="connsiteY5" fmla="*/ 615325 h 6858000"/>
              <a:gd name="connsiteX6" fmla="*/ 3560059 w 4270133"/>
              <a:gd name="connsiteY6" fmla="*/ 611858 h 6858000"/>
              <a:gd name="connsiteX7" fmla="*/ 3560059 w 4270133"/>
              <a:gd name="connsiteY7" fmla="*/ 609076 h 6858000"/>
              <a:gd name="connsiteX8" fmla="*/ 3558488 w 4270133"/>
              <a:gd name="connsiteY8" fmla="*/ 524982 h 6858000"/>
              <a:gd name="connsiteX9" fmla="*/ 3557828 w 4270133"/>
              <a:gd name="connsiteY9" fmla="*/ 521721 h 6858000"/>
              <a:gd name="connsiteX10" fmla="*/ 3572075 w 4270133"/>
              <a:gd name="connsiteY10" fmla="*/ 500271 h 6858000"/>
              <a:gd name="connsiteX11" fmla="*/ 3579506 w 4270133"/>
              <a:gd name="connsiteY11" fmla="*/ 498774 h 6858000"/>
              <a:gd name="connsiteX12" fmla="*/ 3579482 w 4270133"/>
              <a:gd name="connsiteY12" fmla="*/ 498442 h 6858000"/>
              <a:gd name="connsiteX13" fmla="*/ 3702503 w 4270133"/>
              <a:gd name="connsiteY13" fmla="*/ 349989 h 6858000"/>
              <a:gd name="connsiteX14" fmla="*/ 3490413 w 4270133"/>
              <a:gd name="connsiteY14" fmla="*/ 571943 h 6858000"/>
              <a:gd name="connsiteX15" fmla="*/ 3702503 w 4270133"/>
              <a:gd name="connsiteY15" fmla="*/ 793897 h 6858000"/>
              <a:gd name="connsiteX16" fmla="*/ 3914592 w 4270133"/>
              <a:gd name="connsiteY16" fmla="*/ 571943 h 6858000"/>
              <a:gd name="connsiteX17" fmla="*/ 3702503 w 4270133"/>
              <a:gd name="connsiteY17" fmla="*/ 349989 h 6858000"/>
              <a:gd name="connsiteX18" fmla="*/ 0 w 4270133"/>
              <a:gd name="connsiteY18" fmla="*/ 0 h 6858000"/>
              <a:gd name="connsiteX19" fmla="*/ 4270133 w 4270133"/>
              <a:gd name="connsiteY19" fmla="*/ 0 h 6858000"/>
              <a:gd name="connsiteX20" fmla="*/ 4270133 w 4270133"/>
              <a:gd name="connsiteY20" fmla="*/ 6858000 h 6858000"/>
              <a:gd name="connsiteX21" fmla="*/ 0 w 4270133"/>
              <a:gd name="connsiteY21" fmla="*/ 6858000 h 6858000"/>
              <a:gd name="connsiteX22" fmla="*/ 0 w 4270133"/>
              <a:gd name="connsiteY22" fmla="*/ 0 h 6858000"/>
              <a:gd name="connsiteX0" fmla="*/ 3579506 w 4270133"/>
              <a:gd name="connsiteY0" fmla="*/ 498774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560059 w 4270133"/>
              <a:gd name="connsiteY5" fmla="*/ 615325 h 6858000"/>
              <a:gd name="connsiteX6" fmla="*/ 3560059 w 4270133"/>
              <a:gd name="connsiteY6" fmla="*/ 611858 h 6858000"/>
              <a:gd name="connsiteX7" fmla="*/ 3560059 w 4270133"/>
              <a:gd name="connsiteY7" fmla="*/ 609076 h 6858000"/>
              <a:gd name="connsiteX8" fmla="*/ 3558488 w 4270133"/>
              <a:gd name="connsiteY8" fmla="*/ 524982 h 6858000"/>
              <a:gd name="connsiteX9" fmla="*/ 3557828 w 4270133"/>
              <a:gd name="connsiteY9" fmla="*/ 521721 h 6858000"/>
              <a:gd name="connsiteX10" fmla="*/ 3572075 w 4270133"/>
              <a:gd name="connsiteY10" fmla="*/ 500271 h 6858000"/>
              <a:gd name="connsiteX11" fmla="*/ 3579506 w 4270133"/>
              <a:gd name="connsiteY11" fmla="*/ 498774 h 6858000"/>
              <a:gd name="connsiteX12" fmla="*/ 3702503 w 4270133"/>
              <a:gd name="connsiteY12" fmla="*/ 349989 h 6858000"/>
              <a:gd name="connsiteX13" fmla="*/ 3490413 w 4270133"/>
              <a:gd name="connsiteY13" fmla="*/ 571943 h 6858000"/>
              <a:gd name="connsiteX14" fmla="*/ 3702503 w 4270133"/>
              <a:gd name="connsiteY14" fmla="*/ 793897 h 6858000"/>
              <a:gd name="connsiteX15" fmla="*/ 3914592 w 4270133"/>
              <a:gd name="connsiteY15" fmla="*/ 571943 h 6858000"/>
              <a:gd name="connsiteX16" fmla="*/ 3702503 w 4270133"/>
              <a:gd name="connsiteY16" fmla="*/ 349989 h 6858000"/>
              <a:gd name="connsiteX17" fmla="*/ 0 w 4270133"/>
              <a:gd name="connsiteY17" fmla="*/ 0 h 6858000"/>
              <a:gd name="connsiteX18" fmla="*/ 4270133 w 4270133"/>
              <a:gd name="connsiteY18" fmla="*/ 0 h 6858000"/>
              <a:gd name="connsiteX19" fmla="*/ 4270133 w 4270133"/>
              <a:gd name="connsiteY19" fmla="*/ 6858000 h 6858000"/>
              <a:gd name="connsiteX20" fmla="*/ 0 w 4270133"/>
              <a:gd name="connsiteY20" fmla="*/ 6858000 h 6858000"/>
              <a:gd name="connsiteX21" fmla="*/ 0 w 4270133"/>
              <a:gd name="connsiteY21" fmla="*/ 0 h 6858000"/>
              <a:gd name="connsiteX0" fmla="*/ 3579506 w 4270133"/>
              <a:gd name="connsiteY0" fmla="*/ 498774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560059 w 4270133"/>
              <a:gd name="connsiteY4" fmla="*/ 615325 h 6858000"/>
              <a:gd name="connsiteX5" fmla="*/ 3560059 w 4270133"/>
              <a:gd name="connsiteY5" fmla="*/ 611858 h 6858000"/>
              <a:gd name="connsiteX6" fmla="*/ 3560059 w 4270133"/>
              <a:gd name="connsiteY6" fmla="*/ 609076 h 6858000"/>
              <a:gd name="connsiteX7" fmla="*/ 3558488 w 4270133"/>
              <a:gd name="connsiteY7" fmla="*/ 524982 h 6858000"/>
              <a:gd name="connsiteX8" fmla="*/ 3557828 w 4270133"/>
              <a:gd name="connsiteY8" fmla="*/ 521721 h 6858000"/>
              <a:gd name="connsiteX9" fmla="*/ 3572075 w 4270133"/>
              <a:gd name="connsiteY9" fmla="*/ 500271 h 6858000"/>
              <a:gd name="connsiteX10" fmla="*/ 3579506 w 4270133"/>
              <a:gd name="connsiteY10" fmla="*/ 498774 h 6858000"/>
              <a:gd name="connsiteX11" fmla="*/ 3702503 w 4270133"/>
              <a:gd name="connsiteY11" fmla="*/ 349989 h 6858000"/>
              <a:gd name="connsiteX12" fmla="*/ 3490413 w 4270133"/>
              <a:gd name="connsiteY12" fmla="*/ 571943 h 6858000"/>
              <a:gd name="connsiteX13" fmla="*/ 3702503 w 4270133"/>
              <a:gd name="connsiteY13" fmla="*/ 793897 h 6858000"/>
              <a:gd name="connsiteX14" fmla="*/ 3914592 w 4270133"/>
              <a:gd name="connsiteY14" fmla="*/ 571943 h 6858000"/>
              <a:gd name="connsiteX15" fmla="*/ 3702503 w 4270133"/>
              <a:gd name="connsiteY15" fmla="*/ 349989 h 6858000"/>
              <a:gd name="connsiteX16" fmla="*/ 0 w 4270133"/>
              <a:gd name="connsiteY16" fmla="*/ 0 h 6858000"/>
              <a:gd name="connsiteX17" fmla="*/ 4270133 w 4270133"/>
              <a:gd name="connsiteY17" fmla="*/ 0 h 6858000"/>
              <a:gd name="connsiteX18" fmla="*/ 4270133 w 4270133"/>
              <a:gd name="connsiteY18" fmla="*/ 6858000 h 6858000"/>
              <a:gd name="connsiteX19" fmla="*/ 0 w 4270133"/>
              <a:gd name="connsiteY19" fmla="*/ 6858000 h 6858000"/>
              <a:gd name="connsiteX20" fmla="*/ 0 w 4270133"/>
              <a:gd name="connsiteY20" fmla="*/ 0 h 6858000"/>
              <a:gd name="connsiteX0" fmla="*/ 3572075 w 4270133"/>
              <a:gd name="connsiteY0" fmla="*/ 500271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560059 w 4270133"/>
              <a:gd name="connsiteY4" fmla="*/ 615325 h 6858000"/>
              <a:gd name="connsiteX5" fmla="*/ 3560059 w 4270133"/>
              <a:gd name="connsiteY5" fmla="*/ 611858 h 6858000"/>
              <a:gd name="connsiteX6" fmla="*/ 3560059 w 4270133"/>
              <a:gd name="connsiteY6" fmla="*/ 609076 h 6858000"/>
              <a:gd name="connsiteX7" fmla="*/ 3558488 w 4270133"/>
              <a:gd name="connsiteY7" fmla="*/ 524982 h 6858000"/>
              <a:gd name="connsiteX8" fmla="*/ 3557828 w 4270133"/>
              <a:gd name="connsiteY8" fmla="*/ 521721 h 6858000"/>
              <a:gd name="connsiteX9" fmla="*/ 3572075 w 4270133"/>
              <a:gd name="connsiteY9" fmla="*/ 500271 h 6858000"/>
              <a:gd name="connsiteX10" fmla="*/ 3702503 w 4270133"/>
              <a:gd name="connsiteY10" fmla="*/ 349989 h 6858000"/>
              <a:gd name="connsiteX11" fmla="*/ 3490413 w 4270133"/>
              <a:gd name="connsiteY11" fmla="*/ 571943 h 6858000"/>
              <a:gd name="connsiteX12" fmla="*/ 3702503 w 4270133"/>
              <a:gd name="connsiteY12" fmla="*/ 793897 h 6858000"/>
              <a:gd name="connsiteX13" fmla="*/ 3914592 w 4270133"/>
              <a:gd name="connsiteY13" fmla="*/ 571943 h 6858000"/>
              <a:gd name="connsiteX14" fmla="*/ 3702503 w 4270133"/>
              <a:gd name="connsiteY14" fmla="*/ 349989 h 6858000"/>
              <a:gd name="connsiteX15" fmla="*/ 0 w 4270133"/>
              <a:gd name="connsiteY15" fmla="*/ 0 h 6858000"/>
              <a:gd name="connsiteX16" fmla="*/ 4270133 w 4270133"/>
              <a:gd name="connsiteY16" fmla="*/ 0 h 6858000"/>
              <a:gd name="connsiteX17" fmla="*/ 4270133 w 4270133"/>
              <a:gd name="connsiteY17" fmla="*/ 6858000 h 6858000"/>
              <a:gd name="connsiteX18" fmla="*/ 0 w 4270133"/>
              <a:gd name="connsiteY18" fmla="*/ 6858000 h 6858000"/>
              <a:gd name="connsiteX19" fmla="*/ 0 w 4270133"/>
              <a:gd name="connsiteY19" fmla="*/ 0 h 6858000"/>
              <a:gd name="connsiteX0" fmla="*/ 3572075 w 4270133"/>
              <a:gd name="connsiteY0" fmla="*/ 50027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60059 w 4270133"/>
              <a:gd name="connsiteY5" fmla="*/ 609076 h 6858000"/>
              <a:gd name="connsiteX6" fmla="*/ 3558488 w 4270133"/>
              <a:gd name="connsiteY6" fmla="*/ 524982 h 6858000"/>
              <a:gd name="connsiteX7" fmla="*/ 3557828 w 4270133"/>
              <a:gd name="connsiteY7" fmla="*/ 521721 h 6858000"/>
              <a:gd name="connsiteX8" fmla="*/ 3572075 w 4270133"/>
              <a:gd name="connsiteY8" fmla="*/ 500271 h 6858000"/>
              <a:gd name="connsiteX9" fmla="*/ 3702503 w 4270133"/>
              <a:gd name="connsiteY9" fmla="*/ 349989 h 6858000"/>
              <a:gd name="connsiteX10" fmla="*/ 3490413 w 4270133"/>
              <a:gd name="connsiteY10" fmla="*/ 571943 h 6858000"/>
              <a:gd name="connsiteX11" fmla="*/ 3702503 w 4270133"/>
              <a:gd name="connsiteY11" fmla="*/ 793897 h 6858000"/>
              <a:gd name="connsiteX12" fmla="*/ 3914592 w 4270133"/>
              <a:gd name="connsiteY12" fmla="*/ 571943 h 6858000"/>
              <a:gd name="connsiteX13" fmla="*/ 3702503 w 4270133"/>
              <a:gd name="connsiteY13" fmla="*/ 349989 h 6858000"/>
              <a:gd name="connsiteX14" fmla="*/ 0 w 4270133"/>
              <a:gd name="connsiteY14" fmla="*/ 0 h 6858000"/>
              <a:gd name="connsiteX15" fmla="*/ 4270133 w 4270133"/>
              <a:gd name="connsiteY15" fmla="*/ 0 h 6858000"/>
              <a:gd name="connsiteX16" fmla="*/ 4270133 w 4270133"/>
              <a:gd name="connsiteY16" fmla="*/ 6858000 h 6858000"/>
              <a:gd name="connsiteX17" fmla="*/ 0 w 4270133"/>
              <a:gd name="connsiteY17" fmla="*/ 6858000 h 6858000"/>
              <a:gd name="connsiteX18" fmla="*/ 0 w 4270133"/>
              <a:gd name="connsiteY18"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60059 w 4270133"/>
              <a:gd name="connsiteY5" fmla="*/ 609076 h 6858000"/>
              <a:gd name="connsiteX6" fmla="*/ 3558488 w 4270133"/>
              <a:gd name="connsiteY6" fmla="*/ 524982 h 6858000"/>
              <a:gd name="connsiteX7" fmla="*/ 3557828 w 4270133"/>
              <a:gd name="connsiteY7" fmla="*/ 521721 h 6858000"/>
              <a:gd name="connsiteX8" fmla="*/ 3702503 w 4270133"/>
              <a:gd name="connsiteY8" fmla="*/ 349989 h 6858000"/>
              <a:gd name="connsiteX9" fmla="*/ 3490413 w 4270133"/>
              <a:gd name="connsiteY9" fmla="*/ 571943 h 6858000"/>
              <a:gd name="connsiteX10" fmla="*/ 3702503 w 4270133"/>
              <a:gd name="connsiteY10" fmla="*/ 793897 h 6858000"/>
              <a:gd name="connsiteX11" fmla="*/ 3914592 w 4270133"/>
              <a:gd name="connsiteY11" fmla="*/ 571943 h 6858000"/>
              <a:gd name="connsiteX12" fmla="*/ 3702503 w 4270133"/>
              <a:gd name="connsiteY12" fmla="*/ 349989 h 6858000"/>
              <a:gd name="connsiteX13" fmla="*/ 0 w 4270133"/>
              <a:gd name="connsiteY13" fmla="*/ 0 h 6858000"/>
              <a:gd name="connsiteX14" fmla="*/ 4270133 w 4270133"/>
              <a:gd name="connsiteY14" fmla="*/ 0 h 6858000"/>
              <a:gd name="connsiteX15" fmla="*/ 4270133 w 4270133"/>
              <a:gd name="connsiteY15" fmla="*/ 6858000 h 6858000"/>
              <a:gd name="connsiteX16" fmla="*/ 0 w 4270133"/>
              <a:gd name="connsiteY16" fmla="*/ 6858000 h 6858000"/>
              <a:gd name="connsiteX17" fmla="*/ 0 w 4270133"/>
              <a:gd name="connsiteY17"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58488 w 4270133"/>
              <a:gd name="connsiteY5" fmla="*/ 524982 h 6858000"/>
              <a:gd name="connsiteX6" fmla="*/ 3557828 w 4270133"/>
              <a:gd name="connsiteY6" fmla="*/ 521721 h 6858000"/>
              <a:gd name="connsiteX7" fmla="*/ 3702503 w 4270133"/>
              <a:gd name="connsiteY7" fmla="*/ 349989 h 6858000"/>
              <a:gd name="connsiteX8" fmla="*/ 3490413 w 4270133"/>
              <a:gd name="connsiteY8" fmla="*/ 571943 h 6858000"/>
              <a:gd name="connsiteX9" fmla="*/ 3702503 w 4270133"/>
              <a:gd name="connsiteY9" fmla="*/ 793897 h 6858000"/>
              <a:gd name="connsiteX10" fmla="*/ 3914592 w 4270133"/>
              <a:gd name="connsiteY10" fmla="*/ 571943 h 6858000"/>
              <a:gd name="connsiteX11" fmla="*/ 3702503 w 4270133"/>
              <a:gd name="connsiteY11" fmla="*/ 349989 h 6858000"/>
              <a:gd name="connsiteX12" fmla="*/ 0 w 4270133"/>
              <a:gd name="connsiteY12" fmla="*/ 0 h 6858000"/>
              <a:gd name="connsiteX13" fmla="*/ 4270133 w 4270133"/>
              <a:gd name="connsiteY13" fmla="*/ 0 h 6858000"/>
              <a:gd name="connsiteX14" fmla="*/ 4270133 w 4270133"/>
              <a:gd name="connsiteY14" fmla="*/ 6858000 h 6858000"/>
              <a:gd name="connsiteX15" fmla="*/ 0 w 4270133"/>
              <a:gd name="connsiteY15" fmla="*/ 6858000 h 6858000"/>
              <a:gd name="connsiteX16" fmla="*/ 0 w 4270133"/>
              <a:gd name="connsiteY16"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58488 w 4270133"/>
              <a:gd name="connsiteY4" fmla="*/ 524982 h 6858000"/>
              <a:gd name="connsiteX5" fmla="*/ 3557828 w 4270133"/>
              <a:gd name="connsiteY5" fmla="*/ 521721 h 6858000"/>
              <a:gd name="connsiteX6" fmla="*/ 3702503 w 4270133"/>
              <a:gd name="connsiteY6" fmla="*/ 349989 h 6858000"/>
              <a:gd name="connsiteX7" fmla="*/ 3490413 w 4270133"/>
              <a:gd name="connsiteY7" fmla="*/ 571943 h 6858000"/>
              <a:gd name="connsiteX8" fmla="*/ 3702503 w 4270133"/>
              <a:gd name="connsiteY8" fmla="*/ 793897 h 6858000"/>
              <a:gd name="connsiteX9" fmla="*/ 3914592 w 4270133"/>
              <a:gd name="connsiteY9" fmla="*/ 571943 h 6858000"/>
              <a:gd name="connsiteX10" fmla="*/ 3702503 w 4270133"/>
              <a:gd name="connsiteY10" fmla="*/ 349989 h 6858000"/>
              <a:gd name="connsiteX11" fmla="*/ 0 w 4270133"/>
              <a:gd name="connsiteY11" fmla="*/ 0 h 6858000"/>
              <a:gd name="connsiteX12" fmla="*/ 4270133 w 4270133"/>
              <a:gd name="connsiteY12" fmla="*/ 0 h 6858000"/>
              <a:gd name="connsiteX13" fmla="*/ 4270133 w 4270133"/>
              <a:gd name="connsiteY13" fmla="*/ 6858000 h 6858000"/>
              <a:gd name="connsiteX14" fmla="*/ 0 w 4270133"/>
              <a:gd name="connsiteY14" fmla="*/ 6858000 h 6858000"/>
              <a:gd name="connsiteX15" fmla="*/ 0 w 4270133"/>
              <a:gd name="connsiteY15" fmla="*/ 0 h 6858000"/>
              <a:gd name="connsiteX0" fmla="*/ 3557828 w 4270133"/>
              <a:gd name="connsiteY0" fmla="*/ 521721 h 6858000"/>
              <a:gd name="connsiteX1" fmla="*/ 3618152 w 4270133"/>
              <a:gd name="connsiteY1" fmla="*/ 495812 h 6858000"/>
              <a:gd name="connsiteX2" fmla="*/ 3560059 w 4270133"/>
              <a:gd name="connsiteY2" fmla="*/ 615325 h 6858000"/>
              <a:gd name="connsiteX3" fmla="*/ 3558488 w 4270133"/>
              <a:gd name="connsiteY3" fmla="*/ 524982 h 6858000"/>
              <a:gd name="connsiteX4" fmla="*/ 3557828 w 4270133"/>
              <a:gd name="connsiteY4" fmla="*/ 521721 h 6858000"/>
              <a:gd name="connsiteX5" fmla="*/ 3702503 w 4270133"/>
              <a:gd name="connsiteY5" fmla="*/ 349989 h 6858000"/>
              <a:gd name="connsiteX6" fmla="*/ 3490413 w 4270133"/>
              <a:gd name="connsiteY6" fmla="*/ 571943 h 6858000"/>
              <a:gd name="connsiteX7" fmla="*/ 3702503 w 4270133"/>
              <a:gd name="connsiteY7" fmla="*/ 793897 h 6858000"/>
              <a:gd name="connsiteX8" fmla="*/ 3914592 w 4270133"/>
              <a:gd name="connsiteY8" fmla="*/ 571943 h 6858000"/>
              <a:gd name="connsiteX9" fmla="*/ 3702503 w 4270133"/>
              <a:gd name="connsiteY9" fmla="*/ 349989 h 6858000"/>
              <a:gd name="connsiteX10" fmla="*/ 0 w 4270133"/>
              <a:gd name="connsiteY10" fmla="*/ 0 h 6858000"/>
              <a:gd name="connsiteX11" fmla="*/ 4270133 w 4270133"/>
              <a:gd name="connsiteY11" fmla="*/ 0 h 6858000"/>
              <a:gd name="connsiteX12" fmla="*/ 4270133 w 4270133"/>
              <a:gd name="connsiteY12" fmla="*/ 6858000 h 6858000"/>
              <a:gd name="connsiteX13" fmla="*/ 0 w 4270133"/>
              <a:gd name="connsiteY13" fmla="*/ 6858000 h 6858000"/>
              <a:gd name="connsiteX14" fmla="*/ 0 w 4270133"/>
              <a:gd name="connsiteY14" fmla="*/ 0 h 6858000"/>
              <a:gd name="connsiteX0" fmla="*/ 3557828 w 4270133"/>
              <a:gd name="connsiteY0" fmla="*/ 521721 h 6858000"/>
              <a:gd name="connsiteX1" fmla="*/ 3618152 w 4270133"/>
              <a:gd name="connsiteY1" fmla="*/ 495812 h 6858000"/>
              <a:gd name="connsiteX2" fmla="*/ 3558488 w 4270133"/>
              <a:gd name="connsiteY2" fmla="*/ 524982 h 6858000"/>
              <a:gd name="connsiteX3" fmla="*/ 3557828 w 4270133"/>
              <a:gd name="connsiteY3" fmla="*/ 521721 h 6858000"/>
              <a:gd name="connsiteX4" fmla="*/ 3702503 w 4270133"/>
              <a:gd name="connsiteY4" fmla="*/ 349989 h 6858000"/>
              <a:gd name="connsiteX5" fmla="*/ 3490413 w 4270133"/>
              <a:gd name="connsiteY5" fmla="*/ 571943 h 6858000"/>
              <a:gd name="connsiteX6" fmla="*/ 3702503 w 4270133"/>
              <a:gd name="connsiteY6" fmla="*/ 793897 h 6858000"/>
              <a:gd name="connsiteX7" fmla="*/ 3914592 w 4270133"/>
              <a:gd name="connsiteY7" fmla="*/ 571943 h 6858000"/>
              <a:gd name="connsiteX8" fmla="*/ 3702503 w 4270133"/>
              <a:gd name="connsiteY8" fmla="*/ 349989 h 6858000"/>
              <a:gd name="connsiteX9" fmla="*/ 0 w 4270133"/>
              <a:gd name="connsiteY9" fmla="*/ 0 h 6858000"/>
              <a:gd name="connsiteX10" fmla="*/ 4270133 w 4270133"/>
              <a:gd name="connsiteY10" fmla="*/ 0 h 6858000"/>
              <a:gd name="connsiteX11" fmla="*/ 4270133 w 4270133"/>
              <a:gd name="connsiteY11" fmla="*/ 6858000 h 6858000"/>
              <a:gd name="connsiteX12" fmla="*/ 0 w 4270133"/>
              <a:gd name="connsiteY12" fmla="*/ 6858000 h 6858000"/>
              <a:gd name="connsiteX13" fmla="*/ 0 w 4270133"/>
              <a:gd name="connsiteY13" fmla="*/ 0 h 6858000"/>
              <a:gd name="connsiteX0" fmla="*/ 3557828 w 4270133"/>
              <a:gd name="connsiteY0" fmla="*/ 521721 h 6858000"/>
              <a:gd name="connsiteX1" fmla="*/ 3558488 w 4270133"/>
              <a:gd name="connsiteY1" fmla="*/ 524982 h 6858000"/>
              <a:gd name="connsiteX2" fmla="*/ 3557828 w 4270133"/>
              <a:gd name="connsiteY2" fmla="*/ 521721 h 6858000"/>
              <a:gd name="connsiteX3" fmla="*/ 3702503 w 4270133"/>
              <a:gd name="connsiteY3" fmla="*/ 349989 h 6858000"/>
              <a:gd name="connsiteX4" fmla="*/ 3490413 w 4270133"/>
              <a:gd name="connsiteY4" fmla="*/ 571943 h 6858000"/>
              <a:gd name="connsiteX5" fmla="*/ 3702503 w 4270133"/>
              <a:gd name="connsiteY5" fmla="*/ 793897 h 6858000"/>
              <a:gd name="connsiteX6" fmla="*/ 3914592 w 4270133"/>
              <a:gd name="connsiteY6" fmla="*/ 571943 h 6858000"/>
              <a:gd name="connsiteX7" fmla="*/ 3702503 w 4270133"/>
              <a:gd name="connsiteY7" fmla="*/ 349989 h 6858000"/>
              <a:gd name="connsiteX8" fmla="*/ 0 w 4270133"/>
              <a:gd name="connsiteY8" fmla="*/ 0 h 6858000"/>
              <a:gd name="connsiteX9" fmla="*/ 4270133 w 4270133"/>
              <a:gd name="connsiteY9" fmla="*/ 0 h 6858000"/>
              <a:gd name="connsiteX10" fmla="*/ 4270133 w 4270133"/>
              <a:gd name="connsiteY10" fmla="*/ 6858000 h 6858000"/>
              <a:gd name="connsiteX11" fmla="*/ 0 w 4270133"/>
              <a:gd name="connsiteY11" fmla="*/ 6858000 h 6858000"/>
              <a:gd name="connsiteX12" fmla="*/ 0 w 4270133"/>
              <a:gd name="connsiteY12" fmla="*/ 0 h 6858000"/>
              <a:gd name="connsiteX0" fmla="*/ 3702503 w 4270133"/>
              <a:gd name="connsiteY0" fmla="*/ 349989 h 6858000"/>
              <a:gd name="connsiteX1" fmla="*/ 3490413 w 4270133"/>
              <a:gd name="connsiteY1" fmla="*/ 571943 h 6858000"/>
              <a:gd name="connsiteX2" fmla="*/ 3702503 w 4270133"/>
              <a:gd name="connsiteY2" fmla="*/ 793897 h 6858000"/>
              <a:gd name="connsiteX3" fmla="*/ 3914592 w 4270133"/>
              <a:gd name="connsiteY3" fmla="*/ 571943 h 6858000"/>
              <a:gd name="connsiteX4" fmla="*/ 3702503 w 4270133"/>
              <a:gd name="connsiteY4" fmla="*/ 349989 h 6858000"/>
              <a:gd name="connsiteX5" fmla="*/ 0 w 4270133"/>
              <a:gd name="connsiteY5" fmla="*/ 0 h 6858000"/>
              <a:gd name="connsiteX6" fmla="*/ 4270133 w 4270133"/>
              <a:gd name="connsiteY6" fmla="*/ 0 h 6858000"/>
              <a:gd name="connsiteX7" fmla="*/ 4270133 w 4270133"/>
              <a:gd name="connsiteY7" fmla="*/ 6858000 h 6858000"/>
              <a:gd name="connsiteX8" fmla="*/ 0 w 4270133"/>
              <a:gd name="connsiteY8" fmla="*/ 6858000 h 6858000"/>
              <a:gd name="connsiteX9" fmla="*/ 0 w 4270133"/>
              <a:gd name="connsiteY9" fmla="*/ 0 h 6858000"/>
              <a:gd name="connsiteX0" fmla="*/ 5518051 w 6085681"/>
              <a:gd name="connsiteY0" fmla="*/ 349989 h 6858000"/>
              <a:gd name="connsiteX1" fmla="*/ 5305961 w 6085681"/>
              <a:gd name="connsiteY1" fmla="*/ 571943 h 6858000"/>
              <a:gd name="connsiteX2" fmla="*/ 5518051 w 6085681"/>
              <a:gd name="connsiteY2" fmla="*/ 793897 h 6858000"/>
              <a:gd name="connsiteX3" fmla="*/ 5730140 w 6085681"/>
              <a:gd name="connsiteY3" fmla="*/ 571943 h 6858000"/>
              <a:gd name="connsiteX4" fmla="*/ 5518051 w 6085681"/>
              <a:gd name="connsiteY4" fmla="*/ 349989 h 6858000"/>
              <a:gd name="connsiteX5" fmla="*/ 1815548 w 6085681"/>
              <a:gd name="connsiteY5" fmla="*/ 0 h 6858000"/>
              <a:gd name="connsiteX6" fmla="*/ 6085681 w 6085681"/>
              <a:gd name="connsiteY6" fmla="*/ 0 h 6858000"/>
              <a:gd name="connsiteX7" fmla="*/ 6085681 w 6085681"/>
              <a:gd name="connsiteY7" fmla="*/ 6858000 h 6858000"/>
              <a:gd name="connsiteX8" fmla="*/ 0 w 6085681"/>
              <a:gd name="connsiteY8" fmla="*/ 6844748 h 6858000"/>
              <a:gd name="connsiteX9" fmla="*/ 1815548 w 6085681"/>
              <a:gd name="connsiteY9" fmla="*/ 0 h 6858000"/>
              <a:gd name="connsiteX0" fmla="*/ 5518051 w 6085681"/>
              <a:gd name="connsiteY0" fmla="*/ 349989 h 6858000"/>
              <a:gd name="connsiteX1" fmla="*/ 5305961 w 6085681"/>
              <a:gd name="connsiteY1" fmla="*/ 571943 h 6858000"/>
              <a:gd name="connsiteX2" fmla="*/ 5518051 w 6085681"/>
              <a:gd name="connsiteY2" fmla="*/ 793897 h 6858000"/>
              <a:gd name="connsiteX3" fmla="*/ 5730140 w 6085681"/>
              <a:gd name="connsiteY3" fmla="*/ 571943 h 6858000"/>
              <a:gd name="connsiteX4" fmla="*/ 5518051 w 6085681"/>
              <a:gd name="connsiteY4" fmla="*/ 349989 h 6858000"/>
              <a:gd name="connsiteX5" fmla="*/ 0 w 6085681"/>
              <a:gd name="connsiteY5" fmla="*/ 0 h 6858000"/>
              <a:gd name="connsiteX6" fmla="*/ 6085681 w 6085681"/>
              <a:gd name="connsiteY6" fmla="*/ 0 h 6858000"/>
              <a:gd name="connsiteX7" fmla="*/ 6085681 w 6085681"/>
              <a:gd name="connsiteY7" fmla="*/ 6858000 h 6858000"/>
              <a:gd name="connsiteX8" fmla="*/ 0 w 6085681"/>
              <a:gd name="connsiteY8" fmla="*/ 6844748 h 6858000"/>
              <a:gd name="connsiteX9" fmla="*/ 0 w 6085681"/>
              <a:gd name="connsiteY9" fmla="*/ 0 h 6858000"/>
              <a:gd name="connsiteX0" fmla="*/ 5518051 w 6085681"/>
              <a:gd name="connsiteY0" fmla="*/ 349989 h 6858000"/>
              <a:gd name="connsiteX1" fmla="*/ 5305961 w 6085681"/>
              <a:gd name="connsiteY1" fmla="*/ 571943 h 6858000"/>
              <a:gd name="connsiteX2" fmla="*/ 5518051 w 6085681"/>
              <a:gd name="connsiteY2" fmla="*/ 793897 h 6858000"/>
              <a:gd name="connsiteX3" fmla="*/ 5730140 w 6085681"/>
              <a:gd name="connsiteY3" fmla="*/ 571943 h 6858000"/>
              <a:gd name="connsiteX4" fmla="*/ 5518051 w 6085681"/>
              <a:gd name="connsiteY4" fmla="*/ 349989 h 6858000"/>
              <a:gd name="connsiteX5" fmla="*/ 0 w 6085681"/>
              <a:gd name="connsiteY5" fmla="*/ 0 h 6858000"/>
              <a:gd name="connsiteX6" fmla="*/ 6085681 w 6085681"/>
              <a:gd name="connsiteY6" fmla="*/ 0 h 6858000"/>
              <a:gd name="connsiteX7" fmla="*/ 6085681 w 6085681"/>
              <a:gd name="connsiteY7" fmla="*/ 6858000 h 6858000"/>
              <a:gd name="connsiteX8" fmla="*/ 0 w 6085681"/>
              <a:gd name="connsiteY8" fmla="*/ 6844748 h 6858000"/>
              <a:gd name="connsiteX9" fmla="*/ 0 w 6085681"/>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85681" h="6858000">
                <a:moveTo>
                  <a:pt x="5518051" y="349989"/>
                </a:moveTo>
                <a:cubicBezTo>
                  <a:pt x="5400917" y="349989"/>
                  <a:pt x="5305961" y="449361"/>
                  <a:pt x="5305961" y="571943"/>
                </a:cubicBezTo>
                <a:cubicBezTo>
                  <a:pt x="5305961" y="694525"/>
                  <a:pt x="5400917" y="793897"/>
                  <a:pt x="5518051" y="793897"/>
                </a:cubicBezTo>
                <a:cubicBezTo>
                  <a:pt x="5635184" y="793897"/>
                  <a:pt x="5730140" y="694525"/>
                  <a:pt x="5730140" y="571943"/>
                </a:cubicBezTo>
                <a:cubicBezTo>
                  <a:pt x="5730140" y="449361"/>
                  <a:pt x="5635184" y="349989"/>
                  <a:pt x="5518051" y="349989"/>
                </a:cubicBezTo>
                <a:close/>
                <a:moveTo>
                  <a:pt x="0" y="0"/>
                </a:moveTo>
                <a:lnTo>
                  <a:pt x="6085681" y="0"/>
                </a:lnTo>
                <a:lnTo>
                  <a:pt x="6085681" y="6858000"/>
                </a:lnTo>
                <a:lnTo>
                  <a:pt x="0" y="6844748"/>
                </a:lnTo>
                <a:lnTo>
                  <a:pt x="0" y="0"/>
                </a:lnTo>
                <a:close/>
              </a:path>
            </a:pathLst>
          </a:custGeom>
          <a:solidFill>
            <a:schemeClr val="bg1">
              <a:lumMod val="95000"/>
            </a:schemeClr>
          </a:solidFill>
        </p:spPr>
        <p:txBody>
          <a:bodyPr wrap="square" anchor="ctr">
            <a:noAutofit/>
          </a:bodyPr>
          <a:lstStyle>
            <a:lvl1pPr marL="0" indent="0" algn="ctr">
              <a:buNone/>
              <a:defRPr sz="2000">
                <a:solidFill>
                  <a:schemeClr val="tx1">
                    <a:lumMod val="75000"/>
                    <a:lumOff val="25000"/>
                  </a:schemeClr>
                </a:solidFill>
              </a:defRPr>
            </a:lvl1pPr>
          </a:lstStyle>
          <a:p>
            <a:r>
              <a:rPr lang="en-US"/>
              <a:t>Drag picture to placeholder or click icon to add</a:t>
            </a:r>
          </a:p>
        </p:txBody>
      </p:sp>
      <p:sp>
        <p:nvSpPr>
          <p:cNvPr id="5" name="Rectangle 4"/>
          <p:cNvSpPr/>
          <p:nvPr userDrawn="1"/>
        </p:nvSpPr>
        <p:spPr>
          <a:xfrm>
            <a:off x="-1" y="0"/>
            <a:ext cx="6106319" cy="68580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276403" y="1246968"/>
            <a:ext cx="5239026" cy="1095679"/>
          </a:xfrm>
        </p:spPr>
        <p:txBody>
          <a:bodyPr anchor="t">
            <a:noAutofit/>
          </a:bodyPr>
          <a:lstStyle>
            <a:lvl1pPr>
              <a:lnSpc>
                <a:spcPct val="100000"/>
              </a:lnSpc>
              <a:defRPr>
                <a:solidFill>
                  <a:schemeClr val="bg1"/>
                </a:solidFill>
              </a:defRPr>
            </a:lvl1pPr>
          </a:lstStyle>
          <a:p>
            <a:r>
              <a:rPr lang="en-US" dirty="0"/>
              <a:t>Click to edit Master title style</a:t>
            </a:r>
          </a:p>
        </p:txBody>
      </p:sp>
      <p:sp>
        <p:nvSpPr>
          <p:cNvPr id="8" name="Text Placeholder 7"/>
          <p:cNvSpPr>
            <a:spLocks noGrp="1"/>
          </p:cNvSpPr>
          <p:nvPr>
            <p:ph type="body" sz="quarter" idx="10"/>
          </p:nvPr>
        </p:nvSpPr>
        <p:spPr>
          <a:xfrm>
            <a:off x="276403" y="2391415"/>
            <a:ext cx="5239026" cy="2949842"/>
          </a:xfrm>
        </p:spPr>
        <p:txBody>
          <a:bodyPr/>
          <a:lstStyle>
            <a:lvl1pPr marL="0" indent="0">
              <a:lnSpc>
                <a:spcPct val="150000"/>
              </a:lnSpc>
              <a:buNone/>
              <a:defRPr sz="1500">
                <a:solidFill>
                  <a:schemeClr val="bg1"/>
                </a:solidFill>
              </a:defRPr>
            </a:lvl1pPr>
            <a:lvl2pPr>
              <a:defRPr sz="1500"/>
            </a:lvl2pPr>
            <a:lvl3pPr>
              <a:defRPr sz="1500"/>
            </a:lvl3pPr>
            <a:lvl4pPr>
              <a:defRPr sz="1500"/>
            </a:lvl4pPr>
            <a:lvl5pPr>
              <a:defRPr sz="1500"/>
            </a:lvl5pPr>
          </a:lstStyle>
          <a:p>
            <a:pPr lvl="0"/>
            <a:r>
              <a:rPr lang="en-US"/>
              <a:t>Click to edit Master text styles</a:t>
            </a:r>
          </a:p>
        </p:txBody>
      </p:sp>
      <p:sp>
        <p:nvSpPr>
          <p:cNvPr id="3" name="Slide Number Placeholder 2"/>
          <p:cNvSpPr>
            <a:spLocks noGrp="1"/>
          </p:cNvSpPr>
          <p:nvPr>
            <p:ph type="sldNum" sz="quarter" idx="13"/>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3"/>
          </p:nvPr>
        </p:nvSpPr>
        <p:spPr>
          <a:xfrm>
            <a:off x="188012" y="6610588"/>
            <a:ext cx="8147605" cy="236241"/>
          </a:xfrm>
          <a:prstGeom prst="rect">
            <a:avLst/>
          </a:prstGeom>
        </p:spPr>
        <p:txBody>
          <a:bodyPr/>
          <a:lstStyle>
            <a:lvl1pPr>
              <a:defRPr lang="en-GB" sz="800" b="1" i="0" u="none" strike="noStrike" baseline="0" smtClean="0">
                <a:solidFill>
                  <a:schemeClr val="bg1"/>
                </a:solidFill>
              </a:defRPr>
            </a:lvl1pPr>
          </a:lstStyle>
          <a:p>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tatistic Conten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3819647" y="308325"/>
            <a:ext cx="6238754" cy="6240460"/>
          </a:xfrm>
          <a:custGeom>
            <a:avLst/>
            <a:gdLst>
              <a:gd name="connsiteX0" fmla="*/ 3119377 w 6238754"/>
              <a:gd name="connsiteY0" fmla="*/ 1812290 h 6240460"/>
              <a:gd name="connsiteX1" fmla="*/ 1811438 w 6238754"/>
              <a:gd name="connsiteY1" fmla="*/ 3120229 h 6240460"/>
              <a:gd name="connsiteX2" fmla="*/ 3119377 w 6238754"/>
              <a:gd name="connsiteY2" fmla="*/ 4428168 h 6240460"/>
              <a:gd name="connsiteX3" fmla="*/ 4427316 w 6238754"/>
              <a:gd name="connsiteY3" fmla="*/ 3120229 h 6240460"/>
              <a:gd name="connsiteX4" fmla="*/ 3119377 w 6238754"/>
              <a:gd name="connsiteY4" fmla="*/ 1812290 h 6240460"/>
              <a:gd name="connsiteX5" fmla="*/ 3119377 w 6238754"/>
              <a:gd name="connsiteY5" fmla="*/ 0 h 6240460"/>
              <a:gd name="connsiteX6" fmla="*/ 6238754 w 6238754"/>
              <a:gd name="connsiteY6" fmla="*/ 3120230 h 6240460"/>
              <a:gd name="connsiteX7" fmla="*/ 3119377 w 6238754"/>
              <a:gd name="connsiteY7" fmla="*/ 6240460 h 6240460"/>
              <a:gd name="connsiteX8" fmla="*/ 0 w 6238754"/>
              <a:gd name="connsiteY8" fmla="*/ 3120230 h 6240460"/>
              <a:gd name="connsiteX9" fmla="*/ 3119377 w 6238754"/>
              <a:gd name="connsiteY9" fmla="*/ 0 h 624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38754" h="6240460">
                <a:moveTo>
                  <a:pt x="3119377" y="1812290"/>
                </a:moveTo>
                <a:cubicBezTo>
                  <a:pt x="2397022" y="1812290"/>
                  <a:pt x="1811438" y="2397874"/>
                  <a:pt x="1811438" y="3120229"/>
                </a:cubicBezTo>
                <a:cubicBezTo>
                  <a:pt x="1811438" y="3842584"/>
                  <a:pt x="2397022" y="4428168"/>
                  <a:pt x="3119377" y="4428168"/>
                </a:cubicBezTo>
                <a:cubicBezTo>
                  <a:pt x="3841732" y="4428168"/>
                  <a:pt x="4427316" y="3842584"/>
                  <a:pt x="4427316" y="3120229"/>
                </a:cubicBezTo>
                <a:cubicBezTo>
                  <a:pt x="4427316" y="2397874"/>
                  <a:pt x="3841732" y="1812290"/>
                  <a:pt x="3119377" y="1812290"/>
                </a:cubicBezTo>
                <a:close/>
                <a:moveTo>
                  <a:pt x="3119377" y="0"/>
                </a:moveTo>
                <a:cubicBezTo>
                  <a:pt x="4842161" y="0"/>
                  <a:pt x="6238754" y="1396975"/>
                  <a:pt x="6238754" y="3120230"/>
                </a:cubicBezTo>
                <a:cubicBezTo>
                  <a:pt x="6238754" y="4843485"/>
                  <a:pt x="4842161" y="6240460"/>
                  <a:pt x="3119377" y="6240460"/>
                </a:cubicBezTo>
                <a:cubicBezTo>
                  <a:pt x="1396593" y="6240460"/>
                  <a:pt x="0" y="4843485"/>
                  <a:pt x="0" y="3120230"/>
                </a:cubicBezTo>
                <a:cubicBezTo>
                  <a:pt x="0" y="1396975"/>
                  <a:pt x="1396593" y="0"/>
                  <a:pt x="3119377" y="0"/>
                </a:cubicBezTo>
                <a:close/>
              </a:path>
            </a:pathLst>
          </a:custGeom>
          <a:solidFill>
            <a:schemeClr val="bg1">
              <a:lumMod val="95000"/>
            </a:schemeClr>
          </a:solidFill>
        </p:spPr>
        <p:txBody>
          <a:bodyPr wrap="square" anchor="ctr">
            <a:noAutofit/>
          </a:bodyPr>
          <a:lstStyle>
            <a:lvl1pPr marL="0" indent="0" algn="ctr">
              <a:buNone/>
              <a:defRPr sz="2000">
                <a:solidFill>
                  <a:schemeClr val="tx1">
                    <a:lumMod val="75000"/>
                    <a:lumOff val="25000"/>
                  </a:schemeClr>
                </a:solidFill>
              </a:defRPr>
            </a:lvl1pPr>
          </a:lstStyle>
          <a:p>
            <a:r>
              <a:rPr lang="en-US"/>
              <a:t>Drag picture to placeholder or click icon to add</a:t>
            </a:r>
          </a:p>
        </p:txBody>
      </p:sp>
      <p:sp>
        <p:nvSpPr>
          <p:cNvPr id="2" name="Title 1"/>
          <p:cNvSpPr>
            <a:spLocks noGrp="1"/>
          </p:cNvSpPr>
          <p:nvPr>
            <p:ph type="title"/>
          </p:nvPr>
        </p:nvSpPr>
        <p:spPr>
          <a:xfrm>
            <a:off x="263514" y="1254695"/>
            <a:ext cx="2601606" cy="1600201"/>
          </a:xfrm>
        </p:spPr>
        <p:txBody>
          <a:bodyPr anchor="t">
            <a:noAutofit/>
          </a:bodyPr>
          <a:lstStyle>
            <a:lvl1pPr>
              <a:defRPr sz="3201"/>
            </a:lvl1pPr>
          </a:lstStyle>
          <a:p>
            <a:r>
              <a:rPr lang="en-US"/>
              <a:t>Click to edit Master title style</a:t>
            </a:r>
            <a:endParaRPr lang="en-US" dirty="0"/>
          </a:p>
        </p:txBody>
      </p:sp>
      <p:sp>
        <p:nvSpPr>
          <p:cNvPr id="3" name="Content Placeholder 2"/>
          <p:cNvSpPr>
            <a:spLocks noGrp="1"/>
          </p:cNvSpPr>
          <p:nvPr>
            <p:ph idx="1"/>
          </p:nvPr>
        </p:nvSpPr>
        <p:spPr>
          <a:xfrm>
            <a:off x="9725796" y="5284935"/>
            <a:ext cx="1673724" cy="698036"/>
          </a:xfrm>
        </p:spPr>
        <p:txBody>
          <a:bodyPr/>
          <a:lstStyle>
            <a:lvl1pPr marL="0" indent="0">
              <a:buNone/>
              <a:defRPr sz="1100"/>
            </a:lvl1pPr>
            <a:lvl2pPr>
              <a:defRPr sz="2799"/>
            </a:lvl2pPr>
            <a:lvl3pPr>
              <a:defRPr sz="2399"/>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p:txBody>
      </p:sp>
      <p:pic>
        <p:nvPicPr>
          <p:cNvPr id="6" name="Picture 5"/>
          <p:cNvPicPr>
            <a:picLocks noChangeAspect="1"/>
          </p:cNvPicPr>
          <p:nvPr userDrawn="1"/>
        </p:nvPicPr>
        <p:blipFill>
          <a:blip r:embed="rId2"/>
          <a:stretch>
            <a:fillRect/>
          </a:stretch>
        </p:blipFill>
        <p:spPr>
          <a:xfrm rot="10800000" flipV="1">
            <a:off x="354654" y="349989"/>
            <a:ext cx="424179" cy="443908"/>
          </a:xfrm>
          <a:prstGeom prst="rect">
            <a:avLst/>
          </a:prstGeom>
        </p:spPr>
      </p:pic>
      <p:sp>
        <p:nvSpPr>
          <p:cNvPr id="7" name="Rectangle 6"/>
          <p:cNvSpPr/>
          <p:nvPr userDrawn="1"/>
        </p:nvSpPr>
        <p:spPr>
          <a:xfrm>
            <a:off x="0" y="0"/>
            <a:ext cx="131736" cy="475798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p:cNvSpPr>
            <a:spLocks noGrp="1"/>
          </p:cNvSpPr>
          <p:nvPr>
            <p:ph type="sldNum" sz="quarter" idx="12"/>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13"/>
          </p:nvPr>
        </p:nvSpPr>
        <p:spPr>
          <a:xfrm>
            <a:off x="188012" y="6610588"/>
            <a:ext cx="8147605" cy="236241"/>
          </a:xfrm>
        </p:spPr>
        <p:txBody>
          <a:bodyPr/>
          <a:lstStyle>
            <a:lvl1pPr>
              <a:defRPr lang="en-GB" sz="8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11529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7_Title Slid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1"/>
          </p:nvPr>
        </p:nvSpPr>
        <p:spPr>
          <a:xfrm>
            <a:off x="0" y="0"/>
            <a:ext cx="12192000" cy="6858000"/>
          </a:xfrm>
          <a:solidFill>
            <a:schemeClr val="bg1">
              <a:lumMod val="95000"/>
            </a:schemeClr>
          </a:solidFill>
        </p:spPr>
        <p:txBody>
          <a:bodyPr anchor="ctr"/>
          <a:lstStyle>
            <a:lvl1pPr marL="0" indent="0" algn="ctr">
              <a:buNone/>
              <a:defRPr>
                <a:solidFill>
                  <a:schemeClr val="tx1">
                    <a:lumMod val="75000"/>
                    <a:lumOff val="25000"/>
                  </a:schemeClr>
                </a:solidFill>
              </a:defRPr>
            </a:lvl1pPr>
          </a:lstStyle>
          <a:p>
            <a:r>
              <a:rPr lang="en-US"/>
              <a:t>Drag picture to placeholder or click icon to add</a:t>
            </a:r>
          </a:p>
        </p:txBody>
      </p:sp>
      <p:sp>
        <p:nvSpPr>
          <p:cNvPr id="2" name="Title 1"/>
          <p:cNvSpPr>
            <a:spLocks noGrp="1"/>
          </p:cNvSpPr>
          <p:nvPr>
            <p:ph type="ctrTitle" hasCustomPrompt="1"/>
          </p:nvPr>
        </p:nvSpPr>
        <p:spPr>
          <a:xfrm>
            <a:off x="1224853" y="3477339"/>
            <a:ext cx="7602155" cy="751897"/>
          </a:xfrm>
        </p:spPr>
        <p:txBody>
          <a:bodyPr anchor="b">
            <a:noAutofit/>
          </a:bodyPr>
          <a:lstStyle>
            <a:lvl1pPr algn="l">
              <a:defRPr sz="540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1224853" y="4291648"/>
            <a:ext cx="5894388" cy="609600"/>
          </a:xfrm>
        </p:spPr>
        <p:txBody>
          <a:bodyPr/>
          <a:lstStyle>
            <a:lvl1pPr marL="0" indent="0">
              <a:buNone/>
              <a:defRPr sz="1800">
                <a:solidFill>
                  <a:schemeClr val="bg1"/>
                </a:solidFill>
              </a:defRPr>
            </a:lvl1pPr>
          </a:lstStyle>
          <a:p>
            <a:pPr lvl="0"/>
            <a:r>
              <a:rPr lang="en-US"/>
              <a:t>Click to edit Master text styles</a:t>
            </a:r>
          </a:p>
        </p:txBody>
      </p:sp>
      <p:sp>
        <p:nvSpPr>
          <p:cNvPr id="7" name="Footer Placeholder 9"/>
          <p:cNvSpPr>
            <a:spLocks noGrp="1"/>
          </p:cNvSpPr>
          <p:nvPr>
            <p:ph type="ftr" sz="quarter" idx="14"/>
          </p:nvPr>
        </p:nvSpPr>
        <p:spPr>
          <a:xfrm>
            <a:off x="188012" y="6610588"/>
            <a:ext cx="8147605" cy="236241"/>
          </a:xfrm>
        </p:spPr>
        <p:txBody>
          <a:bodyPr/>
          <a:lstStyle>
            <a:lvl1pPr>
              <a:defRPr lang="en-GB" sz="800" b="0" i="0" u="none" strike="noStrike" baseline="0" smtClean="0"/>
            </a:lvl1pPr>
          </a:lstStyle>
          <a:p>
            <a:endParaRPr lang="en-US" dirty="0"/>
          </a:p>
        </p:txBody>
      </p:sp>
      <p:pic>
        <p:nvPicPr>
          <p:cNvPr id="8" name="Picture 7"/>
          <p:cNvPicPr>
            <a:picLocks noChangeAspect="1"/>
          </p:cNvPicPr>
          <p:nvPr userDrawn="1"/>
        </p:nvPicPr>
        <p:blipFill>
          <a:blip r:embed="rId2"/>
          <a:stretch>
            <a:fillRect/>
          </a:stretch>
        </p:blipFill>
        <p:spPr>
          <a:xfrm>
            <a:off x="9123169" y="553276"/>
            <a:ext cx="2353564" cy="640091"/>
          </a:xfrm>
          <a:prstGeom prst="rect">
            <a:avLst/>
          </a:prstGeom>
        </p:spPr>
      </p:pic>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wo Content_2">
    <p:spTree>
      <p:nvGrpSpPr>
        <p:cNvPr id="1" name=""/>
        <p:cNvGrpSpPr/>
        <p:nvPr/>
      </p:nvGrpSpPr>
      <p:grpSpPr>
        <a:xfrm>
          <a:off x="0" y="0"/>
          <a:ext cx="0" cy="0"/>
          <a:chOff x="0" y="0"/>
          <a:chExt cx="0" cy="0"/>
        </a:xfrm>
      </p:grpSpPr>
      <p:sp>
        <p:nvSpPr>
          <p:cNvPr id="2" name="Title 1"/>
          <p:cNvSpPr>
            <a:spLocks noGrp="1"/>
          </p:cNvSpPr>
          <p:nvPr>
            <p:ph type="title"/>
          </p:nvPr>
        </p:nvSpPr>
        <p:spPr>
          <a:xfrm>
            <a:off x="263514" y="1254695"/>
            <a:ext cx="4418214" cy="903289"/>
          </a:xfrm>
        </p:spPr>
        <p:txBody>
          <a:bodyPr anchor="t">
            <a:noAutofit/>
          </a:bodyPr>
          <a:lstStyle>
            <a:lvl1pPr>
              <a:defRPr sz="3201"/>
            </a:lvl1pPr>
          </a:lstStyle>
          <a:p>
            <a:r>
              <a:rPr lang="en-US"/>
              <a:t>Click to edit Master title style</a:t>
            </a:r>
            <a:endParaRPr lang="en-US" dirty="0"/>
          </a:p>
        </p:txBody>
      </p:sp>
      <p:pic>
        <p:nvPicPr>
          <p:cNvPr id="6" name="Picture 5"/>
          <p:cNvPicPr>
            <a:picLocks noChangeAspect="1"/>
          </p:cNvPicPr>
          <p:nvPr userDrawn="1"/>
        </p:nvPicPr>
        <p:blipFill>
          <a:blip r:embed="rId2"/>
          <a:stretch>
            <a:fillRect/>
          </a:stretch>
        </p:blipFill>
        <p:spPr>
          <a:xfrm rot="10800000" flipV="1">
            <a:off x="354654" y="349989"/>
            <a:ext cx="424179" cy="443908"/>
          </a:xfrm>
          <a:prstGeom prst="rect">
            <a:avLst/>
          </a:prstGeom>
        </p:spPr>
      </p:pic>
      <p:sp>
        <p:nvSpPr>
          <p:cNvPr id="7" name="Rectangle 6"/>
          <p:cNvSpPr/>
          <p:nvPr userDrawn="1"/>
        </p:nvSpPr>
        <p:spPr>
          <a:xfrm>
            <a:off x="0" y="0"/>
            <a:ext cx="131736" cy="475798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2"/>
          <p:cNvSpPr>
            <a:spLocks noGrp="1"/>
          </p:cNvSpPr>
          <p:nvPr>
            <p:ph type="pic" idx="10"/>
          </p:nvPr>
        </p:nvSpPr>
        <p:spPr>
          <a:xfrm>
            <a:off x="5839968" y="0"/>
            <a:ext cx="6352032" cy="3584448"/>
          </a:xfrm>
          <a:solidFill>
            <a:schemeClr val="bg1">
              <a:lumMod val="95000"/>
            </a:schemeClr>
          </a:solidFill>
        </p:spPr>
        <p:txBody>
          <a:bodyPr anchor="ctr"/>
          <a:lstStyle>
            <a:lvl1pPr marL="0" indent="0" algn="ctr">
              <a:buNone/>
              <a:defRPr sz="2000">
                <a:solidFill>
                  <a:schemeClr val="tx1">
                    <a:lumMod val="75000"/>
                    <a:lumOff val="25000"/>
                  </a:schemeClr>
                </a:solidFill>
              </a:defRPr>
            </a:lvl1pPr>
            <a:lvl2pPr marL="457201" indent="0">
              <a:buNone/>
              <a:defRPr sz="2799"/>
            </a:lvl2pPr>
            <a:lvl3pPr marL="914399" indent="0">
              <a:buNone/>
              <a:defRPr sz="2399"/>
            </a:lvl3pPr>
            <a:lvl4pPr marL="1371597" indent="0">
              <a:buNone/>
              <a:defRPr sz="2000"/>
            </a:lvl4pPr>
            <a:lvl5pPr marL="1828794" indent="0">
              <a:buNone/>
              <a:defRPr sz="2000"/>
            </a:lvl5pPr>
            <a:lvl6pPr marL="2285995" indent="0">
              <a:buNone/>
              <a:defRPr sz="2000"/>
            </a:lvl6pPr>
            <a:lvl7pPr marL="2743196" indent="0">
              <a:buNone/>
              <a:defRPr sz="2000"/>
            </a:lvl7pPr>
            <a:lvl8pPr marL="3200394" indent="0">
              <a:buNone/>
              <a:defRPr sz="2000"/>
            </a:lvl8pPr>
            <a:lvl9pPr marL="3657594" indent="0">
              <a:buNone/>
              <a:defRPr sz="2000"/>
            </a:lvl9pPr>
          </a:lstStyle>
          <a:p>
            <a:r>
              <a:rPr lang="en-US"/>
              <a:t>Drag picture to placeholder or click icon to add</a:t>
            </a:r>
            <a:endParaRPr lang="en-US" dirty="0"/>
          </a:p>
        </p:txBody>
      </p:sp>
      <p:sp>
        <p:nvSpPr>
          <p:cNvPr id="10" name="Rectangle 9"/>
          <p:cNvSpPr/>
          <p:nvPr userDrawn="1"/>
        </p:nvSpPr>
        <p:spPr>
          <a:xfrm>
            <a:off x="5839968" y="3584448"/>
            <a:ext cx="6352032" cy="3273552"/>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7"/>
          <p:cNvSpPr>
            <a:spLocks noGrp="1"/>
          </p:cNvSpPr>
          <p:nvPr>
            <p:ph type="body" sz="quarter" idx="11"/>
          </p:nvPr>
        </p:nvSpPr>
        <p:spPr>
          <a:xfrm>
            <a:off x="263514" y="2318263"/>
            <a:ext cx="4418214" cy="1716087"/>
          </a:xfrm>
        </p:spPr>
        <p:txBody>
          <a:bodyPr>
            <a:noAutofit/>
          </a:bodyPr>
          <a:lstStyle>
            <a:lvl1pPr marL="0" indent="0">
              <a:lnSpc>
                <a:spcPct val="150000"/>
              </a:lnSpc>
              <a:buNone/>
              <a:defRPr sz="1500">
                <a:solidFill>
                  <a:schemeClr val="bg1"/>
                </a:solidFill>
              </a:defRPr>
            </a:lvl1pPr>
            <a:lvl2pPr>
              <a:defRPr sz="1500"/>
            </a:lvl2pPr>
            <a:lvl3pPr>
              <a:defRPr sz="1500"/>
            </a:lvl3pPr>
            <a:lvl4pPr>
              <a:defRPr sz="1500"/>
            </a:lvl4pPr>
            <a:lvl5pPr>
              <a:defRPr sz="1500"/>
            </a:lvl5pPr>
          </a:lstStyle>
          <a:p>
            <a:pPr lvl="0"/>
            <a:r>
              <a:rPr lang="en-US"/>
              <a:t>Click to edit Master text styles</a:t>
            </a:r>
          </a:p>
        </p:txBody>
      </p:sp>
      <p:sp>
        <p:nvSpPr>
          <p:cNvPr id="8" name="Text Placeholder 7"/>
          <p:cNvSpPr>
            <a:spLocks noGrp="1"/>
          </p:cNvSpPr>
          <p:nvPr>
            <p:ph type="body" sz="quarter" idx="12"/>
          </p:nvPr>
        </p:nvSpPr>
        <p:spPr>
          <a:xfrm>
            <a:off x="8855709" y="4241695"/>
            <a:ext cx="2568503" cy="1712912"/>
          </a:xfrm>
        </p:spPr>
        <p:txBody>
          <a:bodyPr/>
          <a:lstStyle>
            <a:lvl1pPr marL="0" indent="0">
              <a:lnSpc>
                <a:spcPct val="100000"/>
              </a:lnSpc>
              <a:buNone/>
              <a:defRPr sz="1200" b="1" i="0">
                <a:solidFill>
                  <a:schemeClr val="bg1"/>
                </a:solidFill>
                <a:latin typeface="Gotham-Bold" charset="0"/>
                <a:ea typeface="Gotham-Bold" charset="0"/>
                <a:cs typeface="Gotham-Bold" charset="0"/>
              </a:defRPr>
            </a:lvl1pPr>
          </a:lstStyle>
          <a:p>
            <a:pPr lvl="0"/>
            <a:r>
              <a:rPr lang="en-US"/>
              <a:t>Click to edit Master text styles</a:t>
            </a:r>
          </a:p>
        </p:txBody>
      </p:sp>
      <p:sp>
        <p:nvSpPr>
          <p:cNvPr id="14" name="Slide Number Placeholder 13"/>
          <p:cNvSpPr>
            <a:spLocks noGrp="1"/>
          </p:cNvSpPr>
          <p:nvPr>
            <p:ph type="sldNum" sz="quarter" idx="14"/>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12" name="Footer Placeholder 9"/>
          <p:cNvSpPr>
            <a:spLocks noGrp="1"/>
          </p:cNvSpPr>
          <p:nvPr>
            <p:ph type="ftr" sz="quarter" idx="13"/>
          </p:nvPr>
        </p:nvSpPr>
        <p:spPr>
          <a:xfrm>
            <a:off x="188012" y="6610588"/>
            <a:ext cx="8147605" cy="236241"/>
          </a:xfrm>
        </p:spPr>
        <p:txBody>
          <a:bodyPr/>
          <a:lstStyle>
            <a:lvl1pPr>
              <a:defRPr lang="en-GB" sz="800" b="0" i="0" u="none" strike="noStrike" baseline="0" smtClean="0">
                <a:solidFill>
                  <a:schemeClr val="bg2"/>
                </a:solidFill>
              </a:defRPr>
            </a:lvl1pPr>
          </a:lstStyle>
          <a:p>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Two Content_2">
    <p:spTree>
      <p:nvGrpSpPr>
        <p:cNvPr id="1" name=""/>
        <p:cNvGrpSpPr/>
        <p:nvPr/>
      </p:nvGrpSpPr>
      <p:grpSpPr>
        <a:xfrm>
          <a:off x="0" y="0"/>
          <a:ext cx="0" cy="0"/>
          <a:chOff x="0" y="0"/>
          <a:chExt cx="0" cy="0"/>
        </a:xfrm>
      </p:grpSpPr>
      <p:sp>
        <p:nvSpPr>
          <p:cNvPr id="25" name="Picture Placeholder 45"/>
          <p:cNvSpPr>
            <a:spLocks noGrp="1"/>
          </p:cNvSpPr>
          <p:nvPr>
            <p:ph type="pic" idx="24"/>
          </p:nvPr>
        </p:nvSpPr>
        <p:spPr>
          <a:xfrm>
            <a:off x="0" y="3307976"/>
            <a:ext cx="12192000" cy="3550024"/>
          </a:xfrm>
          <a:custGeom>
            <a:avLst/>
            <a:gdLst>
              <a:gd name="connsiteX0" fmla="*/ 0 w 2437200"/>
              <a:gd name="connsiteY0" fmla="*/ 0 h 2437200"/>
              <a:gd name="connsiteX1" fmla="*/ 248895 w 2437200"/>
              <a:gd name="connsiteY1" fmla="*/ 0 h 2437200"/>
              <a:gd name="connsiteX2" fmla="*/ 248895 w 2437200"/>
              <a:gd name="connsiteY2" fmla="*/ 172995 h 2437200"/>
              <a:gd name="connsiteX3" fmla="*/ 2188305 w 2437200"/>
              <a:gd name="connsiteY3" fmla="*/ 172995 h 2437200"/>
              <a:gd name="connsiteX4" fmla="*/ 2188305 w 2437200"/>
              <a:gd name="connsiteY4" fmla="*/ 0 h 2437200"/>
              <a:gd name="connsiteX5" fmla="*/ 2437200 w 2437200"/>
              <a:gd name="connsiteY5" fmla="*/ 0 h 2437200"/>
              <a:gd name="connsiteX6" fmla="*/ 2437200 w 2437200"/>
              <a:gd name="connsiteY6" fmla="*/ 2437200 h 2437200"/>
              <a:gd name="connsiteX7" fmla="*/ 0 w 2437200"/>
              <a:gd name="connsiteY7" fmla="*/ 2437200 h 2437200"/>
              <a:gd name="connsiteX0" fmla="*/ 0 w 2437200"/>
              <a:gd name="connsiteY0" fmla="*/ 0 h 2437200"/>
              <a:gd name="connsiteX1" fmla="*/ 248895 w 2437200"/>
              <a:gd name="connsiteY1" fmla="*/ 0 h 2437200"/>
              <a:gd name="connsiteX2" fmla="*/ 2188305 w 2437200"/>
              <a:gd name="connsiteY2" fmla="*/ 172995 h 2437200"/>
              <a:gd name="connsiteX3" fmla="*/ 2188305 w 2437200"/>
              <a:gd name="connsiteY3" fmla="*/ 0 h 2437200"/>
              <a:gd name="connsiteX4" fmla="*/ 2437200 w 2437200"/>
              <a:gd name="connsiteY4" fmla="*/ 0 h 2437200"/>
              <a:gd name="connsiteX5" fmla="*/ 2437200 w 2437200"/>
              <a:gd name="connsiteY5" fmla="*/ 2437200 h 2437200"/>
              <a:gd name="connsiteX6" fmla="*/ 0 w 2437200"/>
              <a:gd name="connsiteY6" fmla="*/ 2437200 h 2437200"/>
              <a:gd name="connsiteX7" fmla="*/ 0 w 2437200"/>
              <a:gd name="connsiteY7" fmla="*/ 0 h 2437200"/>
              <a:gd name="connsiteX0" fmla="*/ 0 w 2437200"/>
              <a:gd name="connsiteY0" fmla="*/ 0 h 2437200"/>
              <a:gd name="connsiteX1" fmla="*/ 248895 w 2437200"/>
              <a:gd name="connsiteY1" fmla="*/ 0 h 2437200"/>
              <a:gd name="connsiteX2" fmla="*/ 2188305 w 2437200"/>
              <a:gd name="connsiteY2" fmla="*/ 0 h 2437200"/>
              <a:gd name="connsiteX3" fmla="*/ 2437200 w 2437200"/>
              <a:gd name="connsiteY3" fmla="*/ 0 h 2437200"/>
              <a:gd name="connsiteX4" fmla="*/ 2437200 w 2437200"/>
              <a:gd name="connsiteY4" fmla="*/ 2437200 h 2437200"/>
              <a:gd name="connsiteX5" fmla="*/ 0 w 2437200"/>
              <a:gd name="connsiteY5" fmla="*/ 2437200 h 2437200"/>
              <a:gd name="connsiteX6" fmla="*/ 0 w 2437200"/>
              <a:gd name="connsiteY6" fmla="*/ 0 h 2437200"/>
              <a:gd name="connsiteX0" fmla="*/ 0 w 2437200"/>
              <a:gd name="connsiteY0" fmla="*/ 0 h 2437200"/>
              <a:gd name="connsiteX1" fmla="*/ 248895 w 2437200"/>
              <a:gd name="connsiteY1" fmla="*/ 0 h 2437200"/>
              <a:gd name="connsiteX2" fmla="*/ 2437200 w 2437200"/>
              <a:gd name="connsiteY2" fmla="*/ 0 h 2437200"/>
              <a:gd name="connsiteX3" fmla="*/ 2437200 w 2437200"/>
              <a:gd name="connsiteY3" fmla="*/ 2437200 h 2437200"/>
              <a:gd name="connsiteX4" fmla="*/ 0 w 2437200"/>
              <a:gd name="connsiteY4" fmla="*/ 2437200 h 2437200"/>
              <a:gd name="connsiteX5" fmla="*/ 0 w 2437200"/>
              <a:gd name="connsiteY5" fmla="*/ 0 h 2437200"/>
              <a:gd name="connsiteX0" fmla="*/ 0 w 2437200"/>
              <a:gd name="connsiteY0" fmla="*/ 0 h 2437200"/>
              <a:gd name="connsiteX1" fmla="*/ 2437200 w 2437200"/>
              <a:gd name="connsiteY1" fmla="*/ 0 h 2437200"/>
              <a:gd name="connsiteX2" fmla="*/ 2437200 w 2437200"/>
              <a:gd name="connsiteY2" fmla="*/ 2437200 h 2437200"/>
              <a:gd name="connsiteX3" fmla="*/ 0 w 2437200"/>
              <a:gd name="connsiteY3" fmla="*/ 2437200 h 2437200"/>
              <a:gd name="connsiteX4" fmla="*/ 0 w 2437200"/>
              <a:gd name="connsiteY4" fmla="*/ 0 h 243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200" h="2437200">
                <a:moveTo>
                  <a:pt x="0" y="0"/>
                </a:moveTo>
                <a:lnTo>
                  <a:pt x="2437200" y="0"/>
                </a:lnTo>
                <a:lnTo>
                  <a:pt x="2437200" y="2437200"/>
                </a:lnTo>
                <a:lnTo>
                  <a:pt x="0" y="2437200"/>
                </a:lnTo>
                <a:lnTo>
                  <a:pt x="0" y="0"/>
                </a:lnTo>
                <a:close/>
              </a:path>
            </a:pathLst>
          </a:custGeom>
          <a:solidFill>
            <a:schemeClr val="bg1">
              <a:lumMod val="95000"/>
            </a:schemeClr>
          </a:solidFill>
        </p:spPr>
        <p:txBody>
          <a:bodyPr wrap="square" anchor="ctr">
            <a:noAutofit/>
          </a:bodyPr>
          <a:lstStyle>
            <a:lvl1pPr marL="0" indent="0" algn="ctr">
              <a:buNone/>
              <a:defRPr sz="2000">
                <a:solidFill>
                  <a:schemeClr val="tx1">
                    <a:lumMod val="75000"/>
                    <a:lumOff val="25000"/>
                  </a:schemeClr>
                </a:solidFill>
              </a:defRPr>
            </a:lvl1pPr>
            <a:lvl2pPr marL="457201" indent="0">
              <a:buNone/>
              <a:defRPr sz="2799"/>
            </a:lvl2pPr>
            <a:lvl3pPr marL="914399" indent="0">
              <a:buNone/>
              <a:defRPr sz="2399"/>
            </a:lvl3pPr>
            <a:lvl4pPr marL="1371597" indent="0">
              <a:buNone/>
              <a:defRPr sz="2000"/>
            </a:lvl4pPr>
            <a:lvl5pPr marL="1828794" indent="0">
              <a:buNone/>
              <a:defRPr sz="2000"/>
            </a:lvl5pPr>
            <a:lvl6pPr marL="2285995" indent="0">
              <a:buNone/>
              <a:defRPr sz="2000"/>
            </a:lvl6pPr>
            <a:lvl7pPr marL="2743196" indent="0">
              <a:buNone/>
              <a:defRPr sz="2000"/>
            </a:lvl7pPr>
            <a:lvl8pPr marL="3200394" indent="0">
              <a:buNone/>
              <a:defRPr sz="2000"/>
            </a:lvl8pPr>
            <a:lvl9pPr marL="3657594" indent="0">
              <a:buNone/>
              <a:defRPr sz="2000"/>
            </a:lvl9pPr>
          </a:lstStyle>
          <a:p>
            <a:r>
              <a:rPr lang="en-US"/>
              <a:t>Drag picture to placeholder or click icon to add</a:t>
            </a:r>
            <a:endParaRPr lang="en-US" dirty="0"/>
          </a:p>
        </p:txBody>
      </p:sp>
      <p:sp>
        <p:nvSpPr>
          <p:cNvPr id="7" name="Rectangle 6"/>
          <p:cNvSpPr/>
          <p:nvPr/>
        </p:nvSpPr>
        <p:spPr>
          <a:xfrm>
            <a:off x="0" y="0"/>
            <a:ext cx="12192000" cy="3307976"/>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3514" y="1254695"/>
            <a:ext cx="7632454" cy="903289"/>
          </a:xfrm>
        </p:spPr>
        <p:txBody>
          <a:bodyPr anchor="t">
            <a:noAutofit/>
          </a:bodyPr>
          <a:lstStyle>
            <a:lvl1pPr>
              <a:defRPr sz="3201">
                <a:solidFill>
                  <a:schemeClr val="bg1"/>
                </a:solidFill>
              </a:defRPr>
            </a:lvl1pPr>
          </a:lstStyle>
          <a:p>
            <a:r>
              <a:rPr lang="en-US"/>
              <a:t>Click to edit Master title style</a:t>
            </a:r>
            <a:endParaRPr lang="en-US" dirty="0"/>
          </a:p>
        </p:txBody>
      </p:sp>
      <p:sp>
        <p:nvSpPr>
          <p:cNvPr id="11" name="Text Placeholder 7"/>
          <p:cNvSpPr>
            <a:spLocks noGrp="1"/>
          </p:cNvSpPr>
          <p:nvPr>
            <p:ph type="body" sz="quarter" idx="11"/>
          </p:nvPr>
        </p:nvSpPr>
        <p:spPr>
          <a:xfrm>
            <a:off x="263514" y="2318263"/>
            <a:ext cx="7632454" cy="738451"/>
          </a:xfrm>
        </p:spPr>
        <p:txBody>
          <a:bodyPr>
            <a:noAutofit/>
          </a:bodyPr>
          <a:lstStyle>
            <a:lvl1pPr marL="0" indent="0">
              <a:lnSpc>
                <a:spcPct val="150000"/>
              </a:lnSpc>
              <a:buNone/>
              <a:defRPr sz="1500">
                <a:solidFill>
                  <a:schemeClr val="bg1"/>
                </a:solidFill>
              </a:defRPr>
            </a:lvl1pPr>
            <a:lvl2pPr>
              <a:defRPr sz="1500"/>
            </a:lvl2pPr>
            <a:lvl3pPr>
              <a:defRPr sz="1500"/>
            </a:lvl3pPr>
            <a:lvl4pPr>
              <a:defRPr sz="1500"/>
            </a:lvl4pPr>
            <a:lvl5pPr>
              <a:defRPr sz="1500"/>
            </a:lvl5pPr>
          </a:lstStyle>
          <a:p>
            <a:pPr lvl="0"/>
            <a:r>
              <a:rPr lang="en-US"/>
              <a:t>Click to edit Master text styles</a:t>
            </a:r>
          </a:p>
        </p:txBody>
      </p:sp>
      <p:pic>
        <p:nvPicPr>
          <p:cNvPr id="21" name="Picture 20"/>
          <p:cNvPicPr>
            <a:picLocks noChangeAspect="1"/>
          </p:cNvPicPr>
          <p:nvPr userDrawn="1"/>
        </p:nvPicPr>
        <p:blipFill>
          <a:blip r:embed="rId2"/>
          <a:stretch>
            <a:fillRect/>
          </a:stretch>
        </p:blipFill>
        <p:spPr>
          <a:xfrm>
            <a:off x="361578" y="335970"/>
            <a:ext cx="424179" cy="443908"/>
          </a:xfrm>
          <a:prstGeom prst="rect">
            <a:avLst/>
          </a:prstGeom>
        </p:spPr>
      </p:pic>
      <p:sp>
        <p:nvSpPr>
          <p:cNvPr id="8" name="Footer Placeholder 9"/>
          <p:cNvSpPr>
            <a:spLocks noGrp="1"/>
          </p:cNvSpPr>
          <p:nvPr>
            <p:ph type="ftr" sz="quarter" idx="13"/>
          </p:nvPr>
        </p:nvSpPr>
        <p:spPr>
          <a:xfrm>
            <a:off x="188012" y="6610588"/>
            <a:ext cx="8147605" cy="236241"/>
          </a:xfrm>
        </p:spPr>
        <p:txBody>
          <a:bodyPr/>
          <a:lstStyle>
            <a:lvl1pPr>
              <a:defRPr lang="en-GB" sz="800" b="0" i="0" u="none" strike="noStrike" baseline="0" smtClean="0">
                <a:solidFill>
                  <a:schemeClr val="bg2"/>
                </a:solidFill>
              </a:defRPr>
            </a:lvl1pPr>
          </a:lstStyle>
          <a:p>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Picture Placeholder 9"/>
          <p:cNvSpPr>
            <a:spLocks noGrp="1"/>
          </p:cNvSpPr>
          <p:nvPr>
            <p:ph type="pic" sz="quarter" idx="10"/>
          </p:nvPr>
        </p:nvSpPr>
        <p:spPr>
          <a:xfrm>
            <a:off x="0" y="0"/>
            <a:ext cx="12192000" cy="68580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4035552 h 6858000"/>
              <a:gd name="connsiteX59" fmla="*/ 8924545 w 12192000"/>
              <a:gd name="connsiteY59" fmla="*/ 4035552 h 6858000"/>
              <a:gd name="connsiteX60" fmla="*/ 8924545 w 12192000"/>
              <a:gd name="connsiteY60" fmla="*/ 6858000 h 6858000"/>
              <a:gd name="connsiteX61" fmla="*/ 0 w 12192000"/>
              <a:gd name="connsiteY61" fmla="*/ 6858000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4035552 h 6858000"/>
              <a:gd name="connsiteX58" fmla="*/ 8924545 w 12192000"/>
              <a:gd name="connsiteY58" fmla="*/ 4035552 h 6858000"/>
              <a:gd name="connsiteX59" fmla="*/ 8924545 w 12192000"/>
              <a:gd name="connsiteY59" fmla="*/ 6858000 h 6858000"/>
              <a:gd name="connsiteX60" fmla="*/ 0 w 12192000"/>
              <a:gd name="connsiteY60" fmla="*/ 6858000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4035552 h 6858000"/>
              <a:gd name="connsiteX57" fmla="*/ 8924545 w 12192000"/>
              <a:gd name="connsiteY57" fmla="*/ 4035552 h 6858000"/>
              <a:gd name="connsiteX58" fmla="*/ 8924545 w 12192000"/>
              <a:gd name="connsiteY58" fmla="*/ 6858000 h 6858000"/>
              <a:gd name="connsiteX59" fmla="*/ 0 w 12192000"/>
              <a:gd name="connsiteY59" fmla="*/ 6858000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4035552 h 6858000"/>
              <a:gd name="connsiteX56" fmla="*/ 8924545 w 12192000"/>
              <a:gd name="connsiteY56" fmla="*/ 4035552 h 6858000"/>
              <a:gd name="connsiteX57" fmla="*/ 8924545 w 12192000"/>
              <a:gd name="connsiteY57" fmla="*/ 6858000 h 6858000"/>
              <a:gd name="connsiteX58" fmla="*/ 0 w 12192000"/>
              <a:gd name="connsiteY58" fmla="*/ 6858000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7095 w 12192000"/>
              <a:gd name="connsiteY31" fmla="*/ 59400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4035552 h 6858000"/>
              <a:gd name="connsiteX55" fmla="*/ 8924545 w 12192000"/>
              <a:gd name="connsiteY55" fmla="*/ 4035552 h 6858000"/>
              <a:gd name="connsiteX56" fmla="*/ 8924545 w 12192000"/>
              <a:gd name="connsiteY56" fmla="*/ 6858000 h 6858000"/>
              <a:gd name="connsiteX57" fmla="*/ 0 w 12192000"/>
              <a:gd name="connsiteY57" fmla="*/ 6858000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4035552 h 6858000"/>
              <a:gd name="connsiteX54" fmla="*/ 8924545 w 12192000"/>
              <a:gd name="connsiteY54" fmla="*/ 4035552 h 6858000"/>
              <a:gd name="connsiteX55" fmla="*/ 8924545 w 12192000"/>
              <a:gd name="connsiteY55" fmla="*/ 6858000 h 6858000"/>
              <a:gd name="connsiteX56" fmla="*/ 0 w 12192000"/>
              <a:gd name="connsiteY56" fmla="*/ 6858000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4035552 h 6858000"/>
              <a:gd name="connsiteX53" fmla="*/ 8924545 w 12192000"/>
              <a:gd name="connsiteY53" fmla="*/ 4035552 h 6858000"/>
              <a:gd name="connsiteX54" fmla="*/ 8924545 w 12192000"/>
              <a:gd name="connsiteY54" fmla="*/ 6858000 h 6858000"/>
              <a:gd name="connsiteX55" fmla="*/ 0 w 12192000"/>
              <a:gd name="connsiteY55" fmla="*/ 6858000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4035552 h 6858000"/>
              <a:gd name="connsiteX52" fmla="*/ 8924545 w 12192000"/>
              <a:gd name="connsiteY52" fmla="*/ 4035552 h 6858000"/>
              <a:gd name="connsiteX53" fmla="*/ 8924545 w 12192000"/>
              <a:gd name="connsiteY53" fmla="*/ 6858000 h 6858000"/>
              <a:gd name="connsiteX54" fmla="*/ 0 w 12192000"/>
              <a:gd name="connsiteY54" fmla="*/ 6858000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4035552 h 6858000"/>
              <a:gd name="connsiteX51" fmla="*/ 8924545 w 12192000"/>
              <a:gd name="connsiteY51" fmla="*/ 4035552 h 6858000"/>
              <a:gd name="connsiteX52" fmla="*/ 8924545 w 12192000"/>
              <a:gd name="connsiteY52" fmla="*/ 6858000 h 6858000"/>
              <a:gd name="connsiteX53" fmla="*/ 0 w 12192000"/>
              <a:gd name="connsiteY53" fmla="*/ 6858000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4035552 h 6858000"/>
              <a:gd name="connsiteX50" fmla="*/ 8924545 w 12192000"/>
              <a:gd name="connsiteY50" fmla="*/ 4035552 h 6858000"/>
              <a:gd name="connsiteX51" fmla="*/ 8924545 w 12192000"/>
              <a:gd name="connsiteY51" fmla="*/ 6858000 h 6858000"/>
              <a:gd name="connsiteX52" fmla="*/ 0 w 12192000"/>
              <a:gd name="connsiteY52" fmla="*/ 6858000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4035552 h 6858000"/>
              <a:gd name="connsiteX49" fmla="*/ 8924545 w 12192000"/>
              <a:gd name="connsiteY49" fmla="*/ 4035552 h 6858000"/>
              <a:gd name="connsiteX50" fmla="*/ 8924545 w 12192000"/>
              <a:gd name="connsiteY50" fmla="*/ 6858000 h 6858000"/>
              <a:gd name="connsiteX51" fmla="*/ 0 w 12192000"/>
              <a:gd name="connsiteY51" fmla="*/ 6858000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23390 h 6858000"/>
              <a:gd name="connsiteX14" fmla="*/ 11699909 w 12192000"/>
              <a:gd name="connsiteY14" fmla="*/ 523368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4035552 h 6858000"/>
              <a:gd name="connsiteX48" fmla="*/ 8924545 w 12192000"/>
              <a:gd name="connsiteY48" fmla="*/ 4035552 h 6858000"/>
              <a:gd name="connsiteX49" fmla="*/ 8924545 w 12192000"/>
              <a:gd name="connsiteY49" fmla="*/ 6858000 h 6858000"/>
              <a:gd name="connsiteX50" fmla="*/ 0 w 12192000"/>
              <a:gd name="connsiteY50" fmla="*/ 6858000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55739 w 12192000"/>
              <a:gd name="connsiteY11" fmla="*/ 57057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533 w 12192000"/>
              <a:gd name="connsiteY11" fmla="*/ 523390 h 6858000"/>
              <a:gd name="connsiteX12" fmla="*/ 11699909 w 12192000"/>
              <a:gd name="connsiteY12" fmla="*/ 523368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4035552 h 6858000"/>
              <a:gd name="connsiteX46" fmla="*/ 8924545 w 12192000"/>
              <a:gd name="connsiteY46" fmla="*/ 4035552 h 6858000"/>
              <a:gd name="connsiteX47" fmla="*/ 8924545 w 12192000"/>
              <a:gd name="connsiteY47" fmla="*/ 6858000 h 6858000"/>
              <a:gd name="connsiteX48" fmla="*/ 0 w 12192000"/>
              <a:gd name="connsiteY48" fmla="*/ 6858000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533 w 12192000"/>
              <a:gd name="connsiteY10" fmla="*/ 523390 h 6858000"/>
              <a:gd name="connsiteX11" fmla="*/ 11699909 w 12192000"/>
              <a:gd name="connsiteY11" fmla="*/ 523368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4035552 h 6858000"/>
              <a:gd name="connsiteX45" fmla="*/ 8924545 w 12192000"/>
              <a:gd name="connsiteY45" fmla="*/ 4035552 h 6858000"/>
              <a:gd name="connsiteX46" fmla="*/ 8924545 w 12192000"/>
              <a:gd name="connsiteY46" fmla="*/ 6858000 h 6858000"/>
              <a:gd name="connsiteX47" fmla="*/ 0 w 12192000"/>
              <a:gd name="connsiteY47" fmla="*/ 6858000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4035552 h 6858000"/>
              <a:gd name="connsiteX44" fmla="*/ 8924545 w 12192000"/>
              <a:gd name="connsiteY44" fmla="*/ 4035552 h 6858000"/>
              <a:gd name="connsiteX45" fmla="*/ 8924545 w 12192000"/>
              <a:gd name="connsiteY45" fmla="*/ 6858000 h 6858000"/>
              <a:gd name="connsiteX46" fmla="*/ 0 w 12192000"/>
              <a:gd name="connsiteY46" fmla="*/ 6858000 h 6858000"/>
              <a:gd name="connsiteX47" fmla="*/ 0 w 12192000"/>
              <a:gd name="connsiteY47"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4035552 h 6858000"/>
              <a:gd name="connsiteX43" fmla="*/ 8924545 w 12192000"/>
              <a:gd name="connsiteY43" fmla="*/ 4035552 h 6858000"/>
              <a:gd name="connsiteX44" fmla="*/ 8924545 w 12192000"/>
              <a:gd name="connsiteY44" fmla="*/ 6858000 h 6858000"/>
              <a:gd name="connsiteX45" fmla="*/ 0 w 12192000"/>
              <a:gd name="connsiteY45" fmla="*/ 6858000 h 6858000"/>
              <a:gd name="connsiteX46" fmla="*/ 0 w 12192000"/>
              <a:gd name="connsiteY46"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4035552 h 6858000"/>
              <a:gd name="connsiteX42" fmla="*/ 8924545 w 12192000"/>
              <a:gd name="connsiteY42" fmla="*/ 4035552 h 6858000"/>
              <a:gd name="connsiteX43" fmla="*/ 8924545 w 12192000"/>
              <a:gd name="connsiteY43" fmla="*/ 6858000 h 6858000"/>
              <a:gd name="connsiteX44" fmla="*/ 0 w 12192000"/>
              <a:gd name="connsiteY44" fmla="*/ 6858000 h 6858000"/>
              <a:gd name="connsiteX45" fmla="*/ 0 w 12192000"/>
              <a:gd name="connsiteY45"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4035552 h 6858000"/>
              <a:gd name="connsiteX41" fmla="*/ 8924545 w 12192000"/>
              <a:gd name="connsiteY41" fmla="*/ 4035552 h 6858000"/>
              <a:gd name="connsiteX42" fmla="*/ 8924545 w 12192000"/>
              <a:gd name="connsiteY42" fmla="*/ 6858000 h 6858000"/>
              <a:gd name="connsiteX43" fmla="*/ 0 w 12192000"/>
              <a:gd name="connsiteY43" fmla="*/ 6858000 h 6858000"/>
              <a:gd name="connsiteX44" fmla="*/ 0 w 12192000"/>
              <a:gd name="connsiteY44"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4035552 h 6858000"/>
              <a:gd name="connsiteX40" fmla="*/ 8924545 w 12192000"/>
              <a:gd name="connsiteY40" fmla="*/ 4035552 h 6858000"/>
              <a:gd name="connsiteX41" fmla="*/ 8924545 w 12192000"/>
              <a:gd name="connsiteY41" fmla="*/ 6858000 h 6858000"/>
              <a:gd name="connsiteX42" fmla="*/ 0 w 12192000"/>
              <a:gd name="connsiteY42" fmla="*/ 6858000 h 6858000"/>
              <a:gd name="connsiteX43" fmla="*/ 0 w 12192000"/>
              <a:gd name="connsiteY4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4035552 h 6858000"/>
              <a:gd name="connsiteX39" fmla="*/ 8924545 w 12192000"/>
              <a:gd name="connsiteY39" fmla="*/ 4035552 h 6858000"/>
              <a:gd name="connsiteX40" fmla="*/ 8924545 w 12192000"/>
              <a:gd name="connsiteY40" fmla="*/ 6858000 h 6858000"/>
              <a:gd name="connsiteX41" fmla="*/ 0 w 12192000"/>
              <a:gd name="connsiteY41" fmla="*/ 6858000 h 6858000"/>
              <a:gd name="connsiteX42" fmla="*/ 0 w 12192000"/>
              <a:gd name="connsiteY42"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699533 w 12192000"/>
              <a:gd name="connsiteY8" fmla="*/ 523390 h 6858000"/>
              <a:gd name="connsiteX9" fmla="*/ 11699909 w 12192000"/>
              <a:gd name="connsiteY9" fmla="*/ 523368 h 6858000"/>
              <a:gd name="connsiteX10" fmla="*/ 11699909 w 12192000"/>
              <a:gd name="connsiteY10" fmla="*/ 505208 h 6858000"/>
              <a:gd name="connsiteX11" fmla="*/ 11699909 w 12192000"/>
              <a:gd name="connsiteY11" fmla="*/ 505028 h 6858000"/>
              <a:gd name="connsiteX12" fmla="*/ 11699965 w 12192000"/>
              <a:gd name="connsiteY12" fmla="*/ 505028 h 6858000"/>
              <a:gd name="connsiteX13" fmla="*/ 11701544 w 12192000"/>
              <a:gd name="connsiteY13" fmla="*/ 499870 h 6858000"/>
              <a:gd name="connsiteX14" fmla="*/ 11705753 w 12192000"/>
              <a:gd name="connsiteY14" fmla="*/ 496410 h 6858000"/>
              <a:gd name="connsiteX15" fmla="*/ 11708720 w 12192000"/>
              <a:gd name="connsiteY15" fmla="*/ 495812 h 6858000"/>
              <a:gd name="connsiteX16" fmla="*/ 11708740 w 12192000"/>
              <a:gd name="connsiteY16" fmla="*/ 495659 h 6858000"/>
              <a:gd name="connsiteX17" fmla="*/ 11709412 w 12192000"/>
              <a:gd name="connsiteY17" fmla="*/ 495673 h 6858000"/>
              <a:gd name="connsiteX18" fmla="*/ 11709478 w 12192000"/>
              <a:gd name="connsiteY18" fmla="*/ 495660 h 6858000"/>
              <a:gd name="connsiteX19" fmla="*/ 11709558 w 12192000"/>
              <a:gd name="connsiteY19" fmla="*/ 495676 h 6858000"/>
              <a:gd name="connsiteX20" fmla="*/ 11720049 w 12192000"/>
              <a:gd name="connsiteY20" fmla="*/ 495886 h 6858000"/>
              <a:gd name="connsiteX21" fmla="*/ 11747390 w 12192000"/>
              <a:gd name="connsiteY21" fmla="*/ 498442 h 6858000"/>
              <a:gd name="connsiteX22" fmla="*/ 11747366 w 12192000"/>
              <a:gd name="connsiteY22" fmla="*/ 498774 h 6858000"/>
              <a:gd name="connsiteX23" fmla="*/ 11754797 w 12192000"/>
              <a:gd name="connsiteY23" fmla="*/ 500271 h 6858000"/>
              <a:gd name="connsiteX24" fmla="*/ 11769043 w 12192000"/>
              <a:gd name="connsiteY24" fmla="*/ 521721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4035552 h 6858000"/>
              <a:gd name="connsiteX38" fmla="*/ 8924545 w 12192000"/>
              <a:gd name="connsiteY38" fmla="*/ 4035552 h 6858000"/>
              <a:gd name="connsiteX39" fmla="*/ 8924545 w 12192000"/>
              <a:gd name="connsiteY39" fmla="*/ 6858000 h 6858000"/>
              <a:gd name="connsiteX40" fmla="*/ 0 w 12192000"/>
              <a:gd name="connsiteY40" fmla="*/ 6858000 h 6858000"/>
              <a:gd name="connsiteX41" fmla="*/ 0 w 12192000"/>
              <a:gd name="connsiteY41"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4035552 h 6858000"/>
              <a:gd name="connsiteX37" fmla="*/ 8924545 w 12192000"/>
              <a:gd name="connsiteY37" fmla="*/ 4035552 h 6858000"/>
              <a:gd name="connsiteX38" fmla="*/ 8924545 w 12192000"/>
              <a:gd name="connsiteY38" fmla="*/ 6858000 h 6858000"/>
              <a:gd name="connsiteX39" fmla="*/ 0 w 12192000"/>
              <a:gd name="connsiteY39" fmla="*/ 6858000 h 6858000"/>
              <a:gd name="connsiteX40" fmla="*/ 0 w 12192000"/>
              <a:gd name="connsiteY40"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4035552 h 6858000"/>
              <a:gd name="connsiteX36" fmla="*/ 8924545 w 12192000"/>
              <a:gd name="connsiteY36" fmla="*/ 4035552 h 6858000"/>
              <a:gd name="connsiteX37" fmla="*/ 8924545 w 12192000"/>
              <a:gd name="connsiteY37" fmla="*/ 6858000 h 6858000"/>
              <a:gd name="connsiteX38" fmla="*/ 0 w 12192000"/>
              <a:gd name="connsiteY38" fmla="*/ 6858000 h 6858000"/>
              <a:gd name="connsiteX39" fmla="*/ 0 w 12192000"/>
              <a:gd name="connsiteY39"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699533 w 12192000"/>
              <a:gd name="connsiteY6" fmla="*/ 523390 h 6858000"/>
              <a:gd name="connsiteX7" fmla="*/ 11699909 w 12192000"/>
              <a:gd name="connsiteY7" fmla="*/ 523368 h 6858000"/>
              <a:gd name="connsiteX8" fmla="*/ 11699909 w 12192000"/>
              <a:gd name="connsiteY8" fmla="*/ 505208 h 6858000"/>
              <a:gd name="connsiteX9" fmla="*/ 11699909 w 12192000"/>
              <a:gd name="connsiteY9" fmla="*/ 505028 h 6858000"/>
              <a:gd name="connsiteX10" fmla="*/ 11699965 w 12192000"/>
              <a:gd name="connsiteY10" fmla="*/ 505028 h 6858000"/>
              <a:gd name="connsiteX11" fmla="*/ 11701544 w 12192000"/>
              <a:gd name="connsiteY11" fmla="*/ 499870 h 6858000"/>
              <a:gd name="connsiteX12" fmla="*/ 11705753 w 12192000"/>
              <a:gd name="connsiteY12" fmla="*/ 496410 h 6858000"/>
              <a:gd name="connsiteX13" fmla="*/ 11708720 w 12192000"/>
              <a:gd name="connsiteY13" fmla="*/ 495812 h 6858000"/>
              <a:gd name="connsiteX14" fmla="*/ 11708740 w 12192000"/>
              <a:gd name="connsiteY14" fmla="*/ 495659 h 6858000"/>
              <a:gd name="connsiteX15" fmla="*/ 11709412 w 12192000"/>
              <a:gd name="connsiteY15" fmla="*/ 495673 h 6858000"/>
              <a:gd name="connsiteX16" fmla="*/ 11709478 w 12192000"/>
              <a:gd name="connsiteY16" fmla="*/ 495660 h 6858000"/>
              <a:gd name="connsiteX17" fmla="*/ 11709558 w 12192000"/>
              <a:gd name="connsiteY17" fmla="*/ 495676 h 6858000"/>
              <a:gd name="connsiteX18" fmla="*/ 11720049 w 12192000"/>
              <a:gd name="connsiteY18" fmla="*/ 495886 h 6858000"/>
              <a:gd name="connsiteX19" fmla="*/ 11747390 w 12192000"/>
              <a:gd name="connsiteY19" fmla="*/ 498442 h 6858000"/>
              <a:gd name="connsiteX20" fmla="*/ 11747366 w 12192000"/>
              <a:gd name="connsiteY20" fmla="*/ 498774 h 6858000"/>
              <a:gd name="connsiteX21" fmla="*/ 11754797 w 12192000"/>
              <a:gd name="connsiteY21" fmla="*/ 500271 h 6858000"/>
              <a:gd name="connsiteX22" fmla="*/ 11769043 w 12192000"/>
              <a:gd name="connsiteY22" fmla="*/ 521721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4035552 h 6858000"/>
              <a:gd name="connsiteX35" fmla="*/ 8924545 w 12192000"/>
              <a:gd name="connsiteY35" fmla="*/ 4035552 h 6858000"/>
              <a:gd name="connsiteX36" fmla="*/ 8924545 w 12192000"/>
              <a:gd name="connsiteY36" fmla="*/ 6858000 h 6858000"/>
              <a:gd name="connsiteX37" fmla="*/ 0 w 12192000"/>
              <a:gd name="connsiteY37" fmla="*/ 6858000 h 6858000"/>
              <a:gd name="connsiteX38" fmla="*/ 0 w 12192000"/>
              <a:gd name="connsiteY38"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4035552 h 6858000"/>
              <a:gd name="connsiteX34" fmla="*/ 8924545 w 12192000"/>
              <a:gd name="connsiteY34" fmla="*/ 4035552 h 6858000"/>
              <a:gd name="connsiteX35" fmla="*/ 8924545 w 12192000"/>
              <a:gd name="connsiteY35" fmla="*/ 6858000 h 6858000"/>
              <a:gd name="connsiteX36" fmla="*/ 0 w 12192000"/>
              <a:gd name="connsiteY36" fmla="*/ 6858000 h 6858000"/>
              <a:gd name="connsiteX37" fmla="*/ 0 w 12192000"/>
              <a:gd name="connsiteY37"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4035552 h 6858000"/>
              <a:gd name="connsiteX33" fmla="*/ 8924545 w 12192000"/>
              <a:gd name="connsiteY33" fmla="*/ 4035552 h 6858000"/>
              <a:gd name="connsiteX34" fmla="*/ 8924545 w 12192000"/>
              <a:gd name="connsiteY34" fmla="*/ 6858000 h 6858000"/>
              <a:gd name="connsiteX35" fmla="*/ 0 w 12192000"/>
              <a:gd name="connsiteY35" fmla="*/ 6858000 h 6858000"/>
              <a:gd name="connsiteX36" fmla="*/ 0 w 12192000"/>
              <a:gd name="connsiteY36"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699533 w 12192000"/>
              <a:gd name="connsiteY4" fmla="*/ 523390 h 6858000"/>
              <a:gd name="connsiteX5" fmla="*/ 11699909 w 12192000"/>
              <a:gd name="connsiteY5" fmla="*/ 523368 h 6858000"/>
              <a:gd name="connsiteX6" fmla="*/ 11699909 w 12192000"/>
              <a:gd name="connsiteY6" fmla="*/ 505208 h 6858000"/>
              <a:gd name="connsiteX7" fmla="*/ 11699909 w 12192000"/>
              <a:gd name="connsiteY7" fmla="*/ 505028 h 6858000"/>
              <a:gd name="connsiteX8" fmla="*/ 11699965 w 12192000"/>
              <a:gd name="connsiteY8" fmla="*/ 505028 h 6858000"/>
              <a:gd name="connsiteX9" fmla="*/ 11701544 w 12192000"/>
              <a:gd name="connsiteY9" fmla="*/ 499870 h 6858000"/>
              <a:gd name="connsiteX10" fmla="*/ 11705753 w 12192000"/>
              <a:gd name="connsiteY10" fmla="*/ 496410 h 6858000"/>
              <a:gd name="connsiteX11" fmla="*/ 11708720 w 12192000"/>
              <a:gd name="connsiteY11" fmla="*/ 495812 h 6858000"/>
              <a:gd name="connsiteX12" fmla="*/ 11708740 w 12192000"/>
              <a:gd name="connsiteY12" fmla="*/ 495659 h 6858000"/>
              <a:gd name="connsiteX13" fmla="*/ 11709412 w 12192000"/>
              <a:gd name="connsiteY13" fmla="*/ 495673 h 6858000"/>
              <a:gd name="connsiteX14" fmla="*/ 11709478 w 12192000"/>
              <a:gd name="connsiteY14" fmla="*/ 495660 h 6858000"/>
              <a:gd name="connsiteX15" fmla="*/ 11709558 w 12192000"/>
              <a:gd name="connsiteY15" fmla="*/ 495676 h 6858000"/>
              <a:gd name="connsiteX16" fmla="*/ 11720049 w 12192000"/>
              <a:gd name="connsiteY16" fmla="*/ 495886 h 6858000"/>
              <a:gd name="connsiteX17" fmla="*/ 11747390 w 12192000"/>
              <a:gd name="connsiteY17" fmla="*/ 498442 h 6858000"/>
              <a:gd name="connsiteX18" fmla="*/ 11747366 w 12192000"/>
              <a:gd name="connsiteY18" fmla="*/ 498774 h 6858000"/>
              <a:gd name="connsiteX19" fmla="*/ 11754797 w 12192000"/>
              <a:gd name="connsiteY19" fmla="*/ 500271 h 6858000"/>
              <a:gd name="connsiteX20" fmla="*/ 11769043 w 12192000"/>
              <a:gd name="connsiteY20" fmla="*/ 521721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4035552 h 6858000"/>
              <a:gd name="connsiteX32" fmla="*/ 8924545 w 12192000"/>
              <a:gd name="connsiteY32" fmla="*/ 4035552 h 6858000"/>
              <a:gd name="connsiteX33" fmla="*/ 8924545 w 12192000"/>
              <a:gd name="connsiteY33" fmla="*/ 6858000 h 6858000"/>
              <a:gd name="connsiteX34" fmla="*/ 0 w 12192000"/>
              <a:gd name="connsiteY34" fmla="*/ 6858000 h 6858000"/>
              <a:gd name="connsiteX35" fmla="*/ 0 w 12192000"/>
              <a:gd name="connsiteY35"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699533 w 12192000"/>
              <a:gd name="connsiteY3" fmla="*/ 523390 h 6858000"/>
              <a:gd name="connsiteX4" fmla="*/ 11699909 w 12192000"/>
              <a:gd name="connsiteY4" fmla="*/ 523368 h 6858000"/>
              <a:gd name="connsiteX5" fmla="*/ 11699909 w 12192000"/>
              <a:gd name="connsiteY5" fmla="*/ 505208 h 6858000"/>
              <a:gd name="connsiteX6" fmla="*/ 11699909 w 12192000"/>
              <a:gd name="connsiteY6" fmla="*/ 505028 h 6858000"/>
              <a:gd name="connsiteX7" fmla="*/ 11699965 w 12192000"/>
              <a:gd name="connsiteY7" fmla="*/ 505028 h 6858000"/>
              <a:gd name="connsiteX8" fmla="*/ 11701544 w 12192000"/>
              <a:gd name="connsiteY8" fmla="*/ 499870 h 6858000"/>
              <a:gd name="connsiteX9" fmla="*/ 11705753 w 12192000"/>
              <a:gd name="connsiteY9" fmla="*/ 496410 h 6858000"/>
              <a:gd name="connsiteX10" fmla="*/ 11708720 w 12192000"/>
              <a:gd name="connsiteY10" fmla="*/ 495812 h 6858000"/>
              <a:gd name="connsiteX11" fmla="*/ 11708740 w 12192000"/>
              <a:gd name="connsiteY11" fmla="*/ 495659 h 6858000"/>
              <a:gd name="connsiteX12" fmla="*/ 11709412 w 12192000"/>
              <a:gd name="connsiteY12" fmla="*/ 495673 h 6858000"/>
              <a:gd name="connsiteX13" fmla="*/ 11709478 w 12192000"/>
              <a:gd name="connsiteY13" fmla="*/ 495660 h 6858000"/>
              <a:gd name="connsiteX14" fmla="*/ 11709558 w 12192000"/>
              <a:gd name="connsiteY14" fmla="*/ 495676 h 6858000"/>
              <a:gd name="connsiteX15" fmla="*/ 11720049 w 12192000"/>
              <a:gd name="connsiteY15" fmla="*/ 495886 h 6858000"/>
              <a:gd name="connsiteX16" fmla="*/ 11747390 w 12192000"/>
              <a:gd name="connsiteY16" fmla="*/ 498442 h 6858000"/>
              <a:gd name="connsiteX17" fmla="*/ 11747366 w 12192000"/>
              <a:gd name="connsiteY17" fmla="*/ 498774 h 6858000"/>
              <a:gd name="connsiteX18" fmla="*/ 11754797 w 12192000"/>
              <a:gd name="connsiteY18" fmla="*/ 500271 h 6858000"/>
              <a:gd name="connsiteX19" fmla="*/ 11769043 w 12192000"/>
              <a:gd name="connsiteY19" fmla="*/ 521721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4035552 h 6858000"/>
              <a:gd name="connsiteX31" fmla="*/ 8924545 w 12192000"/>
              <a:gd name="connsiteY31" fmla="*/ 4035552 h 6858000"/>
              <a:gd name="connsiteX32" fmla="*/ 8924545 w 12192000"/>
              <a:gd name="connsiteY32" fmla="*/ 6858000 h 6858000"/>
              <a:gd name="connsiteX33" fmla="*/ 0 w 12192000"/>
              <a:gd name="connsiteY33" fmla="*/ 6858000 h 6858000"/>
              <a:gd name="connsiteX34" fmla="*/ 0 w 12192000"/>
              <a:gd name="connsiteY3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54797 w 12192000"/>
              <a:gd name="connsiteY17" fmla="*/ 500271 h 6858000"/>
              <a:gd name="connsiteX18" fmla="*/ 11769043 w 12192000"/>
              <a:gd name="connsiteY18" fmla="*/ 521721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4035552 h 6858000"/>
              <a:gd name="connsiteX30" fmla="*/ 8924545 w 12192000"/>
              <a:gd name="connsiteY30" fmla="*/ 4035552 h 6858000"/>
              <a:gd name="connsiteX31" fmla="*/ 8924545 w 12192000"/>
              <a:gd name="connsiteY31" fmla="*/ 6858000 h 6858000"/>
              <a:gd name="connsiteX32" fmla="*/ 0 w 12192000"/>
              <a:gd name="connsiteY32" fmla="*/ 6858000 h 6858000"/>
              <a:gd name="connsiteX33" fmla="*/ 0 w 12192000"/>
              <a:gd name="connsiteY3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69043 w 12192000"/>
              <a:gd name="connsiteY17" fmla="*/ 521721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4035552 h 6858000"/>
              <a:gd name="connsiteX29" fmla="*/ 8924545 w 12192000"/>
              <a:gd name="connsiteY29" fmla="*/ 4035552 h 6858000"/>
              <a:gd name="connsiteX30" fmla="*/ 8924545 w 12192000"/>
              <a:gd name="connsiteY30" fmla="*/ 6858000 h 6858000"/>
              <a:gd name="connsiteX31" fmla="*/ 0 w 12192000"/>
              <a:gd name="connsiteY31" fmla="*/ 6858000 h 6858000"/>
              <a:gd name="connsiteX32" fmla="*/ 0 w 12192000"/>
              <a:gd name="connsiteY3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69043 w 12192000"/>
              <a:gd name="connsiteY16" fmla="*/ 521721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4035552 h 6858000"/>
              <a:gd name="connsiteX28" fmla="*/ 8924545 w 12192000"/>
              <a:gd name="connsiteY28" fmla="*/ 4035552 h 6858000"/>
              <a:gd name="connsiteX29" fmla="*/ 8924545 w 12192000"/>
              <a:gd name="connsiteY29" fmla="*/ 6858000 h 6858000"/>
              <a:gd name="connsiteX30" fmla="*/ 0 w 12192000"/>
              <a:gd name="connsiteY30" fmla="*/ 6858000 h 6858000"/>
              <a:gd name="connsiteX31" fmla="*/ 0 w 12192000"/>
              <a:gd name="connsiteY3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69043 w 12192000"/>
              <a:gd name="connsiteY15" fmla="*/ 521721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4035552 h 6858000"/>
              <a:gd name="connsiteX27" fmla="*/ 8924545 w 12192000"/>
              <a:gd name="connsiteY27" fmla="*/ 4035552 h 6858000"/>
              <a:gd name="connsiteX28" fmla="*/ 8924545 w 12192000"/>
              <a:gd name="connsiteY28" fmla="*/ 6858000 h 6858000"/>
              <a:gd name="connsiteX29" fmla="*/ 0 w 12192000"/>
              <a:gd name="connsiteY29" fmla="*/ 6858000 h 6858000"/>
              <a:gd name="connsiteX30" fmla="*/ 0 w 12192000"/>
              <a:gd name="connsiteY3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4035552 h 6858000"/>
              <a:gd name="connsiteX26" fmla="*/ 8924545 w 12192000"/>
              <a:gd name="connsiteY26" fmla="*/ 4035552 h 6858000"/>
              <a:gd name="connsiteX27" fmla="*/ 8924545 w 12192000"/>
              <a:gd name="connsiteY27" fmla="*/ 6858000 h 6858000"/>
              <a:gd name="connsiteX28" fmla="*/ 0 w 12192000"/>
              <a:gd name="connsiteY28" fmla="*/ 6858000 h 6858000"/>
              <a:gd name="connsiteX29" fmla="*/ 0 w 12192000"/>
              <a:gd name="connsiteY2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4035552 h 6858000"/>
              <a:gd name="connsiteX25" fmla="*/ 8924545 w 12192000"/>
              <a:gd name="connsiteY25" fmla="*/ 4035552 h 6858000"/>
              <a:gd name="connsiteX26" fmla="*/ 8924545 w 12192000"/>
              <a:gd name="connsiteY26" fmla="*/ 6858000 h 6858000"/>
              <a:gd name="connsiteX27" fmla="*/ 0 w 12192000"/>
              <a:gd name="connsiteY27" fmla="*/ 6858000 h 6858000"/>
              <a:gd name="connsiteX28" fmla="*/ 0 w 12192000"/>
              <a:gd name="connsiteY2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4035552 h 6858000"/>
              <a:gd name="connsiteX24" fmla="*/ 8924545 w 12192000"/>
              <a:gd name="connsiteY24" fmla="*/ 4035552 h 6858000"/>
              <a:gd name="connsiteX25" fmla="*/ 8924545 w 12192000"/>
              <a:gd name="connsiteY25" fmla="*/ 6858000 h 6858000"/>
              <a:gd name="connsiteX26" fmla="*/ 0 w 12192000"/>
              <a:gd name="connsiteY26" fmla="*/ 6858000 h 6858000"/>
              <a:gd name="connsiteX27" fmla="*/ 0 w 12192000"/>
              <a:gd name="connsiteY27"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4035552 h 6858000"/>
              <a:gd name="connsiteX23" fmla="*/ 8924545 w 12192000"/>
              <a:gd name="connsiteY23" fmla="*/ 4035552 h 6858000"/>
              <a:gd name="connsiteX24" fmla="*/ 8924545 w 12192000"/>
              <a:gd name="connsiteY24" fmla="*/ 6858000 h 6858000"/>
              <a:gd name="connsiteX25" fmla="*/ 0 w 12192000"/>
              <a:gd name="connsiteY25" fmla="*/ 6858000 h 6858000"/>
              <a:gd name="connsiteX26" fmla="*/ 0 w 12192000"/>
              <a:gd name="connsiteY26"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4035552 h 6858000"/>
              <a:gd name="connsiteX22" fmla="*/ 8924545 w 12192000"/>
              <a:gd name="connsiteY22" fmla="*/ 4035552 h 6858000"/>
              <a:gd name="connsiteX23" fmla="*/ 8924545 w 12192000"/>
              <a:gd name="connsiteY23" fmla="*/ 6858000 h 6858000"/>
              <a:gd name="connsiteX24" fmla="*/ 0 w 12192000"/>
              <a:gd name="connsiteY24" fmla="*/ 6858000 h 6858000"/>
              <a:gd name="connsiteX25" fmla="*/ 0 w 12192000"/>
              <a:gd name="connsiteY25"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4035552 h 6858000"/>
              <a:gd name="connsiteX21" fmla="*/ 8924545 w 12192000"/>
              <a:gd name="connsiteY21" fmla="*/ 4035552 h 6858000"/>
              <a:gd name="connsiteX22" fmla="*/ 8924545 w 12192000"/>
              <a:gd name="connsiteY22" fmla="*/ 6858000 h 6858000"/>
              <a:gd name="connsiteX23" fmla="*/ 0 w 12192000"/>
              <a:gd name="connsiteY23" fmla="*/ 6858000 h 6858000"/>
              <a:gd name="connsiteX24" fmla="*/ 0 w 12192000"/>
              <a:gd name="connsiteY2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4035552 h 6858000"/>
              <a:gd name="connsiteX20" fmla="*/ 8924545 w 12192000"/>
              <a:gd name="connsiteY20" fmla="*/ 4035552 h 6858000"/>
              <a:gd name="connsiteX21" fmla="*/ 8924545 w 12192000"/>
              <a:gd name="connsiteY21" fmla="*/ 6858000 h 6858000"/>
              <a:gd name="connsiteX22" fmla="*/ 0 w 12192000"/>
              <a:gd name="connsiteY22" fmla="*/ 6858000 h 6858000"/>
              <a:gd name="connsiteX23" fmla="*/ 0 w 12192000"/>
              <a:gd name="connsiteY2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4035552 h 6858000"/>
              <a:gd name="connsiteX19" fmla="*/ 8924545 w 12192000"/>
              <a:gd name="connsiteY19" fmla="*/ 4035552 h 6858000"/>
              <a:gd name="connsiteX20" fmla="*/ 8924545 w 12192000"/>
              <a:gd name="connsiteY20" fmla="*/ 6858000 h 6858000"/>
              <a:gd name="connsiteX21" fmla="*/ 0 w 12192000"/>
              <a:gd name="connsiteY21" fmla="*/ 6858000 h 6858000"/>
              <a:gd name="connsiteX22" fmla="*/ 0 w 12192000"/>
              <a:gd name="connsiteY2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4035552 h 6858000"/>
              <a:gd name="connsiteX18" fmla="*/ 8924545 w 12192000"/>
              <a:gd name="connsiteY18" fmla="*/ 4035552 h 6858000"/>
              <a:gd name="connsiteX19" fmla="*/ 8924545 w 12192000"/>
              <a:gd name="connsiteY19" fmla="*/ 6858000 h 6858000"/>
              <a:gd name="connsiteX20" fmla="*/ 0 w 12192000"/>
              <a:gd name="connsiteY20" fmla="*/ 6858000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4035552 h 6858000"/>
              <a:gd name="connsiteX17" fmla="*/ 8924545 w 12192000"/>
              <a:gd name="connsiteY17" fmla="*/ 4035552 h 6858000"/>
              <a:gd name="connsiteX18" fmla="*/ 8924545 w 12192000"/>
              <a:gd name="connsiteY18" fmla="*/ 6858000 h 6858000"/>
              <a:gd name="connsiteX19" fmla="*/ 0 w 12192000"/>
              <a:gd name="connsiteY19" fmla="*/ 6858000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4035552 h 6858000"/>
              <a:gd name="connsiteX16" fmla="*/ 8924545 w 12192000"/>
              <a:gd name="connsiteY16" fmla="*/ 4035552 h 6858000"/>
              <a:gd name="connsiteX17" fmla="*/ 8924545 w 12192000"/>
              <a:gd name="connsiteY17" fmla="*/ 6858000 h 6858000"/>
              <a:gd name="connsiteX18" fmla="*/ 0 w 12192000"/>
              <a:gd name="connsiteY18" fmla="*/ 6858000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4035552 h 6858000"/>
              <a:gd name="connsiteX15" fmla="*/ 8924545 w 12192000"/>
              <a:gd name="connsiteY15" fmla="*/ 4035552 h 6858000"/>
              <a:gd name="connsiteX16" fmla="*/ 8924545 w 12192000"/>
              <a:gd name="connsiteY16" fmla="*/ 6858000 h 6858000"/>
              <a:gd name="connsiteX17" fmla="*/ 0 w 12192000"/>
              <a:gd name="connsiteY17" fmla="*/ 6858000 h 6858000"/>
              <a:gd name="connsiteX18" fmla="*/ 0 w 12192000"/>
              <a:gd name="connsiteY1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480355 w 12192000"/>
              <a:gd name="connsiteY3" fmla="*/ 524982 h 6858000"/>
              <a:gd name="connsiteX4" fmla="*/ 11479695 w 12192000"/>
              <a:gd name="connsiteY4" fmla="*/ 521721 h 6858000"/>
              <a:gd name="connsiteX5" fmla="*/ 11493942 w 12192000"/>
              <a:gd name="connsiteY5" fmla="*/ 50027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4035552 h 6858000"/>
              <a:gd name="connsiteX14" fmla="*/ 8924545 w 12192000"/>
              <a:gd name="connsiteY14" fmla="*/ 4035552 h 6858000"/>
              <a:gd name="connsiteX15" fmla="*/ 8924545 w 12192000"/>
              <a:gd name="connsiteY15" fmla="*/ 6858000 h 6858000"/>
              <a:gd name="connsiteX16" fmla="*/ 0 w 12192000"/>
              <a:gd name="connsiteY16" fmla="*/ 6858000 h 6858000"/>
              <a:gd name="connsiteX17" fmla="*/ 0 w 12192000"/>
              <a:gd name="connsiteY17" fmla="*/ 0 h 6858000"/>
              <a:gd name="connsiteX0" fmla="*/ 11493942 w 12192000"/>
              <a:gd name="connsiteY0" fmla="*/ 500271 h 6858000"/>
              <a:gd name="connsiteX1" fmla="*/ 11540019 w 12192000"/>
              <a:gd name="connsiteY1" fmla="*/ 495812 h 6858000"/>
              <a:gd name="connsiteX2" fmla="*/ 11480355 w 12192000"/>
              <a:gd name="connsiteY2" fmla="*/ 524982 h 6858000"/>
              <a:gd name="connsiteX3" fmla="*/ 11479695 w 12192000"/>
              <a:gd name="connsiteY3" fmla="*/ 521721 h 6858000"/>
              <a:gd name="connsiteX4" fmla="*/ 11493942 w 12192000"/>
              <a:gd name="connsiteY4" fmla="*/ 500271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4035552 h 6858000"/>
              <a:gd name="connsiteX13" fmla="*/ 8924545 w 12192000"/>
              <a:gd name="connsiteY13" fmla="*/ 4035552 h 6858000"/>
              <a:gd name="connsiteX14" fmla="*/ 8924545 w 12192000"/>
              <a:gd name="connsiteY14" fmla="*/ 6858000 h 6858000"/>
              <a:gd name="connsiteX15" fmla="*/ 0 w 12192000"/>
              <a:gd name="connsiteY15" fmla="*/ 6858000 h 6858000"/>
              <a:gd name="connsiteX16" fmla="*/ 0 w 12192000"/>
              <a:gd name="connsiteY16" fmla="*/ 0 h 6858000"/>
              <a:gd name="connsiteX0" fmla="*/ 11493942 w 12192000"/>
              <a:gd name="connsiteY0" fmla="*/ 500271 h 6858000"/>
              <a:gd name="connsiteX1" fmla="*/ 11480355 w 12192000"/>
              <a:gd name="connsiteY1" fmla="*/ 524982 h 6858000"/>
              <a:gd name="connsiteX2" fmla="*/ 11479695 w 12192000"/>
              <a:gd name="connsiteY2" fmla="*/ 521721 h 6858000"/>
              <a:gd name="connsiteX3" fmla="*/ 11493942 w 12192000"/>
              <a:gd name="connsiteY3" fmla="*/ 500271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4035552 h 6858000"/>
              <a:gd name="connsiteX12" fmla="*/ 8924545 w 12192000"/>
              <a:gd name="connsiteY12" fmla="*/ 4035552 h 6858000"/>
              <a:gd name="connsiteX13" fmla="*/ 8924545 w 12192000"/>
              <a:gd name="connsiteY13" fmla="*/ 6858000 h 6858000"/>
              <a:gd name="connsiteX14" fmla="*/ 0 w 12192000"/>
              <a:gd name="connsiteY14" fmla="*/ 6858000 h 6858000"/>
              <a:gd name="connsiteX15" fmla="*/ 0 w 12192000"/>
              <a:gd name="connsiteY15" fmla="*/ 0 h 6858000"/>
              <a:gd name="connsiteX0" fmla="*/ 11479695 w 12192000"/>
              <a:gd name="connsiteY0" fmla="*/ 521721 h 6858000"/>
              <a:gd name="connsiteX1" fmla="*/ 11480355 w 12192000"/>
              <a:gd name="connsiteY1" fmla="*/ 524982 h 6858000"/>
              <a:gd name="connsiteX2" fmla="*/ 11479695 w 12192000"/>
              <a:gd name="connsiteY2" fmla="*/ 521721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4035552 h 6858000"/>
              <a:gd name="connsiteX11" fmla="*/ 8924545 w 12192000"/>
              <a:gd name="connsiteY11" fmla="*/ 4035552 h 6858000"/>
              <a:gd name="connsiteX12" fmla="*/ 8924545 w 12192000"/>
              <a:gd name="connsiteY12" fmla="*/ 6858000 h 6858000"/>
              <a:gd name="connsiteX13" fmla="*/ 0 w 12192000"/>
              <a:gd name="connsiteY13" fmla="*/ 6858000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4035552 h 6858000"/>
              <a:gd name="connsiteX8" fmla="*/ 8924545 w 12192000"/>
              <a:gd name="connsiteY8" fmla="*/ 4035552 h 6858000"/>
              <a:gd name="connsiteX9" fmla="*/ 8924545 w 12192000"/>
              <a:gd name="connsiteY9" fmla="*/ 6858000 h 6858000"/>
              <a:gd name="connsiteX10" fmla="*/ 0 w 12192000"/>
              <a:gd name="connsiteY10" fmla="*/ 6858000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4035552"/>
                </a:lnTo>
                <a:lnTo>
                  <a:pt x="8924545" y="4035552"/>
                </a:lnTo>
                <a:lnTo>
                  <a:pt x="8924545"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sz="2000">
                <a:solidFill>
                  <a:schemeClr val="tx1">
                    <a:lumMod val="75000"/>
                    <a:lumOff val="25000"/>
                  </a:schemeClr>
                </a:solidFill>
              </a:defRPr>
            </a:lvl1pPr>
          </a:lstStyle>
          <a:p>
            <a:r>
              <a:rPr lang="en-US"/>
              <a:t>Drag picture to placeholder or click icon to add</a:t>
            </a:r>
          </a:p>
        </p:txBody>
      </p:sp>
      <p:sp>
        <p:nvSpPr>
          <p:cNvPr id="7" name="Rectangle 6"/>
          <p:cNvSpPr/>
          <p:nvPr userDrawn="1"/>
        </p:nvSpPr>
        <p:spPr>
          <a:xfrm>
            <a:off x="8924544" y="4035552"/>
            <a:ext cx="3267455" cy="2822448"/>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370665" y="4432500"/>
            <a:ext cx="2455575" cy="1785419"/>
          </a:xfrm>
        </p:spPr>
        <p:txBody>
          <a:bodyPr anchor="t">
            <a:noAutofit/>
          </a:bodyPr>
          <a:lstStyle>
            <a:lvl1pPr>
              <a:defRPr sz="180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9" name="Footer Placeholder 9"/>
          <p:cNvSpPr>
            <a:spLocks noGrp="1"/>
          </p:cNvSpPr>
          <p:nvPr>
            <p:ph type="ftr" sz="quarter" idx="13"/>
          </p:nvPr>
        </p:nvSpPr>
        <p:spPr>
          <a:xfrm>
            <a:off x="188012" y="6610588"/>
            <a:ext cx="8147605" cy="236241"/>
          </a:xfrm>
        </p:spPr>
        <p:txBody>
          <a:bodyPr/>
          <a:lstStyle>
            <a:lvl1pPr>
              <a:defRPr lang="en-GB" sz="8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1109344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8" name="Picture Placeholder 8"/>
          <p:cNvSpPr>
            <a:spLocks noGrp="1"/>
          </p:cNvSpPr>
          <p:nvPr>
            <p:ph type="pic" idx="10"/>
          </p:nvPr>
        </p:nvSpPr>
        <p:spPr>
          <a:xfrm>
            <a:off x="0" y="0"/>
            <a:ext cx="12192000" cy="68580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768383 w 12192000"/>
              <a:gd name="connsiteY30" fmla="*/ 524982 h 6858000"/>
              <a:gd name="connsiteX31" fmla="*/ 11767095 w 12192000"/>
              <a:gd name="connsiteY31" fmla="*/ 594002 h 6858000"/>
              <a:gd name="connsiteX32" fmla="*/ 11767371 w 12192000"/>
              <a:gd name="connsiteY32" fmla="*/ 595358 h 6858000"/>
              <a:gd name="connsiteX33" fmla="*/ 11767371 w 12192000"/>
              <a:gd name="connsiteY33" fmla="*/ 597171 h 6858000"/>
              <a:gd name="connsiteX34" fmla="*/ 11767371 w 12192000"/>
              <a:gd name="connsiteY34" fmla="*/ 611858 h 6858000"/>
              <a:gd name="connsiteX35" fmla="*/ 11767371 w 12192000"/>
              <a:gd name="connsiteY35" fmla="*/ 615325 h 6858000"/>
              <a:gd name="connsiteX36" fmla="*/ 11743949 w 12192000"/>
              <a:gd name="connsiteY36" fmla="*/ 639812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768383 w 12192000"/>
              <a:gd name="connsiteY29" fmla="*/ 524982 h 6858000"/>
              <a:gd name="connsiteX30" fmla="*/ 11767095 w 12192000"/>
              <a:gd name="connsiteY30" fmla="*/ 594002 h 6858000"/>
              <a:gd name="connsiteX31" fmla="*/ 11767371 w 12192000"/>
              <a:gd name="connsiteY31" fmla="*/ 595358 h 6858000"/>
              <a:gd name="connsiteX32" fmla="*/ 11767371 w 12192000"/>
              <a:gd name="connsiteY32" fmla="*/ 597171 h 6858000"/>
              <a:gd name="connsiteX33" fmla="*/ 11767371 w 12192000"/>
              <a:gd name="connsiteY33" fmla="*/ 611858 h 6858000"/>
              <a:gd name="connsiteX34" fmla="*/ 11767371 w 12192000"/>
              <a:gd name="connsiteY34" fmla="*/ 615325 h 6858000"/>
              <a:gd name="connsiteX35" fmla="*/ 11743949 w 12192000"/>
              <a:gd name="connsiteY35" fmla="*/ 639812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6858000 h 6858000"/>
              <a:gd name="connsiteX59" fmla="*/ 3267455 w 12192000"/>
              <a:gd name="connsiteY59" fmla="*/ 6858000 h 6858000"/>
              <a:gd name="connsiteX60" fmla="*/ 3267455 w 12192000"/>
              <a:gd name="connsiteY60" fmla="*/ 4035552 h 6858000"/>
              <a:gd name="connsiteX61" fmla="*/ 0 w 12192000"/>
              <a:gd name="connsiteY61" fmla="*/ 4035552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768383 w 12192000"/>
              <a:gd name="connsiteY28" fmla="*/ 524982 h 6858000"/>
              <a:gd name="connsiteX29" fmla="*/ 11767095 w 12192000"/>
              <a:gd name="connsiteY29" fmla="*/ 594002 h 6858000"/>
              <a:gd name="connsiteX30" fmla="*/ 11767371 w 12192000"/>
              <a:gd name="connsiteY30" fmla="*/ 595358 h 6858000"/>
              <a:gd name="connsiteX31" fmla="*/ 11767371 w 12192000"/>
              <a:gd name="connsiteY31" fmla="*/ 597171 h 6858000"/>
              <a:gd name="connsiteX32" fmla="*/ 11767371 w 12192000"/>
              <a:gd name="connsiteY32" fmla="*/ 611858 h 6858000"/>
              <a:gd name="connsiteX33" fmla="*/ 11767371 w 12192000"/>
              <a:gd name="connsiteY33" fmla="*/ 615325 h 6858000"/>
              <a:gd name="connsiteX34" fmla="*/ 11743949 w 12192000"/>
              <a:gd name="connsiteY34" fmla="*/ 639812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6858000 h 6858000"/>
              <a:gd name="connsiteX58" fmla="*/ 3267455 w 12192000"/>
              <a:gd name="connsiteY58" fmla="*/ 6858000 h 6858000"/>
              <a:gd name="connsiteX59" fmla="*/ 3267455 w 12192000"/>
              <a:gd name="connsiteY59" fmla="*/ 4035552 h 6858000"/>
              <a:gd name="connsiteX60" fmla="*/ 0 w 12192000"/>
              <a:gd name="connsiteY60" fmla="*/ 4035552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768383 w 12192000"/>
              <a:gd name="connsiteY27" fmla="*/ 524982 h 6858000"/>
              <a:gd name="connsiteX28" fmla="*/ 11767095 w 12192000"/>
              <a:gd name="connsiteY28" fmla="*/ 594002 h 6858000"/>
              <a:gd name="connsiteX29" fmla="*/ 11767371 w 12192000"/>
              <a:gd name="connsiteY29" fmla="*/ 595358 h 6858000"/>
              <a:gd name="connsiteX30" fmla="*/ 11767371 w 12192000"/>
              <a:gd name="connsiteY30" fmla="*/ 597171 h 6858000"/>
              <a:gd name="connsiteX31" fmla="*/ 11767371 w 12192000"/>
              <a:gd name="connsiteY31" fmla="*/ 611858 h 6858000"/>
              <a:gd name="connsiteX32" fmla="*/ 11767371 w 12192000"/>
              <a:gd name="connsiteY32" fmla="*/ 615325 h 6858000"/>
              <a:gd name="connsiteX33" fmla="*/ 11743949 w 12192000"/>
              <a:gd name="connsiteY33" fmla="*/ 639812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6858000 h 6858000"/>
              <a:gd name="connsiteX57" fmla="*/ 3267455 w 12192000"/>
              <a:gd name="connsiteY57" fmla="*/ 6858000 h 6858000"/>
              <a:gd name="connsiteX58" fmla="*/ 3267455 w 12192000"/>
              <a:gd name="connsiteY58" fmla="*/ 4035552 h 6858000"/>
              <a:gd name="connsiteX59" fmla="*/ 0 w 12192000"/>
              <a:gd name="connsiteY59" fmla="*/ 4035552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8383 w 12192000"/>
              <a:gd name="connsiteY26" fmla="*/ 524982 h 6858000"/>
              <a:gd name="connsiteX27" fmla="*/ 11767095 w 12192000"/>
              <a:gd name="connsiteY27" fmla="*/ 594002 h 6858000"/>
              <a:gd name="connsiteX28" fmla="*/ 11767371 w 12192000"/>
              <a:gd name="connsiteY28" fmla="*/ 595358 h 6858000"/>
              <a:gd name="connsiteX29" fmla="*/ 11767371 w 12192000"/>
              <a:gd name="connsiteY29" fmla="*/ 597171 h 6858000"/>
              <a:gd name="connsiteX30" fmla="*/ 11767371 w 12192000"/>
              <a:gd name="connsiteY30" fmla="*/ 611858 h 6858000"/>
              <a:gd name="connsiteX31" fmla="*/ 11767371 w 12192000"/>
              <a:gd name="connsiteY31" fmla="*/ 615325 h 6858000"/>
              <a:gd name="connsiteX32" fmla="*/ 11743949 w 12192000"/>
              <a:gd name="connsiteY32" fmla="*/ 63981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6858000 h 6858000"/>
              <a:gd name="connsiteX56" fmla="*/ 3267455 w 12192000"/>
              <a:gd name="connsiteY56" fmla="*/ 6858000 h 6858000"/>
              <a:gd name="connsiteX57" fmla="*/ 3267455 w 12192000"/>
              <a:gd name="connsiteY57" fmla="*/ 4035552 h 6858000"/>
              <a:gd name="connsiteX58" fmla="*/ 0 w 12192000"/>
              <a:gd name="connsiteY58" fmla="*/ 4035552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7095 w 12192000"/>
              <a:gd name="connsiteY26" fmla="*/ 594002 h 6858000"/>
              <a:gd name="connsiteX27" fmla="*/ 11767371 w 12192000"/>
              <a:gd name="connsiteY27" fmla="*/ 595358 h 6858000"/>
              <a:gd name="connsiteX28" fmla="*/ 11767371 w 12192000"/>
              <a:gd name="connsiteY28" fmla="*/ 597171 h 6858000"/>
              <a:gd name="connsiteX29" fmla="*/ 11767371 w 12192000"/>
              <a:gd name="connsiteY29" fmla="*/ 611858 h 6858000"/>
              <a:gd name="connsiteX30" fmla="*/ 11767371 w 12192000"/>
              <a:gd name="connsiteY30" fmla="*/ 615325 h 6858000"/>
              <a:gd name="connsiteX31" fmla="*/ 11743949 w 12192000"/>
              <a:gd name="connsiteY31" fmla="*/ 63981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6858000 h 6858000"/>
              <a:gd name="connsiteX55" fmla="*/ 3267455 w 12192000"/>
              <a:gd name="connsiteY55" fmla="*/ 6858000 h 6858000"/>
              <a:gd name="connsiteX56" fmla="*/ 3267455 w 12192000"/>
              <a:gd name="connsiteY56" fmla="*/ 4035552 h 6858000"/>
              <a:gd name="connsiteX57" fmla="*/ 0 w 12192000"/>
              <a:gd name="connsiteY57" fmla="*/ 4035552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7095 w 12192000"/>
              <a:gd name="connsiteY25" fmla="*/ 594002 h 6858000"/>
              <a:gd name="connsiteX26" fmla="*/ 11767371 w 12192000"/>
              <a:gd name="connsiteY26" fmla="*/ 595358 h 6858000"/>
              <a:gd name="connsiteX27" fmla="*/ 11767371 w 12192000"/>
              <a:gd name="connsiteY27" fmla="*/ 597171 h 6858000"/>
              <a:gd name="connsiteX28" fmla="*/ 11767371 w 12192000"/>
              <a:gd name="connsiteY28" fmla="*/ 611858 h 6858000"/>
              <a:gd name="connsiteX29" fmla="*/ 11767371 w 12192000"/>
              <a:gd name="connsiteY29" fmla="*/ 615325 h 6858000"/>
              <a:gd name="connsiteX30" fmla="*/ 11743949 w 12192000"/>
              <a:gd name="connsiteY30" fmla="*/ 639812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6858000 h 6858000"/>
              <a:gd name="connsiteX54" fmla="*/ 3267455 w 12192000"/>
              <a:gd name="connsiteY54" fmla="*/ 6858000 h 6858000"/>
              <a:gd name="connsiteX55" fmla="*/ 3267455 w 12192000"/>
              <a:gd name="connsiteY55" fmla="*/ 4035552 h 6858000"/>
              <a:gd name="connsiteX56" fmla="*/ 0 w 12192000"/>
              <a:gd name="connsiteY56" fmla="*/ 4035552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67095 w 12192000"/>
              <a:gd name="connsiteY24" fmla="*/ 594002 h 6858000"/>
              <a:gd name="connsiteX25" fmla="*/ 11767371 w 12192000"/>
              <a:gd name="connsiteY25" fmla="*/ 595358 h 6858000"/>
              <a:gd name="connsiteX26" fmla="*/ 11767371 w 12192000"/>
              <a:gd name="connsiteY26" fmla="*/ 597171 h 6858000"/>
              <a:gd name="connsiteX27" fmla="*/ 11767371 w 12192000"/>
              <a:gd name="connsiteY27" fmla="*/ 611858 h 6858000"/>
              <a:gd name="connsiteX28" fmla="*/ 11767371 w 12192000"/>
              <a:gd name="connsiteY28" fmla="*/ 615325 h 6858000"/>
              <a:gd name="connsiteX29" fmla="*/ 11743949 w 12192000"/>
              <a:gd name="connsiteY29" fmla="*/ 639812 h 6858000"/>
              <a:gd name="connsiteX30" fmla="*/ 11507577 w 12192000"/>
              <a:gd name="connsiteY30" fmla="*/ 641481 h 6858000"/>
              <a:gd name="connsiteX31" fmla="*/ 11481926 w 12192000"/>
              <a:gd name="connsiteY31" fmla="*/ 615325 h 6858000"/>
              <a:gd name="connsiteX32" fmla="*/ 11481926 w 12192000"/>
              <a:gd name="connsiteY32" fmla="*/ 611858 h 6858000"/>
              <a:gd name="connsiteX33" fmla="*/ 11481926 w 12192000"/>
              <a:gd name="connsiteY33" fmla="*/ 609076 h 6858000"/>
              <a:gd name="connsiteX34" fmla="*/ 11481925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6858000 h 6858000"/>
              <a:gd name="connsiteX53" fmla="*/ 3267455 w 12192000"/>
              <a:gd name="connsiteY53" fmla="*/ 6858000 h 6858000"/>
              <a:gd name="connsiteX54" fmla="*/ 3267455 w 12192000"/>
              <a:gd name="connsiteY54" fmla="*/ 4035552 h 6858000"/>
              <a:gd name="connsiteX55" fmla="*/ 0 w 12192000"/>
              <a:gd name="connsiteY55" fmla="*/ 4035552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67095 w 12192000"/>
              <a:gd name="connsiteY23" fmla="*/ 594002 h 6858000"/>
              <a:gd name="connsiteX24" fmla="*/ 11767371 w 12192000"/>
              <a:gd name="connsiteY24" fmla="*/ 595358 h 6858000"/>
              <a:gd name="connsiteX25" fmla="*/ 11767371 w 12192000"/>
              <a:gd name="connsiteY25" fmla="*/ 597171 h 6858000"/>
              <a:gd name="connsiteX26" fmla="*/ 11767371 w 12192000"/>
              <a:gd name="connsiteY26" fmla="*/ 611858 h 6858000"/>
              <a:gd name="connsiteX27" fmla="*/ 11767371 w 12192000"/>
              <a:gd name="connsiteY27" fmla="*/ 615325 h 6858000"/>
              <a:gd name="connsiteX28" fmla="*/ 11743949 w 12192000"/>
              <a:gd name="connsiteY28" fmla="*/ 639812 h 6858000"/>
              <a:gd name="connsiteX29" fmla="*/ 11507577 w 12192000"/>
              <a:gd name="connsiteY29" fmla="*/ 641481 h 6858000"/>
              <a:gd name="connsiteX30" fmla="*/ 11481926 w 12192000"/>
              <a:gd name="connsiteY30" fmla="*/ 615325 h 6858000"/>
              <a:gd name="connsiteX31" fmla="*/ 11481926 w 12192000"/>
              <a:gd name="connsiteY31" fmla="*/ 611858 h 6858000"/>
              <a:gd name="connsiteX32" fmla="*/ 11481926 w 12192000"/>
              <a:gd name="connsiteY32" fmla="*/ 609076 h 6858000"/>
              <a:gd name="connsiteX33" fmla="*/ 11481925 w 12192000"/>
              <a:gd name="connsiteY33" fmla="*/ 609076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6858000 h 6858000"/>
              <a:gd name="connsiteX52" fmla="*/ 3267455 w 12192000"/>
              <a:gd name="connsiteY52" fmla="*/ 6858000 h 6858000"/>
              <a:gd name="connsiteX53" fmla="*/ 3267455 w 12192000"/>
              <a:gd name="connsiteY53" fmla="*/ 4035552 h 6858000"/>
              <a:gd name="connsiteX54" fmla="*/ 0 w 12192000"/>
              <a:gd name="connsiteY54" fmla="*/ 4035552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67095 w 12192000"/>
              <a:gd name="connsiteY22" fmla="*/ 594002 h 6858000"/>
              <a:gd name="connsiteX23" fmla="*/ 11767371 w 12192000"/>
              <a:gd name="connsiteY23" fmla="*/ 595358 h 6858000"/>
              <a:gd name="connsiteX24" fmla="*/ 11767371 w 12192000"/>
              <a:gd name="connsiteY24" fmla="*/ 597171 h 6858000"/>
              <a:gd name="connsiteX25" fmla="*/ 11767371 w 12192000"/>
              <a:gd name="connsiteY25" fmla="*/ 611858 h 6858000"/>
              <a:gd name="connsiteX26" fmla="*/ 11767371 w 12192000"/>
              <a:gd name="connsiteY26" fmla="*/ 615325 h 6858000"/>
              <a:gd name="connsiteX27" fmla="*/ 11743949 w 12192000"/>
              <a:gd name="connsiteY27" fmla="*/ 639812 h 6858000"/>
              <a:gd name="connsiteX28" fmla="*/ 11507577 w 12192000"/>
              <a:gd name="connsiteY28" fmla="*/ 641481 h 6858000"/>
              <a:gd name="connsiteX29" fmla="*/ 11481926 w 12192000"/>
              <a:gd name="connsiteY29" fmla="*/ 615325 h 6858000"/>
              <a:gd name="connsiteX30" fmla="*/ 11481926 w 12192000"/>
              <a:gd name="connsiteY30" fmla="*/ 611858 h 6858000"/>
              <a:gd name="connsiteX31" fmla="*/ 11481926 w 12192000"/>
              <a:gd name="connsiteY31" fmla="*/ 609076 h 6858000"/>
              <a:gd name="connsiteX32" fmla="*/ 11481925 w 12192000"/>
              <a:gd name="connsiteY32" fmla="*/ 609076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6858000 h 6858000"/>
              <a:gd name="connsiteX51" fmla="*/ 3267455 w 12192000"/>
              <a:gd name="connsiteY51" fmla="*/ 6858000 h 6858000"/>
              <a:gd name="connsiteX52" fmla="*/ 3267455 w 12192000"/>
              <a:gd name="connsiteY52" fmla="*/ 4035552 h 6858000"/>
              <a:gd name="connsiteX53" fmla="*/ 0 w 12192000"/>
              <a:gd name="connsiteY53" fmla="*/ 4035552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67095 w 12192000"/>
              <a:gd name="connsiteY21" fmla="*/ 594002 h 6858000"/>
              <a:gd name="connsiteX22" fmla="*/ 11767371 w 12192000"/>
              <a:gd name="connsiteY22" fmla="*/ 595358 h 6858000"/>
              <a:gd name="connsiteX23" fmla="*/ 11767371 w 12192000"/>
              <a:gd name="connsiteY23" fmla="*/ 597171 h 6858000"/>
              <a:gd name="connsiteX24" fmla="*/ 11767371 w 12192000"/>
              <a:gd name="connsiteY24" fmla="*/ 611858 h 6858000"/>
              <a:gd name="connsiteX25" fmla="*/ 11767371 w 12192000"/>
              <a:gd name="connsiteY25" fmla="*/ 615325 h 6858000"/>
              <a:gd name="connsiteX26" fmla="*/ 11743949 w 12192000"/>
              <a:gd name="connsiteY26" fmla="*/ 639812 h 6858000"/>
              <a:gd name="connsiteX27" fmla="*/ 11507577 w 12192000"/>
              <a:gd name="connsiteY27" fmla="*/ 641481 h 6858000"/>
              <a:gd name="connsiteX28" fmla="*/ 11481926 w 12192000"/>
              <a:gd name="connsiteY28" fmla="*/ 615325 h 6858000"/>
              <a:gd name="connsiteX29" fmla="*/ 11481926 w 12192000"/>
              <a:gd name="connsiteY29" fmla="*/ 611858 h 6858000"/>
              <a:gd name="connsiteX30" fmla="*/ 11481926 w 12192000"/>
              <a:gd name="connsiteY30" fmla="*/ 609076 h 6858000"/>
              <a:gd name="connsiteX31" fmla="*/ 11481925 w 12192000"/>
              <a:gd name="connsiteY31" fmla="*/ 609076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6858000 h 6858000"/>
              <a:gd name="connsiteX50" fmla="*/ 3267455 w 12192000"/>
              <a:gd name="connsiteY50" fmla="*/ 6858000 h 6858000"/>
              <a:gd name="connsiteX51" fmla="*/ 3267455 w 12192000"/>
              <a:gd name="connsiteY51" fmla="*/ 4035552 h 6858000"/>
              <a:gd name="connsiteX52" fmla="*/ 0 w 12192000"/>
              <a:gd name="connsiteY52" fmla="*/ 4035552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67095 w 12192000"/>
              <a:gd name="connsiteY20" fmla="*/ 594002 h 6858000"/>
              <a:gd name="connsiteX21" fmla="*/ 11767371 w 12192000"/>
              <a:gd name="connsiteY21" fmla="*/ 595358 h 6858000"/>
              <a:gd name="connsiteX22" fmla="*/ 11767371 w 12192000"/>
              <a:gd name="connsiteY22" fmla="*/ 597171 h 6858000"/>
              <a:gd name="connsiteX23" fmla="*/ 11767371 w 12192000"/>
              <a:gd name="connsiteY23" fmla="*/ 611858 h 6858000"/>
              <a:gd name="connsiteX24" fmla="*/ 11767371 w 12192000"/>
              <a:gd name="connsiteY24" fmla="*/ 615325 h 6858000"/>
              <a:gd name="connsiteX25" fmla="*/ 11743949 w 12192000"/>
              <a:gd name="connsiteY25" fmla="*/ 639812 h 6858000"/>
              <a:gd name="connsiteX26" fmla="*/ 11507577 w 12192000"/>
              <a:gd name="connsiteY26" fmla="*/ 641481 h 6858000"/>
              <a:gd name="connsiteX27" fmla="*/ 11481926 w 12192000"/>
              <a:gd name="connsiteY27" fmla="*/ 615325 h 6858000"/>
              <a:gd name="connsiteX28" fmla="*/ 11481926 w 12192000"/>
              <a:gd name="connsiteY28" fmla="*/ 611858 h 6858000"/>
              <a:gd name="connsiteX29" fmla="*/ 11481926 w 12192000"/>
              <a:gd name="connsiteY29" fmla="*/ 609076 h 6858000"/>
              <a:gd name="connsiteX30" fmla="*/ 11481925 w 12192000"/>
              <a:gd name="connsiteY30" fmla="*/ 609076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6858000 h 6858000"/>
              <a:gd name="connsiteX49" fmla="*/ 3267455 w 12192000"/>
              <a:gd name="connsiteY49" fmla="*/ 6858000 h 6858000"/>
              <a:gd name="connsiteX50" fmla="*/ 3267455 w 12192000"/>
              <a:gd name="connsiteY50" fmla="*/ 4035552 h 6858000"/>
              <a:gd name="connsiteX51" fmla="*/ 0 w 12192000"/>
              <a:gd name="connsiteY51" fmla="*/ 4035552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67095 w 12192000"/>
              <a:gd name="connsiteY19" fmla="*/ 594002 h 6858000"/>
              <a:gd name="connsiteX20" fmla="*/ 11767371 w 12192000"/>
              <a:gd name="connsiteY20" fmla="*/ 595358 h 6858000"/>
              <a:gd name="connsiteX21" fmla="*/ 11767371 w 12192000"/>
              <a:gd name="connsiteY21" fmla="*/ 597171 h 6858000"/>
              <a:gd name="connsiteX22" fmla="*/ 11767371 w 12192000"/>
              <a:gd name="connsiteY22" fmla="*/ 611858 h 6858000"/>
              <a:gd name="connsiteX23" fmla="*/ 11767371 w 12192000"/>
              <a:gd name="connsiteY23" fmla="*/ 615325 h 6858000"/>
              <a:gd name="connsiteX24" fmla="*/ 11743949 w 12192000"/>
              <a:gd name="connsiteY24" fmla="*/ 639812 h 6858000"/>
              <a:gd name="connsiteX25" fmla="*/ 11507577 w 12192000"/>
              <a:gd name="connsiteY25" fmla="*/ 641481 h 6858000"/>
              <a:gd name="connsiteX26" fmla="*/ 11481926 w 12192000"/>
              <a:gd name="connsiteY26" fmla="*/ 615325 h 6858000"/>
              <a:gd name="connsiteX27" fmla="*/ 11481926 w 12192000"/>
              <a:gd name="connsiteY27" fmla="*/ 611858 h 6858000"/>
              <a:gd name="connsiteX28" fmla="*/ 11481926 w 12192000"/>
              <a:gd name="connsiteY28" fmla="*/ 609076 h 6858000"/>
              <a:gd name="connsiteX29" fmla="*/ 11481925 w 12192000"/>
              <a:gd name="connsiteY29" fmla="*/ 609076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6858000 h 6858000"/>
              <a:gd name="connsiteX48" fmla="*/ 3267455 w 12192000"/>
              <a:gd name="connsiteY48" fmla="*/ 6858000 h 6858000"/>
              <a:gd name="connsiteX49" fmla="*/ 3267455 w 12192000"/>
              <a:gd name="connsiteY49" fmla="*/ 4035552 h 6858000"/>
              <a:gd name="connsiteX50" fmla="*/ 0 w 12192000"/>
              <a:gd name="connsiteY50" fmla="*/ 4035552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67095 w 12192000"/>
              <a:gd name="connsiteY18" fmla="*/ 594002 h 6858000"/>
              <a:gd name="connsiteX19" fmla="*/ 11767371 w 12192000"/>
              <a:gd name="connsiteY19" fmla="*/ 595358 h 6858000"/>
              <a:gd name="connsiteX20" fmla="*/ 11767371 w 12192000"/>
              <a:gd name="connsiteY20" fmla="*/ 597171 h 6858000"/>
              <a:gd name="connsiteX21" fmla="*/ 11767371 w 12192000"/>
              <a:gd name="connsiteY21" fmla="*/ 611858 h 6858000"/>
              <a:gd name="connsiteX22" fmla="*/ 11767371 w 12192000"/>
              <a:gd name="connsiteY22" fmla="*/ 615325 h 6858000"/>
              <a:gd name="connsiteX23" fmla="*/ 11743949 w 12192000"/>
              <a:gd name="connsiteY23" fmla="*/ 639812 h 6858000"/>
              <a:gd name="connsiteX24" fmla="*/ 11507577 w 12192000"/>
              <a:gd name="connsiteY24" fmla="*/ 641481 h 6858000"/>
              <a:gd name="connsiteX25" fmla="*/ 11481926 w 12192000"/>
              <a:gd name="connsiteY25" fmla="*/ 615325 h 6858000"/>
              <a:gd name="connsiteX26" fmla="*/ 11481926 w 12192000"/>
              <a:gd name="connsiteY26" fmla="*/ 611858 h 6858000"/>
              <a:gd name="connsiteX27" fmla="*/ 11481926 w 12192000"/>
              <a:gd name="connsiteY27" fmla="*/ 609076 h 6858000"/>
              <a:gd name="connsiteX28" fmla="*/ 11481925 w 12192000"/>
              <a:gd name="connsiteY28" fmla="*/ 609076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6858000 h 6858000"/>
              <a:gd name="connsiteX47" fmla="*/ 3267455 w 12192000"/>
              <a:gd name="connsiteY47" fmla="*/ 6858000 h 6858000"/>
              <a:gd name="connsiteX48" fmla="*/ 3267455 w 12192000"/>
              <a:gd name="connsiteY48" fmla="*/ 4035552 h 6858000"/>
              <a:gd name="connsiteX49" fmla="*/ 0 w 12192000"/>
              <a:gd name="connsiteY49" fmla="*/ 4035552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67095 w 12192000"/>
              <a:gd name="connsiteY17" fmla="*/ 594002 h 6858000"/>
              <a:gd name="connsiteX18" fmla="*/ 11767371 w 12192000"/>
              <a:gd name="connsiteY18" fmla="*/ 595358 h 6858000"/>
              <a:gd name="connsiteX19" fmla="*/ 11767371 w 12192000"/>
              <a:gd name="connsiteY19" fmla="*/ 597171 h 6858000"/>
              <a:gd name="connsiteX20" fmla="*/ 11767371 w 12192000"/>
              <a:gd name="connsiteY20" fmla="*/ 611858 h 6858000"/>
              <a:gd name="connsiteX21" fmla="*/ 11767371 w 12192000"/>
              <a:gd name="connsiteY21" fmla="*/ 615325 h 6858000"/>
              <a:gd name="connsiteX22" fmla="*/ 11743949 w 12192000"/>
              <a:gd name="connsiteY22" fmla="*/ 639812 h 6858000"/>
              <a:gd name="connsiteX23" fmla="*/ 11507577 w 12192000"/>
              <a:gd name="connsiteY23" fmla="*/ 641481 h 6858000"/>
              <a:gd name="connsiteX24" fmla="*/ 11481926 w 12192000"/>
              <a:gd name="connsiteY24" fmla="*/ 615325 h 6858000"/>
              <a:gd name="connsiteX25" fmla="*/ 11481926 w 12192000"/>
              <a:gd name="connsiteY25" fmla="*/ 611858 h 6858000"/>
              <a:gd name="connsiteX26" fmla="*/ 11481926 w 12192000"/>
              <a:gd name="connsiteY26" fmla="*/ 609076 h 6858000"/>
              <a:gd name="connsiteX27" fmla="*/ 11481925 w 12192000"/>
              <a:gd name="connsiteY27" fmla="*/ 609076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3267455 w 12192000"/>
              <a:gd name="connsiteY46" fmla="*/ 6858000 h 6858000"/>
              <a:gd name="connsiteX47" fmla="*/ 3267455 w 12192000"/>
              <a:gd name="connsiteY47" fmla="*/ 4035552 h 6858000"/>
              <a:gd name="connsiteX48" fmla="*/ 0 w 12192000"/>
              <a:gd name="connsiteY48" fmla="*/ 4035552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67095 w 12192000"/>
              <a:gd name="connsiteY16" fmla="*/ 594002 h 6858000"/>
              <a:gd name="connsiteX17" fmla="*/ 11767371 w 12192000"/>
              <a:gd name="connsiteY17" fmla="*/ 595358 h 6858000"/>
              <a:gd name="connsiteX18" fmla="*/ 11767371 w 12192000"/>
              <a:gd name="connsiteY18" fmla="*/ 597171 h 6858000"/>
              <a:gd name="connsiteX19" fmla="*/ 11767371 w 12192000"/>
              <a:gd name="connsiteY19" fmla="*/ 611858 h 6858000"/>
              <a:gd name="connsiteX20" fmla="*/ 11767371 w 12192000"/>
              <a:gd name="connsiteY20" fmla="*/ 615325 h 6858000"/>
              <a:gd name="connsiteX21" fmla="*/ 11743949 w 12192000"/>
              <a:gd name="connsiteY21" fmla="*/ 639812 h 6858000"/>
              <a:gd name="connsiteX22" fmla="*/ 11507577 w 12192000"/>
              <a:gd name="connsiteY22" fmla="*/ 641481 h 6858000"/>
              <a:gd name="connsiteX23" fmla="*/ 11481926 w 12192000"/>
              <a:gd name="connsiteY23" fmla="*/ 615325 h 6858000"/>
              <a:gd name="connsiteX24" fmla="*/ 11481926 w 12192000"/>
              <a:gd name="connsiteY24" fmla="*/ 611858 h 6858000"/>
              <a:gd name="connsiteX25" fmla="*/ 11481926 w 12192000"/>
              <a:gd name="connsiteY25" fmla="*/ 609076 h 6858000"/>
              <a:gd name="connsiteX26" fmla="*/ 11481925 w 12192000"/>
              <a:gd name="connsiteY26" fmla="*/ 609076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3267455 w 12192000"/>
              <a:gd name="connsiteY45" fmla="*/ 6858000 h 6858000"/>
              <a:gd name="connsiteX46" fmla="*/ 3267455 w 12192000"/>
              <a:gd name="connsiteY46" fmla="*/ 4035552 h 6858000"/>
              <a:gd name="connsiteX47" fmla="*/ 0 w 12192000"/>
              <a:gd name="connsiteY47" fmla="*/ 4035552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743949 w 12192000"/>
              <a:gd name="connsiteY20" fmla="*/ 639812 h 6858000"/>
              <a:gd name="connsiteX21" fmla="*/ 11507577 w 12192000"/>
              <a:gd name="connsiteY21" fmla="*/ 641481 h 6858000"/>
              <a:gd name="connsiteX22" fmla="*/ 11481926 w 12192000"/>
              <a:gd name="connsiteY22" fmla="*/ 615325 h 6858000"/>
              <a:gd name="connsiteX23" fmla="*/ 11481926 w 12192000"/>
              <a:gd name="connsiteY23" fmla="*/ 611858 h 6858000"/>
              <a:gd name="connsiteX24" fmla="*/ 11481926 w 12192000"/>
              <a:gd name="connsiteY24" fmla="*/ 609076 h 6858000"/>
              <a:gd name="connsiteX25" fmla="*/ 11481925 w 12192000"/>
              <a:gd name="connsiteY25" fmla="*/ 609076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6858000 h 6858000"/>
              <a:gd name="connsiteX44" fmla="*/ 3267455 w 12192000"/>
              <a:gd name="connsiteY44" fmla="*/ 6858000 h 6858000"/>
              <a:gd name="connsiteX45" fmla="*/ 3267455 w 12192000"/>
              <a:gd name="connsiteY45" fmla="*/ 4035552 h 6858000"/>
              <a:gd name="connsiteX46" fmla="*/ 0 w 12192000"/>
              <a:gd name="connsiteY46" fmla="*/ 4035552 h 6858000"/>
              <a:gd name="connsiteX47" fmla="*/ 0 w 12192000"/>
              <a:gd name="connsiteY4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507577 w 12192000"/>
              <a:gd name="connsiteY20" fmla="*/ 641481 h 6858000"/>
              <a:gd name="connsiteX21" fmla="*/ 11481926 w 12192000"/>
              <a:gd name="connsiteY21" fmla="*/ 615325 h 6858000"/>
              <a:gd name="connsiteX22" fmla="*/ 11481926 w 12192000"/>
              <a:gd name="connsiteY22" fmla="*/ 611858 h 6858000"/>
              <a:gd name="connsiteX23" fmla="*/ 11481926 w 12192000"/>
              <a:gd name="connsiteY23" fmla="*/ 609076 h 6858000"/>
              <a:gd name="connsiteX24" fmla="*/ 11481925 w 12192000"/>
              <a:gd name="connsiteY24" fmla="*/ 609076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528690 w 12192000"/>
              <a:gd name="connsiteY30" fmla="*/ 495886 h 6858000"/>
              <a:gd name="connsiteX31" fmla="*/ 11539181 w 12192000"/>
              <a:gd name="connsiteY31" fmla="*/ 495676 h 6858000"/>
              <a:gd name="connsiteX32" fmla="*/ 11539261 w 12192000"/>
              <a:gd name="connsiteY32" fmla="*/ 495660 h 6858000"/>
              <a:gd name="connsiteX33" fmla="*/ 11539327 w 12192000"/>
              <a:gd name="connsiteY33" fmla="*/ 495673 h 6858000"/>
              <a:gd name="connsiteX34" fmla="*/ 11539999 w 12192000"/>
              <a:gd name="connsiteY34" fmla="*/ 495659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6858000 h 6858000"/>
              <a:gd name="connsiteX43" fmla="*/ 3267455 w 12192000"/>
              <a:gd name="connsiteY43" fmla="*/ 6858000 h 6858000"/>
              <a:gd name="connsiteX44" fmla="*/ 3267455 w 12192000"/>
              <a:gd name="connsiteY44" fmla="*/ 4035552 h 6858000"/>
              <a:gd name="connsiteX45" fmla="*/ 0 w 12192000"/>
              <a:gd name="connsiteY45" fmla="*/ 4035552 h 6858000"/>
              <a:gd name="connsiteX46" fmla="*/ 0 w 12192000"/>
              <a:gd name="connsiteY4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507577 w 12192000"/>
              <a:gd name="connsiteY19" fmla="*/ 641481 h 6858000"/>
              <a:gd name="connsiteX20" fmla="*/ 11481926 w 12192000"/>
              <a:gd name="connsiteY20" fmla="*/ 615325 h 6858000"/>
              <a:gd name="connsiteX21" fmla="*/ 11481926 w 12192000"/>
              <a:gd name="connsiteY21" fmla="*/ 611858 h 6858000"/>
              <a:gd name="connsiteX22" fmla="*/ 11481926 w 12192000"/>
              <a:gd name="connsiteY22" fmla="*/ 609076 h 6858000"/>
              <a:gd name="connsiteX23" fmla="*/ 11481925 w 12192000"/>
              <a:gd name="connsiteY23" fmla="*/ 609076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528690 w 12192000"/>
              <a:gd name="connsiteY29" fmla="*/ 495886 h 6858000"/>
              <a:gd name="connsiteX30" fmla="*/ 11539181 w 12192000"/>
              <a:gd name="connsiteY30" fmla="*/ 495676 h 6858000"/>
              <a:gd name="connsiteX31" fmla="*/ 11539261 w 12192000"/>
              <a:gd name="connsiteY31" fmla="*/ 495660 h 6858000"/>
              <a:gd name="connsiteX32" fmla="*/ 11539327 w 12192000"/>
              <a:gd name="connsiteY32" fmla="*/ 495673 h 6858000"/>
              <a:gd name="connsiteX33" fmla="*/ 11539999 w 12192000"/>
              <a:gd name="connsiteY33" fmla="*/ 495659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6858000 h 6858000"/>
              <a:gd name="connsiteX42" fmla="*/ 3267455 w 12192000"/>
              <a:gd name="connsiteY42" fmla="*/ 6858000 h 6858000"/>
              <a:gd name="connsiteX43" fmla="*/ 3267455 w 12192000"/>
              <a:gd name="connsiteY43" fmla="*/ 4035552 h 6858000"/>
              <a:gd name="connsiteX44" fmla="*/ 0 w 12192000"/>
              <a:gd name="connsiteY44" fmla="*/ 4035552 h 6858000"/>
              <a:gd name="connsiteX45" fmla="*/ 0 w 12192000"/>
              <a:gd name="connsiteY4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507577 w 12192000"/>
              <a:gd name="connsiteY18" fmla="*/ 641481 h 6858000"/>
              <a:gd name="connsiteX19" fmla="*/ 11481926 w 12192000"/>
              <a:gd name="connsiteY19" fmla="*/ 615325 h 6858000"/>
              <a:gd name="connsiteX20" fmla="*/ 11481926 w 12192000"/>
              <a:gd name="connsiteY20" fmla="*/ 611858 h 6858000"/>
              <a:gd name="connsiteX21" fmla="*/ 11481926 w 12192000"/>
              <a:gd name="connsiteY21" fmla="*/ 609076 h 6858000"/>
              <a:gd name="connsiteX22" fmla="*/ 11481925 w 12192000"/>
              <a:gd name="connsiteY22" fmla="*/ 609076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501349 w 12192000"/>
              <a:gd name="connsiteY27" fmla="*/ 498442 h 6858000"/>
              <a:gd name="connsiteX28" fmla="*/ 11528690 w 12192000"/>
              <a:gd name="connsiteY28" fmla="*/ 495886 h 6858000"/>
              <a:gd name="connsiteX29" fmla="*/ 11539181 w 12192000"/>
              <a:gd name="connsiteY29" fmla="*/ 495676 h 6858000"/>
              <a:gd name="connsiteX30" fmla="*/ 11539261 w 12192000"/>
              <a:gd name="connsiteY30" fmla="*/ 495660 h 6858000"/>
              <a:gd name="connsiteX31" fmla="*/ 11539327 w 12192000"/>
              <a:gd name="connsiteY31" fmla="*/ 495673 h 6858000"/>
              <a:gd name="connsiteX32" fmla="*/ 11539999 w 12192000"/>
              <a:gd name="connsiteY32" fmla="*/ 495659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6858000 h 6858000"/>
              <a:gd name="connsiteX41" fmla="*/ 3267455 w 12192000"/>
              <a:gd name="connsiteY41" fmla="*/ 6858000 h 6858000"/>
              <a:gd name="connsiteX42" fmla="*/ 3267455 w 12192000"/>
              <a:gd name="connsiteY42" fmla="*/ 4035552 h 6858000"/>
              <a:gd name="connsiteX43" fmla="*/ 0 w 12192000"/>
              <a:gd name="connsiteY43" fmla="*/ 4035552 h 6858000"/>
              <a:gd name="connsiteX44" fmla="*/ 0 w 12192000"/>
              <a:gd name="connsiteY4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507577 w 12192000"/>
              <a:gd name="connsiteY17" fmla="*/ 641481 h 6858000"/>
              <a:gd name="connsiteX18" fmla="*/ 11481926 w 12192000"/>
              <a:gd name="connsiteY18" fmla="*/ 615325 h 6858000"/>
              <a:gd name="connsiteX19" fmla="*/ 11481926 w 12192000"/>
              <a:gd name="connsiteY19" fmla="*/ 611858 h 6858000"/>
              <a:gd name="connsiteX20" fmla="*/ 11481926 w 12192000"/>
              <a:gd name="connsiteY20" fmla="*/ 609076 h 6858000"/>
              <a:gd name="connsiteX21" fmla="*/ 11481925 w 12192000"/>
              <a:gd name="connsiteY21" fmla="*/ 609076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501349 w 12192000"/>
              <a:gd name="connsiteY26" fmla="*/ 498442 h 6858000"/>
              <a:gd name="connsiteX27" fmla="*/ 11528690 w 12192000"/>
              <a:gd name="connsiteY27" fmla="*/ 495886 h 6858000"/>
              <a:gd name="connsiteX28" fmla="*/ 11539181 w 12192000"/>
              <a:gd name="connsiteY28" fmla="*/ 495676 h 6858000"/>
              <a:gd name="connsiteX29" fmla="*/ 11539261 w 12192000"/>
              <a:gd name="connsiteY29" fmla="*/ 495660 h 6858000"/>
              <a:gd name="connsiteX30" fmla="*/ 11539327 w 12192000"/>
              <a:gd name="connsiteY30" fmla="*/ 495673 h 6858000"/>
              <a:gd name="connsiteX31" fmla="*/ 11539999 w 12192000"/>
              <a:gd name="connsiteY31" fmla="*/ 495659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6858000 h 6858000"/>
              <a:gd name="connsiteX40" fmla="*/ 3267455 w 12192000"/>
              <a:gd name="connsiteY40" fmla="*/ 6858000 h 6858000"/>
              <a:gd name="connsiteX41" fmla="*/ 3267455 w 12192000"/>
              <a:gd name="connsiteY41" fmla="*/ 4035552 h 6858000"/>
              <a:gd name="connsiteX42" fmla="*/ 0 w 12192000"/>
              <a:gd name="connsiteY42" fmla="*/ 4035552 h 6858000"/>
              <a:gd name="connsiteX43" fmla="*/ 0 w 12192000"/>
              <a:gd name="connsiteY4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507577 w 12192000"/>
              <a:gd name="connsiteY16" fmla="*/ 641481 h 6858000"/>
              <a:gd name="connsiteX17" fmla="*/ 11481926 w 12192000"/>
              <a:gd name="connsiteY17" fmla="*/ 615325 h 6858000"/>
              <a:gd name="connsiteX18" fmla="*/ 11481926 w 12192000"/>
              <a:gd name="connsiteY18" fmla="*/ 611858 h 6858000"/>
              <a:gd name="connsiteX19" fmla="*/ 11481926 w 12192000"/>
              <a:gd name="connsiteY19" fmla="*/ 609076 h 6858000"/>
              <a:gd name="connsiteX20" fmla="*/ 11481925 w 12192000"/>
              <a:gd name="connsiteY20" fmla="*/ 609076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501373 w 12192000"/>
              <a:gd name="connsiteY24" fmla="*/ 498774 h 6858000"/>
              <a:gd name="connsiteX25" fmla="*/ 11501349 w 12192000"/>
              <a:gd name="connsiteY25" fmla="*/ 498442 h 6858000"/>
              <a:gd name="connsiteX26" fmla="*/ 11528690 w 12192000"/>
              <a:gd name="connsiteY26" fmla="*/ 495886 h 6858000"/>
              <a:gd name="connsiteX27" fmla="*/ 11539181 w 12192000"/>
              <a:gd name="connsiteY27" fmla="*/ 495676 h 6858000"/>
              <a:gd name="connsiteX28" fmla="*/ 11539261 w 12192000"/>
              <a:gd name="connsiteY28" fmla="*/ 495660 h 6858000"/>
              <a:gd name="connsiteX29" fmla="*/ 11539327 w 12192000"/>
              <a:gd name="connsiteY29" fmla="*/ 495673 h 6858000"/>
              <a:gd name="connsiteX30" fmla="*/ 11539999 w 12192000"/>
              <a:gd name="connsiteY30" fmla="*/ 495659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6858000 h 6858000"/>
              <a:gd name="connsiteX39" fmla="*/ 3267455 w 12192000"/>
              <a:gd name="connsiteY39" fmla="*/ 6858000 h 6858000"/>
              <a:gd name="connsiteX40" fmla="*/ 3267455 w 12192000"/>
              <a:gd name="connsiteY40" fmla="*/ 4035552 h 6858000"/>
              <a:gd name="connsiteX41" fmla="*/ 0 w 12192000"/>
              <a:gd name="connsiteY41" fmla="*/ 4035552 h 6858000"/>
              <a:gd name="connsiteX42" fmla="*/ 0 w 12192000"/>
              <a:gd name="connsiteY4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67095 w 12192000"/>
              <a:gd name="connsiteY14" fmla="*/ 594002 h 6858000"/>
              <a:gd name="connsiteX15" fmla="*/ 11507577 w 12192000"/>
              <a:gd name="connsiteY15" fmla="*/ 641481 h 6858000"/>
              <a:gd name="connsiteX16" fmla="*/ 11481926 w 12192000"/>
              <a:gd name="connsiteY16" fmla="*/ 615325 h 6858000"/>
              <a:gd name="connsiteX17" fmla="*/ 11481926 w 12192000"/>
              <a:gd name="connsiteY17" fmla="*/ 611858 h 6858000"/>
              <a:gd name="connsiteX18" fmla="*/ 11481926 w 12192000"/>
              <a:gd name="connsiteY18" fmla="*/ 609076 h 6858000"/>
              <a:gd name="connsiteX19" fmla="*/ 11481925 w 12192000"/>
              <a:gd name="connsiteY19" fmla="*/ 609076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501373 w 12192000"/>
              <a:gd name="connsiteY23" fmla="*/ 498774 h 6858000"/>
              <a:gd name="connsiteX24" fmla="*/ 11501349 w 12192000"/>
              <a:gd name="connsiteY24" fmla="*/ 498442 h 6858000"/>
              <a:gd name="connsiteX25" fmla="*/ 11528690 w 12192000"/>
              <a:gd name="connsiteY25" fmla="*/ 495886 h 6858000"/>
              <a:gd name="connsiteX26" fmla="*/ 11539181 w 12192000"/>
              <a:gd name="connsiteY26" fmla="*/ 495676 h 6858000"/>
              <a:gd name="connsiteX27" fmla="*/ 11539261 w 12192000"/>
              <a:gd name="connsiteY27" fmla="*/ 495660 h 6858000"/>
              <a:gd name="connsiteX28" fmla="*/ 11539327 w 12192000"/>
              <a:gd name="connsiteY28" fmla="*/ 495673 h 6858000"/>
              <a:gd name="connsiteX29" fmla="*/ 11539999 w 12192000"/>
              <a:gd name="connsiteY29" fmla="*/ 495659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3267455 w 12192000"/>
              <a:gd name="connsiteY38" fmla="*/ 6858000 h 6858000"/>
              <a:gd name="connsiteX39" fmla="*/ 3267455 w 12192000"/>
              <a:gd name="connsiteY39" fmla="*/ 4035552 h 6858000"/>
              <a:gd name="connsiteX40" fmla="*/ 0 w 12192000"/>
              <a:gd name="connsiteY40" fmla="*/ 4035552 h 6858000"/>
              <a:gd name="connsiteX41" fmla="*/ 0 w 12192000"/>
              <a:gd name="connsiteY4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507577 w 12192000"/>
              <a:gd name="connsiteY14" fmla="*/ 641481 h 6858000"/>
              <a:gd name="connsiteX15" fmla="*/ 11481926 w 12192000"/>
              <a:gd name="connsiteY15" fmla="*/ 615325 h 6858000"/>
              <a:gd name="connsiteX16" fmla="*/ 11481926 w 12192000"/>
              <a:gd name="connsiteY16" fmla="*/ 611858 h 6858000"/>
              <a:gd name="connsiteX17" fmla="*/ 11481926 w 12192000"/>
              <a:gd name="connsiteY17" fmla="*/ 609076 h 6858000"/>
              <a:gd name="connsiteX18" fmla="*/ 11481925 w 12192000"/>
              <a:gd name="connsiteY18" fmla="*/ 609076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501373 w 12192000"/>
              <a:gd name="connsiteY22" fmla="*/ 498774 h 6858000"/>
              <a:gd name="connsiteX23" fmla="*/ 11501349 w 12192000"/>
              <a:gd name="connsiteY23" fmla="*/ 498442 h 6858000"/>
              <a:gd name="connsiteX24" fmla="*/ 11528690 w 12192000"/>
              <a:gd name="connsiteY24" fmla="*/ 495886 h 6858000"/>
              <a:gd name="connsiteX25" fmla="*/ 11539181 w 12192000"/>
              <a:gd name="connsiteY25" fmla="*/ 495676 h 6858000"/>
              <a:gd name="connsiteX26" fmla="*/ 11539261 w 12192000"/>
              <a:gd name="connsiteY26" fmla="*/ 495660 h 6858000"/>
              <a:gd name="connsiteX27" fmla="*/ 11539327 w 12192000"/>
              <a:gd name="connsiteY27" fmla="*/ 495673 h 6858000"/>
              <a:gd name="connsiteX28" fmla="*/ 11539999 w 12192000"/>
              <a:gd name="connsiteY28" fmla="*/ 495659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6858000 h 6858000"/>
              <a:gd name="connsiteX37" fmla="*/ 3267455 w 12192000"/>
              <a:gd name="connsiteY37" fmla="*/ 6858000 h 6858000"/>
              <a:gd name="connsiteX38" fmla="*/ 3267455 w 12192000"/>
              <a:gd name="connsiteY38" fmla="*/ 4035552 h 6858000"/>
              <a:gd name="connsiteX39" fmla="*/ 0 w 12192000"/>
              <a:gd name="connsiteY39" fmla="*/ 4035552 h 6858000"/>
              <a:gd name="connsiteX40" fmla="*/ 0 w 12192000"/>
              <a:gd name="connsiteY4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507577 w 12192000"/>
              <a:gd name="connsiteY13" fmla="*/ 641481 h 6858000"/>
              <a:gd name="connsiteX14" fmla="*/ 11481926 w 12192000"/>
              <a:gd name="connsiteY14" fmla="*/ 615325 h 6858000"/>
              <a:gd name="connsiteX15" fmla="*/ 11481926 w 12192000"/>
              <a:gd name="connsiteY15" fmla="*/ 611858 h 6858000"/>
              <a:gd name="connsiteX16" fmla="*/ 11481926 w 12192000"/>
              <a:gd name="connsiteY16" fmla="*/ 609076 h 6858000"/>
              <a:gd name="connsiteX17" fmla="*/ 11481925 w 12192000"/>
              <a:gd name="connsiteY17" fmla="*/ 609076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501373 w 12192000"/>
              <a:gd name="connsiteY21" fmla="*/ 498774 h 6858000"/>
              <a:gd name="connsiteX22" fmla="*/ 11501349 w 12192000"/>
              <a:gd name="connsiteY22" fmla="*/ 498442 h 6858000"/>
              <a:gd name="connsiteX23" fmla="*/ 11528690 w 12192000"/>
              <a:gd name="connsiteY23" fmla="*/ 495886 h 6858000"/>
              <a:gd name="connsiteX24" fmla="*/ 11539181 w 12192000"/>
              <a:gd name="connsiteY24" fmla="*/ 495676 h 6858000"/>
              <a:gd name="connsiteX25" fmla="*/ 11539261 w 12192000"/>
              <a:gd name="connsiteY25" fmla="*/ 495660 h 6858000"/>
              <a:gd name="connsiteX26" fmla="*/ 11539327 w 12192000"/>
              <a:gd name="connsiteY26" fmla="*/ 495673 h 6858000"/>
              <a:gd name="connsiteX27" fmla="*/ 11539999 w 12192000"/>
              <a:gd name="connsiteY27" fmla="*/ 495659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6858000 h 6858000"/>
              <a:gd name="connsiteX36" fmla="*/ 3267455 w 12192000"/>
              <a:gd name="connsiteY36" fmla="*/ 6858000 h 6858000"/>
              <a:gd name="connsiteX37" fmla="*/ 3267455 w 12192000"/>
              <a:gd name="connsiteY37" fmla="*/ 4035552 h 6858000"/>
              <a:gd name="connsiteX38" fmla="*/ 0 w 12192000"/>
              <a:gd name="connsiteY38" fmla="*/ 4035552 h 6858000"/>
              <a:gd name="connsiteX39" fmla="*/ 0 w 12192000"/>
              <a:gd name="connsiteY3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699909 w 12192000"/>
              <a:gd name="connsiteY11" fmla="*/ 505028 h 6858000"/>
              <a:gd name="connsiteX12" fmla="*/ 11507577 w 12192000"/>
              <a:gd name="connsiteY12" fmla="*/ 641481 h 6858000"/>
              <a:gd name="connsiteX13" fmla="*/ 11481926 w 12192000"/>
              <a:gd name="connsiteY13" fmla="*/ 615325 h 6858000"/>
              <a:gd name="connsiteX14" fmla="*/ 11481926 w 12192000"/>
              <a:gd name="connsiteY14" fmla="*/ 611858 h 6858000"/>
              <a:gd name="connsiteX15" fmla="*/ 11481926 w 12192000"/>
              <a:gd name="connsiteY15" fmla="*/ 609076 h 6858000"/>
              <a:gd name="connsiteX16" fmla="*/ 11481925 w 12192000"/>
              <a:gd name="connsiteY16" fmla="*/ 609076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501373 w 12192000"/>
              <a:gd name="connsiteY20" fmla="*/ 498774 h 6858000"/>
              <a:gd name="connsiteX21" fmla="*/ 11501349 w 12192000"/>
              <a:gd name="connsiteY21" fmla="*/ 498442 h 6858000"/>
              <a:gd name="connsiteX22" fmla="*/ 11528690 w 12192000"/>
              <a:gd name="connsiteY22" fmla="*/ 495886 h 6858000"/>
              <a:gd name="connsiteX23" fmla="*/ 11539181 w 12192000"/>
              <a:gd name="connsiteY23" fmla="*/ 495676 h 6858000"/>
              <a:gd name="connsiteX24" fmla="*/ 11539261 w 12192000"/>
              <a:gd name="connsiteY24" fmla="*/ 495660 h 6858000"/>
              <a:gd name="connsiteX25" fmla="*/ 11539327 w 12192000"/>
              <a:gd name="connsiteY25" fmla="*/ 495673 h 6858000"/>
              <a:gd name="connsiteX26" fmla="*/ 11539999 w 12192000"/>
              <a:gd name="connsiteY26" fmla="*/ 495659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3267455 w 12192000"/>
              <a:gd name="connsiteY35" fmla="*/ 6858000 h 6858000"/>
              <a:gd name="connsiteX36" fmla="*/ 3267455 w 12192000"/>
              <a:gd name="connsiteY36" fmla="*/ 4035552 h 6858000"/>
              <a:gd name="connsiteX37" fmla="*/ 0 w 12192000"/>
              <a:gd name="connsiteY37" fmla="*/ 4035552 h 6858000"/>
              <a:gd name="connsiteX38" fmla="*/ 0 w 12192000"/>
              <a:gd name="connsiteY3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507577 w 12192000"/>
              <a:gd name="connsiteY11" fmla="*/ 641481 h 6858000"/>
              <a:gd name="connsiteX12" fmla="*/ 11481926 w 12192000"/>
              <a:gd name="connsiteY12" fmla="*/ 615325 h 6858000"/>
              <a:gd name="connsiteX13" fmla="*/ 11481926 w 12192000"/>
              <a:gd name="connsiteY13" fmla="*/ 611858 h 6858000"/>
              <a:gd name="connsiteX14" fmla="*/ 11481926 w 12192000"/>
              <a:gd name="connsiteY14" fmla="*/ 609076 h 6858000"/>
              <a:gd name="connsiteX15" fmla="*/ 11481925 w 12192000"/>
              <a:gd name="connsiteY15" fmla="*/ 609076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501373 w 12192000"/>
              <a:gd name="connsiteY19" fmla="*/ 498774 h 6858000"/>
              <a:gd name="connsiteX20" fmla="*/ 11501349 w 12192000"/>
              <a:gd name="connsiteY20" fmla="*/ 498442 h 6858000"/>
              <a:gd name="connsiteX21" fmla="*/ 11528690 w 12192000"/>
              <a:gd name="connsiteY21" fmla="*/ 495886 h 6858000"/>
              <a:gd name="connsiteX22" fmla="*/ 11539181 w 12192000"/>
              <a:gd name="connsiteY22" fmla="*/ 495676 h 6858000"/>
              <a:gd name="connsiteX23" fmla="*/ 11539261 w 12192000"/>
              <a:gd name="connsiteY23" fmla="*/ 495660 h 6858000"/>
              <a:gd name="connsiteX24" fmla="*/ 11539327 w 12192000"/>
              <a:gd name="connsiteY24" fmla="*/ 495673 h 6858000"/>
              <a:gd name="connsiteX25" fmla="*/ 11539999 w 12192000"/>
              <a:gd name="connsiteY25" fmla="*/ 495659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6858000 h 6858000"/>
              <a:gd name="connsiteX34" fmla="*/ 3267455 w 12192000"/>
              <a:gd name="connsiteY34" fmla="*/ 6858000 h 6858000"/>
              <a:gd name="connsiteX35" fmla="*/ 3267455 w 12192000"/>
              <a:gd name="connsiteY35" fmla="*/ 4035552 h 6858000"/>
              <a:gd name="connsiteX36" fmla="*/ 0 w 12192000"/>
              <a:gd name="connsiteY36" fmla="*/ 4035552 h 6858000"/>
              <a:gd name="connsiteX37" fmla="*/ 0 w 12192000"/>
              <a:gd name="connsiteY3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909 w 12192000"/>
              <a:gd name="connsiteY9" fmla="*/ 505208 h 6858000"/>
              <a:gd name="connsiteX10" fmla="*/ 11507577 w 12192000"/>
              <a:gd name="connsiteY10" fmla="*/ 641481 h 6858000"/>
              <a:gd name="connsiteX11" fmla="*/ 11481926 w 12192000"/>
              <a:gd name="connsiteY11" fmla="*/ 615325 h 6858000"/>
              <a:gd name="connsiteX12" fmla="*/ 11481926 w 12192000"/>
              <a:gd name="connsiteY12" fmla="*/ 611858 h 6858000"/>
              <a:gd name="connsiteX13" fmla="*/ 11481926 w 12192000"/>
              <a:gd name="connsiteY13" fmla="*/ 609076 h 6858000"/>
              <a:gd name="connsiteX14" fmla="*/ 11481925 w 12192000"/>
              <a:gd name="connsiteY14" fmla="*/ 60907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501373 w 12192000"/>
              <a:gd name="connsiteY18" fmla="*/ 498774 h 6858000"/>
              <a:gd name="connsiteX19" fmla="*/ 11501349 w 12192000"/>
              <a:gd name="connsiteY19" fmla="*/ 498442 h 6858000"/>
              <a:gd name="connsiteX20" fmla="*/ 11528690 w 12192000"/>
              <a:gd name="connsiteY20" fmla="*/ 495886 h 6858000"/>
              <a:gd name="connsiteX21" fmla="*/ 11539181 w 12192000"/>
              <a:gd name="connsiteY21" fmla="*/ 495676 h 6858000"/>
              <a:gd name="connsiteX22" fmla="*/ 11539261 w 12192000"/>
              <a:gd name="connsiteY22" fmla="*/ 495660 h 6858000"/>
              <a:gd name="connsiteX23" fmla="*/ 11539327 w 12192000"/>
              <a:gd name="connsiteY23" fmla="*/ 495673 h 6858000"/>
              <a:gd name="connsiteX24" fmla="*/ 11539999 w 12192000"/>
              <a:gd name="connsiteY24" fmla="*/ 495659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6858000 h 6858000"/>
              <a:gd name="connsiteX33" fmla="*/ 3267455 w 12192000"/>
              <a:gd name="connsiteY33" fmla="*/ 6858000 h 6858000"/>
              <a:gd name="connsiteX34" fmla="*/ 3267455 w 12192000"/>
              <a:gd name="connsiteY34" fmla="*/ 4035552 h 6858000"/>
              <a:gd name="connsiteX35" fmla="*/ 0 w 12192000"/>
              <a:gd name="connsiteY35" fmla="*/ 4035552 h 6858000"/>
              <a:gd name="connsiteX36" fmla="*/ 0 w 12192000"/>
              <a:gd name="connsiteY3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07577 w 12192000"/>
              <a:gd name="connsiteY9" fmla="*/ 641481 h 6858000"/>
              <a:gd name="connsiteX10" fmla="*/ 11481926 w 12192000"/>
              <a:gd name="connsiteY10" fmla="*/ 615325 h 6858000"/>
              <a:gd name="connsiteX11" fmla="*/ 11481926 w 12192000"/>
              <a:gd name="connsiteY11" fmla="*/ 611858 h 6858000"/>
              <a:gd name="connsiteX12" fmla="*/ 11481926 w 12192000"/>
              <a:gd name="connsiteY12" fmla="*/ 609076 h 6858000"/>
              <a:gd name="connsiteX13" fmla="*/ 11481925 w 12192000"/>
              <a:gd name="connsiteY13" fmla="*/ 6090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501373 w 12192000"/>
              <a:gd name="connsiteY17" fmla="*/ 498774 h 6858000"/>
              <a:gd name="connsiteX18" fmla="*/ 11501349 w 12192000"/>
              <a:gd name="connsiteY18" fmla="*/ 498442 h 6858000"/>
              <a:gd name="connsiteX19" fmla="*/ 11528690 w 12192000"/>
              <a:gd name="connsiteY19" fmla="*/ 495886 h 6858000"/>
              <a:gd name="connsiteX20" fmla="*/ 11539181 w 12192000"/>
              <a:gd name="connsiteY20" fmla="*/ 495676 h 6858000"/>
              <a:gd name="connsiteX21" fmla="*/ 11539261 w 12192000"/>
              <a:gd name="connsiteY21" fmla="*/ 495660 h 6858000"/>
              <a:gd name="connsiteX22" fmla="*/ 11539327 w 12192000"/>
              <a:gd name="connsiteY22" fmla="*/ 495673 h 6858000"/>
              <a:gd name="connsiteX23" fmla="*/ 11539999 w 12192000"/>
              <a:gd name="connsiteY23" fmla="*/ 495659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6858000 h 6858000"/>
              <a:gd name="connsiteX32" fmla="*/ 3267455 w 12192000"/>
              <a:gd name="connsiteY32" fmla="*/ 6858000 h 6858000"/>
              <a:gd name="connsiteX33" fmla="*/ 3267455 w 12192000"/>
              <a:gd name="connsiteY33" fmla="*/ 4035552 h 6858000"/>
              <a:gd name="connsiteX34" fmla="*/ 0 w 12192000"/>
              <a:gd name="connsiteY34" fmla="*/ 4035552 h 6858000"/>
              <a:gd name="connsiteX35" fmla="*/ 0 w 12192000"/>
              <a:gd name="connsiteY3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1925 w 12192000"/>
              <a:gd name="connsiteY12" fmla="*/ 609076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501373 w 12192000"/>
              <a:gd name="connsiteY16" fmla="*/ 498774 h 6858000"/>
              <a:gd name="connsiteX17" fmla="*/ 11501349 w 12192000"/>
              <a:gd name="connsiteY17" fmla="*/ 498442 h 6858000"/>
              <a:gd name="connsiteX18" fmla="*/ 11528690 w 12192000"/>
              <a:gd name="connsiteY18" fmla="*/ 495886 h 6858000"/>
              <a:gd name="connsiteX19" fmla="*/ 11539181 w 12192000"/>
              <a:gd name="connsiteY19" fmla="*/ 495676 h 6858000"/>
              <a:gd name="connsiteX20" fmla="*/ 11539261 w 12192000"/>
              <a:gd name="connsiteY20" fmla="*/ 495660 h 6858000"/>
              <a:gd name="connsiteX21" fmla="*/ 11539327 w 12192000"/>
              <a:gd name="connsiteY21" fmla="*/ 495673 h 6858000"/>
              <a:gd name="connsiteX22" fmla="*/ 11539999 w 12192000"/>
              <a:gd name="connsiteY22" fmla="*/ 495659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6858000 h 6858000"/>
              <a:gd name="connsiteX31" fmla="*/ 3267455 w 12192000"/>
              <a:gd name="connsiteY31" fmla="*/ 6858000 h 6858000"/>
              <a:gd name="connsiteX32" fmla="*/ 3267455 w 12192000"/>
              <a:gd name="connsiteY32" fmla="*/ 4035552 h 6858000"/>
              <a:gd name="connsiteX33" fmla="*/ 0 w 12192000"/>
              <a:gd name="connsiteY33" fmla="*/ 4035552 h 6858000"/>
              <a:gd name="connsiteX34" fmla="*/ 0 w 12192000"/>
              <a:gd name="connsiteY3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501373 w 12192000"/>
              <a:gd name="connsiteY15" fmla="*/ 498774 h 6858000"/>
              <a:gd name="connsiteX16" fmla="*/ 11501349 w 12192000"/>
              <a:gd name="connsiteY16" fmla="*/ 498442 h 6858000"/>
              <a:gd name="connsiteX17" fmla="*/ 11528690 w 12192000"/>
              <a:gd name="connsiteY17" fmla="*/ 495886 h 6858000"/>
              <a:gd name="connsiteX18" fmla="*/ 11539181 w 12192000"/>
              <a:gd name="connsiteY18" fmla="*/ 495676 h 6858000"/>
              <a:gd name="connsiteX19" fmla="*/ 11539261 w 12192000"/>
              <a:gd name="connsiteY19" fmla="*/ 495660 h 6858000"/>
              <a:gd name="connsiteX20" fmla="*/ 11539327 w 12192000"/>
              <a:gd name="connsiteY20" fmla="*/ 495673 h 6858000"/>
              <a:gd name="connsiteX21" fmla="*/ 11539999 w 12192000"/>
              <a:gd name="connsiteY21" fmla="*/ 495659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6858000 h 6858000"/>
              <a:gd name="connsiteX30" fmla="*/ 3267455 w 12192000"/>
              <a:gd name="connsiteY30" fmla="*/ 6858000 h 6858000"/>
              <a:gd name="connsiteX31" fmla="*/ 3267455 w 12192000"/>
              <a:gd name="connsiteY31" fmla="*/ 4035552 h 6858000"/>
              <a:gd name="connsiteX32" fmla="*/ 0 w 12192000"/>
              <a:gd name="connsiteY32" fmla="*/ 4035552 h 6858000"/>
              <a:gd name="connsiteX33" fmla="*/ 0 w 12192000"/>
              <a:gd name="connsiteY3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501373 w 12192000"/>
              <a:gd name="connsiteY14" fmla="*/ 498774 h 6858000"/>
              <a:gd name="connsiteX15" fmla="*/ 11501349 w 12192000"/>
              <a:gd name="connsiteY15" fmla="*/ 498442 h 6858000"/>
              <a:gd name="connsiteX16" fmla="*/ 11528690 w 12192000"/>
              <a:gd name="connsiteY16" fmla="*/ 495886 h 6858000"/>
              <a:gd name="connsiteX17" fmla="*/ 11539181 w 12192000"/>
              <a:gd name="connsiteY17" fmla="*/ 495676 h 6858000"/>
              <a:gd name="connsiteX18" fmla="*/ 11539261 w 12192000"/>
              <a:gd name="connsiteY18" fmla="*/ 495660 h 6858000"/>
              <a:gd name="connsiteX19" fmla="*/ 11539327 w 12192000"/>
              <a:gd name="connsiteY19" fmla="*/ 495673 h 6858000"/>
              <a:gd name="connsiteX20" fmla="*/ 11539999 w 12192000"/>
              <a:gd name="connsiteY20" fmla="*/ 495659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6858000 h 6858000"/>
              <a:gd name="connsiteX29" fmla="*/ 3267455 w 12192000"/>
              <a:gd name="connsiteY29" fmla="*/ 6858000 h 6858000"/>
              <a:gd name="connsiteX30" fmla="*/ 3267455 w 12192000"/>
              <a:gd name="connsiteY30" fmla="*/ 4035552 h 6858000"/>
              <a:gd name="connsiteX31" fmla="*/ 0 w 12192000"/>
              <a:gd name="connsiteY31" fmla="*/ 4035552 h 6858000"/>
              <a:gd name="connsiteX32" fmla="*/ 0 w 12192000"/>
              <a:gd name="connsiteY3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501373 w 12192000"/>
              <a:gd name="connsiteY13" fmla="*/ 498774 h 6858000"/>
              <a:gd name="connsiteX14" fmla="*/ 11501349 w 12192000"/>
              <a:gd name="connsiteY14" fmla="*/ 498442 h 6858000"/>
              <a:gd name="connsiteX15" fmla="*/ 11528690 w 12192000"/>
              <a:gd name="connsiteY15" fmla="*/ 495886 h 6858000"/>
              <a:gd name="connsiteX16" fmla="*/ 11539181 w 12192000"/>
              <a:gd name="connsiteY16" fmla="*/ 495676 h 6858000"/>
              <a:gd name="connsiteX17" fmla="*/ 11539261 w 12192000"/>
              <a:gd name="connsiteY17" fmla="*/ 495660 h 6858000"/>
              <a:gd name="connsiteX18" fmla="*/ 11539327 w 12192000"/>
              <a:gd name="connsiteY18" fmla="*/ 495673 h 6858000"/>
              <a:gd name="connsiteX19" fmla="*/ 11539999 w 12192000"/>
              <a:gd name="connsiteY19" fmla="*/ 495659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6858000 h 6858000"/>
              <a:gd name="connsiteX28" fmla="*/ 3267455 w 12192000"/>
              <a:gd name="connsiteY28" fmla="*/ 6858000 h 6858000"/>
              <a:gd name="connsiteX29" fmla="*/ 3267455 w 12192000"/>
              <a:gd name="connsiteY29" fmla="*/ 4035552 h 6858000"/>
              <a:gd name="connsiteX30" fmla="*/ 0 w 12192000"/>
              <a:gd name="connsiteY30" fmla="*/ 4035552 h 6858000"/>
              <a:gd name="connsiteX31" fmla="*/ 0 w 12192000"/>
              <a:gd name="connsiteY3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539999 w 12192000"/>
              <a:gd name="connsiteY18" fmla="*/ 495659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3267455 w 12192000"/>
              <a:gd name="connsiteY27" fmla="*/ 6858000 h 6858000"/>
              <a:gd name="connsiteX28" fmla="*/ 3267455 w 12192000"/>
              <a:gd name="connsiteY28" fmla="*/ 4035552 h 6858000"/>
              <a:gd name="connsiteX29" fmla="*/ 0 w 12192000"/>
              <a:gd name="connsiteY29" fmla="*/ 4035552 h 6858000"/>
              <a:gd name="connsiteX30" fmla="*/ 0 w 12192000"/>
              <a:gd name="connsiteY30"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6858000 h 6858000"/>
              <a:gd name="connsiteX26" fmla="*/ 3267455 w 12192000"/>
              <a:gd name="connsiteY26" fmla="*/ 6858000 h 6858000"/>
              <a:gd name="connsiteX27" fmla="*/ 3267455 w 12192000"/>
              <a:gd name="connsiteY27" fmla="*/ 4035552 h 6858000"/>
              <a:gd name="connsiteX28" fmla="*/ 0 w 12192000"/>
              <a:gd name="connsiteY28" fmla="*/ 4035552 h 6858000"/>
              <a:gd name="connsiteX29" fmla="*/ 0 w 12192000"/>
              <a:gd name="connsiteY29"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6858000 h 6858000"/>
              <a:gd name="connsiteX25" fmla="*/ 3267455 w 12192000"/>
              <a:gd name="connsiteY25" fmla="*/ 6858000 h 6858000"/>
              <a:gd name="connsiteX26" fmla="*/ 3267455 w 12192000"/>
              <a:gd name="connsiteY26" fmla="*/ 4035552 h 6858000"/>
              <a:gd name="connsiteX27" fmla="*/ 0 w 12192000"/>
              <a:gd name="connsiteY27" fmla="*/ 4035552 h 6858000"/>
              <a:gd name="connsiteX28" fmla="*/ 0 w 12192000"/>
              <a:gd name="connsiteY28"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6858000 h 6858000"/>
              <a:gd name="connsiteX24" fmla="*/ 3267455 w 12192000"/>
              <a:gd name="connsiteY24" fmla="*/ 6858000 h 6858000"/>
              <a:gd name="connsiteX25" fmla="*/ 3267455 w 12192000"/>
              <a:gd name="connsiteY25" fmla="*/ 4035552 h 6858000"/>
              <a:gd name="connsiteX26" fmla="*/ 0 w 12192000"/>
              <a:gd name="connsiteY26" fmla="*/ 4035552 h 6858000"/>
              <a:gd name="connsiteX27" fmla="*/ 0 w 12192000"/>
              <a:gd name="connsiteY27"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3267455 w 12192000"/>
              <a:gd name="connsiteY23" fmla="*/ 6858000 h 6858000"/>
              <a:gd name="connsiteX24" fmla="*/ 3267455 w 12192000"/>
              <a:gd name="connsiteY24" fmla="*/ 4035552 h 6858000"/>
              <a:gd name="connsiteX25" fmla="*/ 0 w 12192000"/>
              <a:gd name="connsiteY25" fmla="*/ 4035552 h 6858000"/>
              <a:gd name="connsiteX26" fmla="*/ 0 w 12192000"/>
              <a:gd name="connsiteY26"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6858000 h 6858000"/>
              <a:gd name="connsiteX22" fmla="*/ 3267455 w 12192000"/>
              <a:gd name="connsiteY22" fmla="*/ 6858000 h 6858000"/>
              <a:gd name="connsiteX23" fmla="*/ 3267455 w 12192000"/>
              <a:gd name="connsiteY23" fmla="*/ 4035552 h 6858000"/>
              <a:gd name="connsiteX24" fmla="*/ 0 w 12192000"/>
              <a:gd name="connsiteY24" fmla="*/ 4035552 h 6858000"/>
              <a:gd name="connsiteX25" fmla="*/ 0 w 12192000"/>
              <a:gd name="connsiteY25"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501373 w 12192000"/>
              <a:gd name="connsiteY11" fmla="*/ 498774 h 6858000"/>
              <a:gd name="connsiteX12" fmla="*/ 11501349 w 12192000"/>
              <a:gd name="connsiteY12" fmla="*/ 498442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6858000 h 6858000"/>
              <a:gd name="connsiteX21" fmla="*/ 3267455 w 12192000"/>
              <a:gd name="connsiteY21" fmla="*/ 6858000 h 6858000"/>
              <a:gd name="connsiteX22" fmla="*/ 3267455 w 12192000"/>
              <a:gd name="connsiteY22" fmla="*/ 4035552 h 6858000"/>
              <a:gd name="connsiteX23" fmla="*/ 0 w 12192000"/>
              <a:gd name="connsiteY23" fmla="*/ 4035552 h 6858000"/>
              <a:gd name="connsiteX24" fmla="*/ 0 w 12192000"/>
              <a:gd name="connsiteY24"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501373 w 12192000"/>
              <a:gd name="connsiteY10" fmla="*/ 498774 h 6858000"/>
              <a:gd name="connsiteX11" fmla="*/ 11501349 w 12192000"/>
              <a:gd name="connsiteY11" fmla="*/ 498442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6858000 h 6858000"/>
              <a:gd name="connsiteX20" fmla="*/ 3267455 w 12192000"/>
              <a:gd name="connsiteY20" fmla="*/ 6858000 h 6858000"/>
              <a:gd name="connsiteX21" fmla="*/ 3267455 w 12192000"/>
              <a:gd name="connsiteY21" fmla="*/ 4035552 h 6858000"/>
              <a:gd name="connsiteX22" fmla="*/ 0 w 12192000"/>
              <a:gd name="connsiteY22" fmla="*/ 4035552 h 6858000"/>
              <a:gd name="connsiteX23" fmla="*/ 0 w 12192000"/>
              <a:gd name="connsiteY2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501349 w 12192000"/>
              <a:gd name="connsiteY10" fmla="*/ 498442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3267455 w 12192000"/>
              <a:gd name="connsiteY19" fmla="*/ 6858000 h 6858000"/>
              <a:gd name="connsiteX20" fmla="*/ 3267455 w 12192000"/>
              <a:gd name="connsiteY20" fmla="*/ 4035552 h 6858000"/>
              <a:gd name="connsiteX21" fmla="*/ 0 w 12192000"/>
              <a:gd name="connsiteY21" fmla="*/ 4035552 h 6858000"/>
              <a:gd name="connsiteX22" fmla="*/ 0 w 12192000"/>
              <a:gd name="connsiteY22"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6858000 h 6858000"/>
              <a:gd name="connsiteX18" fmla="*/ 3267455 w 12192000"/>
              <a:gd name="connsiteY18" fmla="*/ 6858000 h 6858000"/>
              <a:gd name="connsiteX19" fmla="*/ 3267455 w 12192000"/>
              <a:gd name="connsiteY19" fmla="*/ 4035552 h 6858000"/>
              <a:gd name="connsiteX20" fmla="*/ 0 w 12192000"/>
              <a:gd name="connsiteY20" fmla="*/ 4035552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6858000 h 6858000"/>
              <a:gd name="connsiteX17" fmla="*/ 3267455 w 12192000"/>
              <a:gd name="connsiteY17" fmla="*/ 6858000 h 6858000"/>
              <a:gd name="connsiteX18" fmla="*/ 3267455 w 12192000"/>
              <a:gd name="connsiteY18" fmla="*/ 4035552 h 6858000"/>
              <a:gd name="connsiteX19" fmla="*/ 0 w 12192000"/>
              <a:gd name="connsiteY19" fmla="*/ 4035552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3267455 w 12192000"/>
              <a:gd name="connsiteY16" fmla="*/ 6858000 h 6858000"/>
              <a:gd name="connsiteX17" fmla="*/ 3267455 w 12192000"/>
              <a:gd name="connsiteY17" fmla="*/ 4035552 h 6858000"/>
              <a:gd name="connsiteX18" fmla="*/ 0 w 12192000"/>
              <a:gd name="connsiteY18" fmla="*/ 4035552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6858000 h 6858000"/>
              <a:gd name="connsiteX15" fmla="*/ 3267455 w 12192000"/>
              <a:gd name="connsiteY15" fmla="*/ 6858000 h 6858000"/>
              <a:gd name="connsiteX16" fmla="*/ 3267455 w 12192000"/>
              <a:gd name="connsiteY16" fmla="*/ 4035552 h 6858000"/>
              <a:gd name="connsiteX17" fmla="*/ 0 w 12192000"/>
              <a:gd name="connsiteY17" fmla="*/ 4035552 h 6858000"/>
              <a:gd name="connsiteX18" fmla="*/ 0 w 12192000"/>
              <a:gd name="connsiteY18" fmla="*/ 0 h 6858000"/>
              <a:gd name="connsiteX0" fmla="*/ 11479695 w 12192000"/>
              <a:gd name="connsiteY0" fmla="*/ 52172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6858000 h 6858000"/>
              <a:gd name="connsiteX14" fmla="*/ 3267455 w 12192000"/>
              <a:gd name="connsiteY14" fmla="*/ 6858000 h 6858000"/>
              <a:gd name="connsiteX15" fmla="*/ 3267455 w 12192000"/>
              <a:gd name="connsiteY15" fmla="*/ 4035552 h 6858000"/>
              <a:gd name="connsiteX16" fmla="*/ 0 w 12192000"/>
              <a:gd name="connsiteY16" fmla="*/ 4035552 h 6858000"/>
              <a:gd name="connsiteX17" fmla="*/ 0 w 12192000"/>
              <a:gd name="connsiteY17"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6858000 h 6858000"/>
              <a:gd name="connsiteX13" fmla="*/ 3267455 w 12192000"/>
              <a:gd name="connsiteY13" fmla="*/ 6858000 h 6858000"/>
              <a:gd name="connsiteX14" fmla="*/ 3267455 w 12192000"/>
              <a:gd name="connsiteY14" fmla="*/ 4035552 h 6858000"/>
              <a:gd name="connsiteX15" fmla="*/ 0 w 12192000"/>
              <a:gd name="connsiteY15" fmla="*/ 4035552 h 6858000"/>
              <a:gd name="connsiteX16" fmla="*/ 0 w 12192000"/>
              <a:gd name="connsiteY16"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480355 w 12192000"/>
              <a:gd name="connsiteY3" fmla="*/ 524982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6858000 h 6858000"/>
              <a:gd name="connsiteX12" fmla="*/ 3267455 w 12192000"/>
              <a:gd name="connsiteY12" fmla="*/ 6858000 h 6858000"/>
              <a:gd name="connsiteX13" fmla="*/ 3267455 w 12192000"/>
              <a:gd name="connsiteY13" fmla="*/ 4035552 h 6858000"/>
              <a:gd name="connsiteX14" fmla="*/ 0 w 12192000"/>
              <a:gd name="connsiteY14" fmla="*/ 4035552 h 6858000"/>
              <a:gd name="connsiteX15" fmla="*/ 0 w 12192000"/>
              <a:gd name="connsiteY15" fmla="*/ 0 h 6858000"/>
              <a:gd name="connsiteX0" fmla="*/ 11480355 w 12192000"/>
              <a:gd name="connsiteY0" fmla="*/ 524982 h 6858000"/>
              <a:gd name="connsiteX1" fmla="*/ 11540019 w 12192000"/>
              <a:gd name="connsiteY1" fmla="*/ 495812 h 6858000"/>
              <a:gd name="connsiteX2" fmla="*/ 11480355 w 12192000"/>
              <a:gd name="connsiteY2" fmla="*/ 524982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6858000 h 6858000"/>
              <a:gd name="connsiteX11" fmla="*/ 3267455 w 12192000"/>
              <a:gd name="connsiteY11" fmla="*/ 6858000 h 6858000"/>
              <a:gd name="connsiteX12" fmla="*/ 3267455 w 12192000"/>
              <a:gd name="connsiteY12" fmla="*/ 4035552 h 6858000"/>
              <a:gd name="connsiteX13" fmla="*/ 0 w 12192000"/>
              <a:gd name="connsiteY13" fmla="*/ 4035552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6858000 h 6858000"/>
              <a:gd name="connsiteX8" fmla="*/ 3267455 w 12192000"/>
              <a:gd name="connsiteY8" fmla="*/ 6858000 h 6858000"/>
              <a:gd name="connsiteX9" fmla="*/ 3267455 w 12192000"/>
              <a:gd name="connsiteY9" fmla="*/ 4035552 h 6858000"/>
              <a:gd name="connsiteX10" fmla="*/ 0 w 12192000"/>
              <a:gd name="connsiteY10" fmla="*/ 4035552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6858000"/>
                </a:lnTo>
                <a:lnTo>
                  <a:pt x="3267455" y="6858000"/>
                </a:lnTo>
                <a:lnTo>
                  <a:pt x="3267455" y="4035552"/>
                </a:lnTo>
                <a:lnTo>
                  <a:pt x="0" y="4035552"/>
                </a:lnTo>
                <a:lnTo>
                  <a:pt x="0" y="0"/>
                </a:lnTo>
                <a:close/>
              </a:path>
            </a:pathLst>
          </a:custGeom>
          <a:solidFill>
            <a:schemeClr val="bg1">
              <a:lumMod val="95000"/>
            </a:schemeClr>
          </a:solidFill>
        </p:spPr>
        <p:txBody>
          <a:bodyPr wrap="square" anchor="ctr">
            <a:noAutofit/>
          </a:bodyPr>
          <a:lstStyle>
            <a:lvl1pPr marL="0" indent="0" algn="ctr">
              <a:buNone/>
              <a:defRPr sz="2000">
                <a:solidFill>
                  <a:schemeClr val="tx1">
                    <a:lumMod val="75000"/>
                    <a:lumOff val="25000"/>
                  </a:schemeClr>
                </a:solidFill>
              </a:defRPr>
            </a:lvl1pPr>
            <a:lvl2pPr marL="457201" indent="0">
              <a:buNone/>
              <a:defRPr sz="2799"/>
            </a:lvl2pPr>
            <a:lvl3pPr marL="914399" indent="0">
              <a:buNone/>
              <a:defRPr sz="2399"/>
            </a:lvl3pPr>
            <a:lvl4pPr marL="1371597" indent="0">
              <a:buNone/>
              <a:defRPr sz="2000"/>
            </a:lvl4pPr>
            <a:lvl5pPr marL="1828794" indent="0">
              <a:buNone/>
              <a:defRPr sz="2000"/>
            </a:lvl5pPr>
            <a:lvl6pPr marL="2285995" indent="0">
              <a:buNone/>
              <a:defRPr sz="2000"/>
            </a:lvl6pPr>
            <a:lvl7pPr marL="2743196" indent="0">
              <a:buNone/>
              <a:defRPr sz="2000"/>
            </a:lvl7pPr>
            <a:lvl8pPr marL="3200394" indent="0">
              <a:buNone/>
              <a:defRPr sz="2000"/>
            </a:lvl8pPr>
            <a:lvl9pPr marL="3657594" indent="0">
              <a:buNone/>
              <a:defRPr sz="2000"/>
            </a:lvl9pPr>
          </a:lstStyle>
          <a:p>
            <a:r>
              <a:rPr lang="en-US"/>
              <a:t>Drag picture to placeholder or click icon to add</a:t>
            </a:r>
            <a:endParaRPr lang="en-US" dirty="0"/>
          </a:p>
        </p:txBody>
      </p:sp>
      <p:sp>
        <p:nvSpPr>
          <p:cNvPr id="7" name="Rectangle 6"/>
          <p:cNvSpPr/>
          <p:nvPr userDrawn="1"/>
        </p:nvSpPr>
        <p:spPr>
          <a:xfrm>
            <a:off x="0" y="4035552"/>
            <a:ext cx="3267455" cy="2822448"/>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25098" y="4432500"/>
            <a:ext cx="2455575" cy="1785419"/>
          </a:xfrm>
        </p:spPr>
        <p:txBody>
          <a:bodyPr anchor="t">
            <a:noAutofit/>
          </a:bodyPr>
          <a:lstStyle>
            <a:lvl1pPr>
              <a:defRPr sz="180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10" name="Footer Placeholder 9"/>
          <p:cNvSpPr>
            <a:spLocks noGrp="1"/>
          </p:cNvSpPr>
          <p:nvPr>
            <p:ph type="ftr" sz="quarter" idx="13"/>
          </p:nvPr>
        </p:nvSpPr>
        <p:spPr>
          <a:xfrm>
            <a:off x="3267455" y="6610588"/>
            <a:ext cx="8147605" cy="236241"/>
          </a:xfrm>
        </p:spPr>
        <p:txBody>
          <a:bodyPr/>
          <a:lstStyle>
            <a:lvl1pPr>
              <a:defRPr lang="en-GB" sz="800" b="0" i="0" u="none" strike="noStrike" baseline="0" smtClean="0">
                <a:solidFill>
                  <a:schemeClr val="bg2"/>
                </a:solidFill>
              </a:defRPr>
            </a:lvl1pPr>
          </a:lstStyle>
          <a:p>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with Caption">
    <p:spTree>
      <p:nvGrpSpPr>
        <p:cNvPr id="1" name=""/>
        <p:cNvGrpSpPr/>
        <p:nvPr/>
      </p:nvGrpSpPr>
      <p:grpSpPr>
        <a:xfrm>
          <a:off x="0" y="0"/>
          <a:ext cx="0" cy="0"/>
          <a:chOff x="0" y="0"/>
          <a:chExt cx="0" cy="0"/>
        </a:xfrm>
      </p:grpSpPr>
      <p:sp>
        <p:nvSpPr>
          <p:cNvPr id="7" name="Picture Placeholder 9"/>
          <p:cNvSpPr>
            <a:spLocks noGrp="1"/>
          </p:cNvSpPr>
          <p:nvPr>
            <p:ph type="pic" sz="quarter" idx="10"/>
          </p:nvPr>
        </p:nvSpPr>
        <p:spPr>
          <a:xfrm>
            <a:off x="0" y="0"/>
            <a:ext cx="12192000" cy="68580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4035552 h 6858000"/>
              <a:gd name="connsiteX59" fmla="*/ 8924545 w 12192000"/>
              <a:gd name="connsiteY59" fmla="*/ 4035552 h 6858000"/>
              <a:gd name="connsiteX60" fmla="*/ 8924545 w 12192000"/>
              <a:gd name="connsiteY60" fmla="*/ 6858000 h 6858000"/>
              <a:gd name="connsiteX61" fmla="*/ 0 w 12192000"/>
              <a:gd name="connsiteY61" fmla="*/ 6858000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4035552 h 6858000"/>
              <a:gd name="connsiteX58" fmla="*/ 8924545 w 12192000"/>
              <a:gd name="connsiteY58" fmla="*/ 4035552 h 6858000"/>
              <a:gd name="connsiteX59" fmla="*/ 8924545 w 12192000"/>
              <a:gd name="connsiteY59" fmla="*/ 6858000 h 6858000"/>
              <a:gd name="connsiteX60" fmla="*/ 0 w 12192000"/>
              <a:gd name="connsiteY60" fmla="*/ 6858000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4035552 h 6858000"/>
              <a:gd name="connsiteX57" fmla="*/ 8924545 w 12192000"/>
              <a:gd name="connsiteY57" fmla="*/ 4035552 h 6858000"/>
              <a:gd name="connsiteX58" fmla="*/ 8924545 w 12192000"/>
              <a:gd name="connsiteY58" fmla="*/ 6858000 h 6858000"/>
              <a:gd name="connsiteX59" fmla="*/ 0 w 12192000"/>
              <a:gd name="connsiteY59" fmla="*/ 6858000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4035552 h 6858000"/>
              <a:gd name="connsiteX56" fmla="*/ 8924545 w 12192000"/>
              <a:gd name="connsiteY56" fmla="*/ 4035552 h 6858000"/>
              <a:gd name="connsiteX57" fmla="*/ 8924545 w 12192000"/>
              <a:gd name="connsiteY57" fmla="*/ 6858000 h 6858000"/>
              <a:gd name="connsiteX58" fmla="*/ 0 w 12192000"/>
              <a:gd name="connsiteY58" fmla="*/ 6858000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7095 w 12192000"/>
              <a:gd name="connsiteY31" fmla="*/ 59400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4035552 h 6858000"/>
              <a:gd name="connsiteX55" fmla="*/ 8924545 w 12192000"/>
              <a:gd name="connsiteY55" fmla="*/ 4035552 h 6858000"/>
              <a:gd name="connsiteX56" fmla="*/ 8924545 w 12192000"/>
              <a:gd name="connsiteY56" fmla="*/ 6858000 h 6858000"/>
              <a:gd name="connsiteX57" fmla="*/ 0 w 12192000"/>
              <a:gd name="connsiteY57" fmla="*/ 6858000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4035552 h 6858000"/>
              <a:gd name="connsiteX54" fmla="*/ 8924545 w 12192000"/>
              <a:gd name="connsiteY54" fmla="*/ 4035552 h 6858000"/>
              <a:gd name="connsiteX55" fmla="*/ 8924545 w 12192000"/>
              <a:gd name="connsiteY55" fmla="*/ 6858000 h 6858000"/>
              <a:gd name="connsiteX56" fmla="*/ 0 w 12192000"/>
              <a:gd name="connsiteY56" fmla="*/ 6858000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4035552 h 6858000"/>
              <a:gd name="connsiteX53" fmla="*/ 8924545 w 12192000"/>
              <a:gd name="connsiteY53" fmla="*/ 4035552 h 6858000"/>
              <a:gd name="connsiteX54" fmla="*/ 8924545 w 12192000"/>
              <a:gd name="connsiteY54" fmla="*/ 6858000 h 6858000"/>
              <a:gd name="connsiteX55" fmla="*/ 0 w 12192000"/>
              <a:gd name="connsiteY55" fmla="*/ 6858000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4035552 h 6858000"/>
              <a:gd name="connsiteX52" fmla="*/ 8924545 w 12192000"/>
              <a:gd name="connsiteY52" fmla="*/ 4035552 h 6858000"/>
              <a:gd name="connsiteX53" fmla="*/ 8924545 w 12192000"/>
              <a:gd name="connsiteY53" fmla="*/ 6858000 h 6858000"/>
              <a:gd name="connsiteX54" fmla="*/ 0 w 12192000"/>
              <a:gd name="connsiteY54" fmla="*/ 6858000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4035552 h 6858000"/>
              <a:gd name="connsiteX51" fmla="*/ 8924545 w 12192000"/>
              <a:gd name="connsiteY51" fmla="*/ 4035552 h 6858000"/>
              <a:gd name="connsiteX52" fmla="*/ 8924545 w 12192000"/>
              <a:gd name="connsiteY52" fmla="*/ 6858000 h 6858000"/>
              <a:gd name="connsiteX53" fmla="*/ 0 w 12192000"/>
              <a:gd name="connsiteY53" fmla="*/ 6858000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4035552 h 6858000"/>
              <a:gd name="connsiteX50" fmla="*/ 8924545 w 12192000"/>
              <a:gd name="connsiteY50" fmla="*/ 4035552 h 6858000"/>
              <a:gd name="connsiteX51" fmla="*/ 8924545 w 12192000"/>
              <a:gd name="connsiteY51" fmla="*/ 6858000 h 6858000"/>
              <a:gd name="connsiteX52" fmla="*/ 0 w 12192000"/>
              <a:gd name="connsiteY52" fmla="*/ 6858000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4035552 h 6858000"/>
              <a:gd name="connsiteX49" fmla="*/ 8924545 w 12192000"/>
              <a:gd name="connsiteY49" fmla="*/ 4035552 h 6858000"/>
              <a:gd name="connsiteX50" fmla="*/ 8924545 w 12192000"/>
              <a:gd name="connsiteY50" fmla="*/ 6858000 h 6858000"/>
              <a:gd name="connsiteX51" fmla="*/ 0 w 12192000"/>
              <a:gd name="connsiteY51" fmla="*/ 6858000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23390 h 6858000"/>
              <a:gd name="connsiteX14" fmla="*/ 11699909 w 12192000"/>
              <a:gd name="connsiteY14" fmla="*/ 523368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4035552 h 6858000"/>
              <a:gd name="connsiteX48" fmla="*/ 8924545 w 12192000"/>
              <a:gd name="connsiteY48" fmla="*/ 4035552 h 6858000"/>
              <a:gd name="connsiteX49" fmla="*/ 8924545 w 12192000"/>
              <a:gd name="connsiteY49" fmla="*/ 6858000 h 6858000"/>
              <a:gd name="connsiteX50" fmla="*/ 0 w 12192000"/>
              <a:gd name="connsiteY50" fmla="*/ 6858000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55739 w 12192000"/>
              <a:gd name="connsiteY11" fmla="*/ 57057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533 w 12192000"/>
              <a:gd name="connsiteY11" fmla="*/ 523390 h 6858000"/>
              <a:gd name="connsiteX12" fmla="*/ 11699909 w 12192000"/>
              <a:gd name="connsiteY12" fmla="*/ 523368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4035552 h 6858000"/>
              <a:gd name="connsiteX46" fmla="*/ 8924545 w 12192000"/>
              <a:gd name="connsiteY46" fmla="*/ 4035552 h 6858000"/>
              <a:gd name="connsiteX47" fmla="*/ 8924545 w 12192000"/>
              <a:gd name="connsiteY47" fmla="*/ 6858000 h 6858000"/>
              <a:gd name="connsiteX48" fmla="*/ 0 w 12192000"/>
              <a:gd name="connsiteY48" fmla="*/ 6858000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533 w 12192000"/>
              <a:gd name="connsiteY10" fmla="*/ 523390 h 6858000"/>
              <a:gd name="connsiteX11" fmla="*/ 11699909 w 12192000"/>
              <a:gd name="connsiteY11" fmla="*/ 523368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4035552 h 6858000"/>
              <a:gd name="connsiteX45" fmla="*/ 8924545 w 12192000"/>
              <a:gd name="connsiteY45" fmla="*/ 4035552 h 6858000"/>
              <a:gd name="connsiteX46" fmla="*/ 8924545 w 12192000"/>
              <a:gd name="connsiteY46" fmla="*/ 6858000 h 6858000"/>
              <a:gd name="connsiteX47" fmla="*/ 0 w 12192000"/>
              <a:gd name="connsiteY47" fmla="*/ 6858000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4035552 h 6858000"/>
              <a:gd name="connsiteX44" fmla="*/ 8924545 w 12192000"/>
              <a:gd name="connsiteY44" fmla="*/ 4035552 h 6858000"/>
              <a:gd name="connsiteX45" fmla="*/ 8924545 w 12192000"/>
              <a:gd name="connsiteY45" fmla="*/ 6858000 h 6858000"/>
              <a:gd name="connsiteX46" fmla="*/ 0 w 12192000"/>
              <a:gd name="connsiteY46" fmla="*/ 6858000 h 6858000"/>
              <a:gd name="connsiteX47" fmla="*/ 0 w 12192000"/>
              <a:gd name="connsiteY47"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4035552 h 6858000"/>
              <a:gd name="connsiteX43" fmla="*/ 8924545 w 12192000"/>
              <a:gd name="connsiteY43" fmla="*/ 4035552 h 6858000"/>
              <a:gd name="connsiteX44" fmla="*/ 8924545 w 12192000"/>
              <a:gd name="connsiteY44" fmla="*/ 6858000 h 6858000"/>
              <a:gd name="connsiteX45" fmla="*/ 0 w 12192000"/>
              <a:gd name="connsiteY45" fmla="*/ 6858000 h 6858000"/>
              <a:gd name="connsiteX46" fmla="*/ 0 w 12192000"/>
              <a:gd name="connsiteY46"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4035552 h 6858000"/>
              <a:gd name="connsiteX42" fmla="*/ 8924545 w 12192000"/>
              <a:gd name="connsiteY42" fmla="*/ 4035552 h 6858000"/>
              <a:gd name="connsiteX43" fmla="*/ 8924545 w 12192000"/>
              <a:gd name="connsiteY43" fmla="*/ 6858000 h 6858000"/>
              <a:gd name="connsiteX44" fmla="*/ 0 w 12192000"/>
              <a:gd name="connsiteY44" fmla="*/ 6858000 h 6858000"/>
              <a:gd name="connsiteX45" fmla="*/ 0 w 12192000"/>
              <a:gd name="connsiteY45"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4035552 h 6858000"/>
              <a:gd name="connsiteX41" fmla="*/ 8924545 w 12192000"/>
              <a:gd name="connsiteY41" fmla="*/ 4035552 h 6858000"/>
              <a:gd name="connsiteX42" fmla="*/ 8924545 w 12192000"/>
              <a:gd name="connsiteY42" fmla="*/ 6858000 h 6858000"/>
              <a:gd name="connsiteX43" fmla="*/ 0 w 12192000"/>
              <a:gd name="connsiteY43" fmla="*/ 6858000 h 6858000"/>
              <a:gd name="connsiteX44" fmla="*/ 0 w 12192000"/>
              <a:gd name="connsiteY44"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4035552 h 6858000"/>
              <a:gd name="connsiteX40" fmla="*/ 8924545 w 12192000"/>
              <a:gd name="connsiteY40" fmla="*/ 4035552 h 6858000"/>
              <a:gd name="connsiteX41" fmla="*/ 8924545 w 12192000"/>
              <a:gd name="connsiteY41" fmla="*/ 6858000 h 6858000"/>
              <a:gd name="connsiteX42" fmla="*/ 0 w 12192000"/>
              <a:gd name="connsiteY42" fmla="*/ 6858000 h 6858000"/>
              <a:gd name="connsiteX43" fmla="*/ 0 w 12192000"/>
              <a:gd name="connsiteY4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4035552 h 6858000"/>
              <a:gd name="connsiteX39" fmla="*/ 8924545 w 12192000"/>
              <a:gd name="connsiteY39" fmla="*/ 4035552 h 6858000"/>
              <a:gd name="connsiteX40" fmla="*/ 8924545 w 12192000"/>
              <a:gd name="connsiteY40" fmla="*/ 6858000 h 6858000"/>
              <a:gd name="connsiteX41" fmla="*/ 0 w 12192000"/>
              <a:gd name="connsiteY41" fmla="*/ 6858000 h 6858000"/>
              <a:gd name="connsiteX42" fmla="*/ 0 w 12192000"/>
              <a:gd name="connsiteY42"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699533 w 12192000"/>
              <a:gd name="connsiteY8" fmla="*/ 523390 h 6858000"/>
              <a:gd name="connsiteX9" fmla="*/ 11699909 w 12192000"/>
              <a:gd name="connsiteY9" fmla="*/ 523368 h 6858000"/>
              <a:gd name="connsiteX10" fmla="*/ 11699909 w 12192000"/>
              <a:gd name="connsiteY10" fmla="*/ 505208 h 6858000"/>
              <a:gd name="connsiteX11" fmla="*/ 11699909 w 12192000"/>
              <a:gd name="connsiteY11" fmla="*/ 505028 h 6858000"/>
              <a:gd name="connsiteX12" fmla="*/ 11699965 w 12192000"/>
              <a:gd name="connsiteY12" fmla="*/ 505028 h 6858000"/>
              <a:gd name="connsiteX13" fmla="*/ 11701544 w 12192000"/>
              <a:gd name="connsiteY13" fmla="*/ 499870 h 6858000"/>
              <a:gd name="connsiteX14" fmla="*/ 11705753 w 12192000"/>
              <a:gd name="connsiteY14" fmla="*/ 496410 h 6858000"/>
              <a:gd name="connsiteX15" fmla="*/ 11708720 w 12192000"/>
              <a:gd name="connsiteY15" fmla="*/ 495812 h 6858000"/>
              <a:gd name="connsiteX16" fmla="*/ 11708740 w 12192000"/>
              <a:gd name="connsiteY16" fmla="*/ 495659 h 6858000"/>
              <a:gd name="connsiteX17" fmla="*/ 11709412 w 12192000"/>
              <a:gd name="connsiteY17" fmla="*/ 495673 h 6858000"/>
              <a:gd name="connsiteX18" fmla="*/ 11709478 w 12192000"/>
              <a:gd name="connsiteY18" fmla="*/ 495660 h 6858000"/>
              <a:gd name="connsiteX19" fmla="*/ 11709558 w 12192000"/>
              <a:gd name="connsiteY19" fmla="*/ 495676 h 6858000"/>
              <a:gd name="connsiteX20" fmla="*/ 11720049 w 12192000"/>
              <a:gd name="connsiteY20" fmla="*/ 495886 h 6858000"/>
              <a:gd name="connsiteX21" fmla="*/ 11747390 w 12192000"/>
              <a:gd name="connsiteY21" fmla="*/ 498442 h 6858000"/>
              <a:gd name="connsiteX22" fmla="*/ 11747366 w 12192000"/>
              <a:gd name="connsiteY22" fmla="*/ 498774 h 6858000"/>
              <a:gd name="connsiteX23" fmla="*/ 11754797 w 12192000"/>
              <a:gd name="connsiteY23" fmla="*/ 500271 h 6858000"/>
              <a:gd name="connsiteX24" fmla="*/ 11769043 w 12192000"/>
              <a:gd name="connsiteY24" fmla="*/ 521721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4035552 h 6858000"/>
              <a:gd name="connsiteX38" fmla="*/ 8924545 w 12192000"/>
              <a:gd name="connsiteY38" fmla="*/ 4035552 h 6858000"/>
              <a:gd name="connsiteX39" fmla="*/ 8924545 w 12192000"/>
              <a:gd name="connsiteY39" fmla="*/ 6858000 h 6858000"/>
              <a:gd name="connsiteX40" fmla="*/ 0 w 12192000"/>
              <a:gd name="connsiteY40" fmla="*/ 6858000 h 6858000"/>
              <a:gd name="connsiteX41" fmla="*/ 0 w 12192000"/>
              <a:gd name="connsiteY41"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4035552 h 6858000"/>
              <a:gd name="connsiteX37" fmla="*/ 8924545 w 12192000"/>
              <a:gd name="connsiteY37" fmla="*/ 4035552 h 6858000"/>
              <a:gd name="connsiteX38" fmla="*/ 8924545 w 12192000"/>
              <a:gd name="connsiteY38" fmla="*/ 6858000 h 6858000"/>
              <a:gd name="connsiteX39" fmla="*/ 0 w 12192000"/>
              <a:gd name="connsiteY39" fmla="*/ 6858000 h 6858000"/>
              <a:gd name="connsiteX40" fmla="*/ 0 w 12192000"/>
              <a:gd name="connsiteY40"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4035552 h 6858000"/>
              <a:gd name="connsiteX36" fmla="*/ 8924545 w 12192000"/>
              <a:gd name="connsiteY36" fmla="*/ 4035552 h 6858000"/>
              <a:gd name="connsiteX37" fmla="*/ 8924545 w 12192000"/>
              <a:gd name="connsiteY37" fmla="*/ 6858000 h 6858000"/>
              <a:gd name="connsiteX38" fmla="*/ 0 w 12192000"/>
              <a:gd name="connsiteY38" fmla="*/ 6858000 h 6858000"/>
              <a:gd name="connsiteX39" fmla="*/ 0 w 12192000"/>
              <a:gd name="connsiteY39"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699533 w 12192000"/>
              <a:gd name="connsiteY6" fmla="*/ 523390 h 6858000"/>
              <a:gd name="connsiteX7" fmla="*/ 11699909 w 12192000"/>
              <a:gd name="connsiteY7" fmla="*/ 523368 h 6858000"/>
              <a:gd name="connsiteX8" fmla="*/ 11699909 w 12192000"/>
              <a:gd name="connsiteY8" fmla="*/ 505208 h 6858000"/>
              <a:gd name="connsiteX9" fmla="*/ 11699909 w 12192000"/>
              <a:gd name="connsiteY9" fmla="*/ 505028 h 6858000"/>
              <a:gd name="connsiteX10" fmla="*/ 11699965 w 12192000"/>
              <a:gd name="connsiteY10" fmla="*/ 505028 h 6858000"/>
              <a:gd name="connsiteX11" fmla="*/ 11701544 w 12192000"/>
              <a:gd name="connsiteY11" fmla="*/ 499870 h 6858000"/>
              <a:gd name="connsiteX12" fmla="*/ 11705753 w 12192000"/>
              <a:gd name="connsiteY12" fmla="*/ 496410 h 6858000"/>
              <a:gd name="connsiteX13" fmla="*/ 11708720 w 12192000"/>
              <a:gd name="connsiteY13" fmla="*/ 495812 h 6858000"/>
              <a:gd name="connsiteX14" fmla="*/ 11708740 w 12192000"/>
              <a:gd name="connsiteY14" fmla="*/ 495659 h 6858000"/>
              <a:gd name="connsiteX15" fmla="*/ 11709412 w 12192000"/>
              <a:gd name="connsiteY15" fmla="*/ 495673 h 6858000"/>
              <a:gd name="connsiteX16" fmla="*/ 11709478 w 12192000"/>
              <a:gd name="connsiteY16" fmla="*/ 495660 h 6858000"/>
              <a:gd name="connsiteX17" fmla="*/ 11709558 w 12192000"/>
              <a:gd name="connsiteY17" fmla="*/ 495676 h 6858000"/>
              <a:gd name="connsiteX18" fmla="*/ 11720049 w 12192000"/>
              <a:gd name="connsiteY18" fmla="*/ 495886 h 6858000"/>
              <a:gd name="connsiteX19" fmla="*/ 11747390 w 12192000"/>
              <a:gd name="connsiteY19" fmla="*/ 498442 h 6858000"/>
              <a:gd name="connsiteX20" fmla="*/ 11747366 w 12192000"/>
              <a:gd name="connsiteY20" fmla="*/ 498774 h 6858000"/>
              <a:gd name="connsiteX21" fmla="*/ 11754797 w 12192000"/>
              <a:gd name="connsiteY21" fmla="*/ 500271 h 6858000"/>
              <a:gd name="connsiteX22" fmla="*/ 11769043 w 12192000"/>
              <a:gd name="connsiteY22" fmla="*/ 521721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4035552 h 6858000"/>
              <a:gd name="connsiteX35" fmla="*/ 8924545 w 12192000"/>
              <a:gd name="connsiteY35" fmla="*/ 4035552 h 6858000"/>
              <a:gd name="connsiteX36" fmla="*/ 8924545 w 12192000"/>
              <a:gd name="connsiteY36" fmla="*/ 6858000 h 6858000"/>
              <a:gd name="connsiteX37" fmla="*/ 0 w 12192000"/>
              <a:gd name="connsiteY37" fmla="*/ 6858000 h 6858000"/>
              <a:gd name="connsiteX38" fmla="*/ 0 w 12192000"/>
              <a:gd name="connsiteY38"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4035552 h 6858000"/>
              <a:gd name="connsiteX34" fmla="*/ 8924545 w 12192000"/>
              <a:gd name="connsiteY34" fmla="*/ 4035552 h 6858000"/>
              <a:gd name="connsiteX35" fmla="*/ 8924545 w 12192000"/>
              <a:gd name="connsiteY35" fmla="*/ 6858000 h 6858000"/>
              <a:gd name="connsiteX36" fmla="*/ 0 w 12192000"/>
              <a:gd name="connsiteY36" fmla="*/ 6858000 h 6858000"/>
              <a:gd name="connsiteX37" fmla="*/ 0 w 12192000"/>
              <a:gd name="connsiteY37"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4035552 h 6858000"/>
              <a:gd name="connsiteX33" fmla="*/ 8924545 w 12192000"/>
              <a:gd name="connsiteY33" fmla="*/ 4035552 h 6858000"/>
              <a:gd name="connsiteX34" fmla="*/ 8924545 w 12192000"/>
              <a:gd name="connsiteY34" fmla="*/ 6858000 h 6858000"/>
              <a:gd name="connsiteX35" fmla="*/ 0 w 12192000"/>
              <a:gd name="connsiteY35" fmla="*/ 6858000 h 6858000"/>
              <a:gd name="connsiteX36" fmla="*/ 0 w 12192000"/>
              <a:gd name="connsiteY36"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699533 w 12192000"/>
              <a:gd name="connsiteY4" fmla="*/ 523390 h 6858000"/>
              <a:gd name="connsiteX5" fmla="*/ 11699909 w 12192000"/>
              <a:gd name="connsiteY5" fmla="*/ 523368 h 6858000"/>
              <a:gd name="connsiteX6" fmla="*/ 11699909 w 12192000"/>
              <a:gd name="connsiteY6" fmla="*/ 505208 h 6858000"/>
              <a:gd name="connsiteX7" fmla="*/ 11699909 w 12192000"/>
              <a:gd name="connsiteY7" fmla="*/ 505028 h 6858000"/>
              <a:gd name="connsiteX8" fmla="*/ 11699965 w 12192000"/>
              <a:gd name="connsiteY8" fmla="*/ 505028 h 6858000"/>
              <a:gd name="connsiteX9" fmla="*/ 11701544 w 12192000"/>
              <a:gd name="connsiteY9" fmla="*/ 499870 h 6858000"/>
              <a:gd name="connsiteX10" fmla="*/ 11705753 w 12192000"/>
              <a:gd name="connsiteY10" fmla="*/ 496410 h 6858000"/>
              <a:gd name="connsiteX11" fmla="*/ 11708720 w 12192000"/>
              <a:gd name="connsiteY11" fmla="*/ 495812 h 6858000"/>
              <a:gd name="connsiteX12" fmla="*/ 11708740 w 12192000"/>
              <a:gd name="connsiteY12" fmla="*/ 495659 h 6858000"/>
              <a:gd name="connsiteX13" fmla="*/ 11709412 w 12192000"/>
              <a:gd name="connsiteY13" fmla="*/ 495673 h 6858000"/>
              <a:gd name="connsiteX14" fmla="*/ 11709478 w 12192000"/>
              <a:gd name="connsiteY14" fmla="*/ 495660 h 6858000"/>
              <a:gd name="connsiteX15" fmla="*/ 11709558 w 12192000"/>
              <a:gd name="connsiteY15" fmla="*/ 495676 h 6858000"/>
              <a:gd name="connsiteX16" fmla="*/ 11720049 w 12192000"/>
              <a:gd name="connsiteY16" fmla="*/ 495886 h 6858000"/>
              <a:gd name="connsiteX17" fmla="*/ 11747390 w 12192000"/>
              <a:gd name="connsiteY17" fmla="*/ 498442 h 6858000"/>
              <a:gd name="connsiteX18" fmla="*/ 11747366 w 12192000"/>
              <a:gd name="connsiteY18" fmla="*/ 498774 h 6858000"/>
              <a:gd name="connsiteX19" fmla="*/ 11754797 w 12192000"/>
              <a:gd name="connsiteY19" fmla="*/ 500271 h 6858000"/>
              <a:gd name="connsiteX20" fmla="*/ 11769043 w 12192000"/>
              <a:gd name="connsiteY20" fmla="*/ 521721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4035552 h 6858000"/>
              <a:gd name="connsiteX32" fmla="*/ 8924545 w 12192000"/>
              <a:gd name="connsiteY32" fmla="*/ 4035552 h 6858000"/>
              <a:gd name="connsiteX33" fmla="*/ 8924545 w 12192000"/>
              <a:gd name="connsiteY33" fmla="*/ 6858000 h 6858000"/>
              <a:gd name="connsiteX34" fmla="*/ 0 w 12192000"/>
              <a:gd name="connsiteY34" fmla="*/ 6858000 h 6858000"/>
              <a:gd name="connsiteX35" fmla="*/ 0 w 12192000"/>
              <a:gd name="connsiteY35"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699533 w 12192000"/>
              <a:gd name="connsiteY3" fmla="*/ 523390 h 6858000"/>
              <a:gd name="connsiteX4" fmla="*/ 11699909 w 12192000"/>
              <a:gd name="connsiteY4" fmla="*/ 523368 h 6858000"/>
              <a:gd name="connsiteX5" fmla="*/ 11699909 w 12192000"/>
              <a:gd name="connsiteY5" fmla="*/ 505208 h 6858000"/>
              <a:gd name="connsiteX6" fmla="*/ 11699909 w 12192000"/>
              <a:gd name="connsiteY6" fmla="*/ 505028 h 6858000"/>
              <a:gd name="connsiteX7" fmla="*/ 11699965 w 12192000"/>
              <a:gd name="connsiteY7" fmla="*/ 505028 h 6858000"/>
              <a:gd name="connsiteX8" fmla="*/ 11701544 w 12192000"/>
              <a:gd name="connsiteY8" fmla="*/ 499870 h 6858000"/>
              <a:gd name="connsiteX9" fmla="*/ 11705753 w 12192000"/>
              <a:gd name="connsiteY9" fmla="*/ 496410 h 6858000"/>
              <a:gd name="connsiteX10" fmla="*/ 11708720 w 12192000"/>
              <a:gd name="connsiteY10" fmla="*/ 495812 h 6858000"/>
              <a:gd name="connsiteX11" fmla="*/ 11708740 w 12192000"/>
              <a:gd name="connsiteY11" fmla="*/ 495659 h 6858000"/>
              <a:gd name="connsiteX12" fmla="*/ 11709412 w 12192000"/>
              <a:gd name="connsiteY12" fmla="*/ 495673 h 6858000"/>
              <a:gd name="connsiteX13" fmla="*/ 11709478 w 12192000"/>
              <a:gd name="connsiteY13" fmla="*/ 495660 h 6858000"/>
              <a:gd name="connsiteX14" fmla="*/ 11709558 w 12192000"/>
              <a:gd name="connsiteY14" fmla="*/ 495676 h 6858000"/>
              <a:gd name="connsiteX15" fmla="*/ 11720049 w 12192000"/>
              <a:gd name="connsiteY15" fmla="*/ 495886 h 6858000"/>
              <a:gd name="connsiteX16" fmla="*/ 11747390 w 12192000"/>
              <a:gd name="connsiteY16" fmla="*/ 498442 h 6858000"/>
              <a:gd name="connsiteX17" fmla="*/ 11747366 w 12192000"/>
              <a:gd name="connsiteY17" fmla="*/ 498774 h 6858000"/>
              <a:gd name="connsiteX18" fmla="*/ 11754797 w 12192000"/>
              <a:gd name="connsiteY18" fmla="*/ 500271 h 6858000"/>
              <a:gd name="connsiteX19" fmla="*/ 11769043 w 12192000"/>
              <a:gd name="connsiteY19" fmla="*/ 521721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4035552 h 6858000"/>
              <a:gd name="connsiteX31" fmla="*/ 8924545 w 12192000"/>
              <a:gd name="connsiteY31" fmla="*/ 4035552 h 6858000"/>
              <a:gd name="connsiteX32" fmla="*/ 8924545 w 12192000"/>
              <a:gd name="connsiteY32" fmla="*/ 6858000 h 6858000"/>
              <a:gd name="connsiteX33" fmla="*/ 0 w 12192000"/>
              <a:gd name="connsiteY33" fmla="*/ 6858000 h 6858000"/>
              <a:gd name="connsiteX34" fmla="*/ 0 w 12192000"/>
              <a:gd name="connsiteY3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54797 w 12192000"/>
              <a:gd name="connsiteY17" fmla="*/ 500271 h 6858000"/>
              <a:gd name="connsiteX18" fmla="*/ 11769043 w 12192000"/>
              <a:gd name="connsiteY18" fmla="*/ 521721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4035552 h 6858000"/>
              <a:gd name="connsiteX30" fmla="*/ 8924545 w 12192000"/>
              <a:gd name="connsiteY30" fmla="*/ 4035552 h 6858000"/>
              <a:gd name="connsiteX31" fmla="*/ 8924545 w 12192000"/>
              <a:gd name="connsiteY31" fmla="*/ 6858000 h 6858000"/>
              <a:gd name="connsiteX32" fmla="*/ 0 w 12192000"/>
              <a:gd name="connsiteY32" fmla="*/ 6858000 h 6858000"/>
              <a:gd name="connsiteX33" fmla="*/ 0 w 12192000"/>
              <a:gd name="connsiteY3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69043 w 12192000"/>
              <a:gd name="connsiteY17" fmla="*/ 521721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4035552 h 6858000"/>
              <a:gd name="connsiteX29" fmla="*/ 8924545 w 12192000"/>
              <a:gd name="connsiteY29" fmla="*/ 4035552 h 6858000"/>
              <a:gd name="connsiteX30" fmla="*/ 8924545 w 12192000"/>
              <a:gd name="connsiteY30" fmla="*/ 6858000 h 6858000"/>
              <a:gd name="connsiteX31" fmla="*/ 0 w 12192000"/>
              <a:gd name="connsiteY31" fmla="*/ 6858000 h 6858000"/>
              <a:gd name="connsiteX32" fmla="*/ 0 w 12192000"/>
              <a:gd name="connsiteY3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69043 w 12192000"/>
              <a:gd name="connsiteY16" fmla="*/ 521721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4035552 h 6858000"/>
              <a:gd name="connsiteX28" fmla="*/ 8924545 w 12192000"/>
              <a:gd name="connsiteY28" fmla="*/ 4035552 h 6858000"/>
              <a:gd name="connsiteX29" fmla="*/ 8924545 w 12192000"/>
              <a:gd name="connsiteY29" fmla="*/ 6858000 h 6858000"/>
              <a:gd name="connsiteX30" fmla="*/ 0 w 12192000"/>
              <a:gd name="connsiteY30" fmla="*/ 6858000 h 6858000"/>
              <a:gd name="connsiteX31" fmla="*/ 0 w 12192000"/>
              <a:gd name="connsiteY3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69043 w 12192000"/>
              <a:gd name="connsiteY15" fmla="*/ 521721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4035552 h 6858000"/>
              <a:gd name="connsiteX27" fmla="*/ 8924545 w 12192000"/>
              <a:gd name="connsiteY27" fmla="*/ 4035552 h 6858000"/>
              <a:gd name="connsiteX28" fmla="*/ 8924545 w 12192000"/>
              <a:gd name="connsiteY28" fmla="*/ 6858000 h 6858000"/>
              <a:gd name="connsiteX29" fmla="*/ 0 w 12192000"/>
              <a:gd name="connsiteY29" fmla="*/ 6858000 h 6858000"/>
              <a:gd name="connsiteX30" fmla="*/ 0 w 12192000"/>
              <a:gd name="connsiteY3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4035552 h 6858000"/>
              <a:gd name="connsiteX26" fmla="*/ 8924545 w 12192000"/>
              <a:gd name="connsiteY26" fmla="*/ 4035552 h 6858000"/>
              <a:gd name="connsiteX27" fmla="*/ 8924545 w 12192000"/>
              <a:gd name="connsiteY27" fmla="*/ 6858000 h 6858000"/>
              <a:gd name="connsiteX28" fmla="*/ 0 w 12192000"/>
              <a:gd name="connsiteY28" fmla="*/ 6858000 h 6858000"/>
              <a:gd name="connsiteX29" fmla="*/ 0 w 12192000"/>
              <a:gd name="connsiteY2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4035552 h 6858000"/>
              <a:gd name="connsiteX25" fmla="*/ 8924545 w 12192000"/>
              <a:gd name="connsiteY25" fmla="*/ 4035552 h 6858000"/>
              <a:gd name="connsiteX26" fmla="*/ 8924545 w 12192000"/>
              <a:gd name="connsiteY26" fmla="*/ 6858000 h 6858000"/>
              <a:gd name="connsiteX27" fmla="*/ 0 w 12192000"/>
              <a:gd name="connsiteY27" fmla="*/ 6858000 h 6858000"/>
              <a:gd name="connsiteX28" fmla="*/ 0 w 12192000"/>
              <a:gd name="connsiteY2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4035552 h 6858000"/>
              <a:gd name="connsiteX24" fmla="*/ 8924545 w 12192000"/>
              <a:gd name="connsiteY24" fmla="*/ 4035552 h 6858000"/>
              <a:gd name="connsiteX25" fmla="*/ 8924545 w 12192000"/>
              <a:gd name="connsiteY25" fmla="*/ 6858000 h 6858000"/>
              <a:gd name="connsiteX26" fmla="*/ 0 w 12192000"/>
              <a:gd name="connsiteY26" fmla="*/ 6858000 h 6858000"/>
              <a:gd name="connsiteX27" fmla="*/ 0 w 12192000"/>
              <a:gd name="connsiteY27"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4035552 h 6858000"/>
              <a:gd name="connsiteX23" fmla="*/ 8924545 w 12192000"/>
              <a:gd name="connsiteY23" fmla="*/ 4035552 h 6858000"/>
              <a:gd name="connsiteX24" fmla="*/ 8924545 w 12192000"/>
              <a:gd name="connsiteY24" fmla="*/ 6858000 h 6858000"/>
              <a:gd name="connsiteX25" fmla="*/ 0 w 12192000"/>
              <a:gd name="connsiteY25" fmla="*/ 6858000 h 6858000"/>
              <a:gd name="connsiteX26" fmla="*/ 0 w 12192000"/>
              <a:gd name="connsiteY26"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4035552 h 6858000"/>
              <a:gd name="connsiteX22" fmla="*/ 8924545 w 12192000"/>
              <a:gd name="connsiteY22" fmla="*/ 4035552 h 6858000"/>
              <a:gd name="connsiteX23" fmla="*/ 8924545 w 12192000"/>
              <a:gd name="connsiteY23" fmla="*/ 6858000 h 6858000"/>
              <a:gd name="connsiteX24" fmla="*/ 0 w 12192000"/>
              <a:gd name="connsiteY24" fmla="*/ 6858000 h 6858000"/>
              <a:gd name="connsiteX25" fmla="*/ 0 w 12192000"/>
              <a:gd name="connsiteY25"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4035552 h 6858000"/>
              <a:gd name="connsiteX21" fmla="*/ 8924545 w 12192000"/>
              <a:gd name="connsiteY21" fmla="*/ 4035552 h 6858000"/>
              <a:gd name="connsiteX22" fmla="*/ 8924545 w 12192000"/>
              <a:gd name="connsiteY22" fmla="*/ 6858000 h 6858000"/>
              <a:gd name="connsiteX23" fmla="*/ 0 w 12192000"/>
              <a:gd name="connsiteY23" fmla="*/ 6858000 h 6858000"/>
              <a:gd name="connsiteX24" fmla="*/ 0 w 12192000"/>
              <a:gd name="connsiteY2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4035552 h 6858000"/>
              <a:gd name="connsiteX20" fmla="*/ 8924545 w 12192000"/>
              <a:gd name="connsiteY20" fmla="*/ 4035552 h 6858000"/>
              <a:gd name="connsiteX21" fmla="*/ 8924545 w 12192000"/>
              <a:gd name="connsiteY21" fmla="*/ 6858000 h 6858000"/>
              <a:gd name="connsiteX22" fmla="*/ 0 w 12192000"/>
              <a:gd name="connsiteY22" fmla="*/ 6858000 h 6858000"/>
              <a:gd name="connsiteX23" fmla="*/ 0 w 12192000"/>
              <a:gd name="connsiteY2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4035552 h 6858000"/>
              <a:gd name="connsiteX19" fmla="*/ 8924545 w 12192000"/>
              <a:gd name="connsiteY19" fmla="*/ 4035552 h 6858000"/>
              <a:gd name="connsiteX20" fmla="*/ 8924545 w 12192000"/>
              <a:gd name="connsiteY20" fmla="*/ 6858000 h 6858000"/>
              <a:gd name="connsiteX21" fmla="*/ 0 w 12192000"/>
              <a:gd name="connsiteY21" fmla="*/ 6858000 h 6858000"/>
              <a:gd name="connsiteX22" fmla="*/ 0 w 12192000"/>
              <a:gd name="connsiteY2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4035552 h 6858000"/>
              <a:gd name="connsiteX18" fmla="*/ 8924545 w 12192000"/>
              <a:gd name="connsiteY18" fmla="*/ 4035552 h 6858000"/>
              <a:gd name="connsiteX19" fmla="*/ 8924545 w 12192000"/>
              <a:gd name="connsiteY19" fmla="*/ 6858000 h 6858000"/>
              <a:gd name="connsiteX20" fmla="*/ 0 w 12192000"/>
              <a:gd name="connsiteY20" fmla="*/ 6858000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4035552 h 6858000"/>
              <a:gd name="connsiteX17" fmla="*/ 8924545 w 12192000"/>
              <a:gd name="connsiteY17" fmla="*/ 4035552 h 6858000"/>
              <a:gd name="connsiteX18" fmla="*/ 8924545 w 12192000"/>
              <a:gd name="connsiteY18" fmla="*/ 6858000 h 6858000"/>
              <a:gd name="connsiteX19" fmla="*/ 0 w 12192000"/>
              <a:gd name="connsiteY19" fmla="*/ 6858000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4035552 h 6858000"/>
              <a:gd name="connsiteX16" fmla="*/ 8924545 w 12192000"/>
              <a:gd name="connsiteY16" fmla="*/ 4035552 h 6858000"/>
              <a:gd name="connsiteX17" fmla="*/ 8924545 w 12192000"/>
              <a:gd name="connsiteY17" fmla="*/ 6858000 h 6858000"/>
              <a:gd name="connsiteX18" fmla="*/ 0 w 12192000"/>
              <a:gd name="connsiteY18" fmla="*/ 6858000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4035552 h 6858000"/>
              <a:gd name="connsiteX15" fmla="*/ 8924545 w 12192000"/>
              <a:gd name="connsiteY15" fmla="*/ 4035552 h 6858000"/>
              <a:gd name="connsiteX16" fmla="*/ 8924545 w 12192000"/>
              <a:gd name="connsiteY16" fmla="*/ 6858000 h 6858000"/>
              <a:gd name="connsiteX17" fmla="*/ 0 w 12192000"/>
              <a:gd name="connsiteY17" fmla="*/ 6858000 h 6858000"/>
              <a:gd name="connsiteX18" fmla="*/ 0 w 12192000"/>
              <a:gd name="connsiteY1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480355 w 12192000"/>
              <a:gd name="connsiteY3" fmla="*/ 524982 h 6858000"/>
              <a:gd name="connsiteX4" fmla="*/ 11479695 w 12192000"/>
              <a:gd name="connsiteY4" fmla="*/ 521721 h 6858000"/>
              <a:gd name="connsiteX5" fmla="*/ 11493942 w 12192000"/>
              <a:gd name="connsiteY5" fmla="*/ 50027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4035552 h 6858000"/>
              <a:gd name="connsiteX14" fmla="*/ 8924545 w 12192000"/>
              <a:gd name="connsiteY14" fmla="*/ 4035552 h 6858000"/>
              <a:gd name="connsiteX15" fmla="*/ 8924545 w 12192000"/>
              <a:gd name="connsiteY15" fmla="*/ 6858000 h 6858000"/>
              <a:gd name="connsiteX16" fmla="*/ 0 w 12192000"/>
              <a:gd name="connsiteY16" fmla="*/ 6858000 h 6858000"/>
              <a:gd name="connsiteX17" fmla="*/ 0 w 12192000"/>
              <a:gd name="connsiteY17" fmla="*/ 0 h 6858000"/>
              <a:gd name="connsiteX0" fmla="*/ 11493942 w 12192000"/>
              <a:gd name="connsiteY0" fmla="*/ 500271 h 6858000"/>
              <a:gd name="connsiteX1" fmla="*/ 11540019 w 12192000"/>
              <a:gd name="connsiteY1" fmla="*/ 495812 h 6858000"/>
              <a:gd name="connsiteX2" fmla="*/ 11480355 w 12192000"/>
              <a:gd name="connsiteY2" fmla="*/ 524982 h 6858000"/>
              <a:gd name="connsiteX3" fmla="*/ 11479695 w 12192000"/>
              <a:gd name="connsiteY3" fmla="*/ 521721 h 6858000"/>
              <a:gd name="connsiteX4" fmla="*/ 11493942 w 12192000"/>
              <a:gd name="connsiteY4" fmla="*/ 500271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4035552 h 6858000"/>
              <a:gd name="connsiteX13" fmla="*/ 8924545 w 12192000"/>
              <a:gd name="connsiteY13" fmla="*/ 4035552 h 6858000"/>
              <a:gd name="connsiteX14" fmla="*/ 8924545 w 12192000"/>
              <a:gd name="connsiteY14" fmla="*/ 6858000 h 6858000"/>
              <a:gd name="connsiteX15" fmla="*/ 0 w 12192000"/>
              <a:gd name="connsiteY15" fmla="*/ 6858000 h 6858000"/>
              <a:gd name="connsiteX16" fmla="*/ 0 w 12192000"/>
              <a:gd name="connsiteY16" fmla="*/ 0 h 6858000"/>
              <a:gd name="connsiteX0" fmla="*/ 11493942 w 12192000"/>
              <a:gd name="connsiteY0" fmla="*/ 500271 h 6858000"/>
              <a:gd name="connsiteX1" fmla="*/ 11480355 w 12192000"/>
              <a:gd name="connsiteY1" fmla="*/ 524982 h 6858000"/>
              <a:gd name="connsiteX2" fmla="*/ 11479695 w 12192000"/>
              <a:gd name="connsiteY2" fmla="*/ 521721 h 6858000"/>
              <a:gd name="connsiteX3" fmla="*/ 11493942 w 12192000"/>
              <a:gd name="connsiteY3" fmla="*/ 500271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4035552 h 6858000"/>
              <a:gd name="connsiteX12" fmla="*/ 8924545 w 12192000"/>
              <a:gd name="connsiteY12" fmla="*/ 4035552 h 6858000"/>
              <a:gd name="connsiteX13" fmla="*/ 8924545 w 12192000"/>
              <a:gd name="connsiteY13" fmla="*/ 6858000 h 6858000"/>
              <a:gd name="connsiteX14" fmla="*/ 0 w 12192000"/>
              <a:gd name="connsiteY14" fmla="*/ 6858000 h 6858000"/>
              <a:gd name="connsiteX15" fmla="*/ 0 w 12192000"/>
              <a:gd name="connsiteY15" fmla="*/ 0 h 6858000"/>
              <a:gd name="connsiteX0" fmla="*/ 11479695 w 12192000"/>
              <a:gd name="connsiteY0" fmla="*/ 521721 h 6858000"/>
              <a:gd name="connsiteX1" fmla="*/ 11480355 w 12192000"/>
              <a:gd name="connsiteY1" fmla="*/ 524982 h 6858000"/>
              <a:gd name="connsiteX2" fmla="*/ 11479695 w 12192000"/>
              <a:gd name="connsiteY2" fmla="*/ 521721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4035552 h 6858000"/>
              <a:gd name="connsiteX11" fmla="*/ 8924545 w 12192000"/>
              <a:gd name="connsiteY11" fmla="*/ 4035552 h 6858000"/>
              <a:gd name="connsiteX12" fmla="*/ 8924545 w 12192000"/>
              <a:gd name="connsiteY12" fmla="*/ 6858000 h 6858000"/>
              <a:gd name="connsiteX13" fmla="*/ 0 w 12192000"/>
              <a:gd name="connsiteY13" fmla="*/ 6858000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4035552 h 6858000"/>
              <a:gd name="connsiteX8" fmla="*/ 8924545 w 12192000"/>
              <a:gd name="connsiteY8" fmla="*/ 4035552 h 6858000"/>
              <a:gd name="connsiteX9" fmla="*/ 8924545 w 12192000"/>
              <a:gd name="connsiteY9" fmla="*/ 6858000 h 6858000"/>
              <a:gd name="connsiteX10" fmla="*/ 0 w 12192000"/>
              <a:gd name="connsiteY10" fmla="*/ 6858000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4035552"/>
                </a:lnTo>
                <a:lnTo>
                  <a:pt x="8924545" y="4035552"/>
                </a:lnTo>
                <a:lnTo>
                  <a:pt x="8924545"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sz="2000">
                <a:solidFill>
                  <a:schemeClr val="tx1">
                    <a:lumMod val="75000"/>
                    <a:lumOff val="25000"/>
                  </a:schemeClr>
                </a:solidFill>
              </a:defRPr>
            </a:lvl1pPr>
          </a:lstStyle>
          <a:p>
            <a:r>
              <a:rPr lang="en-US"/>
              <a:t>Drag picture to placeholder or click icon to add</a:t>
            </a:r>
          </a:p>
        </p:txBody>
      </p:sp>
      <p:sp>
        <p:nvSpPr>
          <p:cNvPr id="8" name="Rectangle 7"/>
          <p:cNvSpPr/>
          <p:nvPr userDrawn="1"/>
        </p:nvSpPr>
        <p:spPr>
          <a:xfrm>
            <a:off x="8924543" y="4035552"/>
            <a:ext cx="3267456" cy="2822448"/>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370665" y="4432500"/>
            <a:ext cx="2455575" cy="1785419"/>
          </a:xfrm>
        </p:spPr>
        <p:txBody>
          <a:bodyPr anchor="t">
            <a:noAutofit/>
          </a:bodyPr>
          <a:lstStyle>
            <a:lvl1pPr>
              <a:defRPr sz="180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9" name="Footer Placeholder 9"/>
          <p:cNvSpPr>
            <a:spLocks noGrp="1"/>
          </p:cNvSpPr>
          <p:nvPr>
            <p:ph type="ftr" sz="quarter" idx="13"/>
          </p:nvPr>
        </p:nvSpPr>
        <p:spPr>
          <a:xfrm>
            <a:off x="188012" y="6610588"/>
            <a:ext cx="8147605" cy="236241"/>
          </a:xfrm>
        </p:spPr>
        <p:txBody>
          <a:bodyPr/>
          <a:lstStyle>
            <a:lvl1pPr>
              <a:defRPr lang="en-GB" sz="800" b="0" i="0" u="none" strike="noStrike" baseline="0" smtClean="0">
                <a:solidFill>
                  <a:schemeClr val="bg2"/>
                </a:solidFill>
              </a:defRPr>
            </a:lvl1pPr>
          </a:lstStyle>
          <a:p>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7" name="Picture Placeholder 8"/>
          <p:cNvSpPr>
            <a:spLocks noGrp="1"/>
          </p:cNvSpPr>
          <p:nvPr>
            <p:ph type="pic" idx="10"/>
          </p:nvPr>
        </p:nvSpPr>
        <p:spPr>
          <a:xfrm>
            <a:off x="0" y="0"/>
            <a:ext cx="12192000" cy="68580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768383 w 12192000"/>
              <a:gd name="connsiteY30" fmla="*/ 524982 h 6858000"/>
              <a:gd name="connsiteX31" fmla="*/ 11767095 w 12192000"/>
              <a:gd name="connsiteY31" fmla="*/ 594002 h 6858000"/>
              <a:gd name="connsiteX32" fmla="*/ 11767371 w 12192000"/>
              <a:gd name="connsiteY32" fmla="*/ 595358 h 6858000"/>
              <a:gd name="connsiteX33" fmla="*/ 11767371 w 12192000"/>
              <a:gd name="connsiteY33" fmla="*/ 597171 h 6858000"/>
              <a:gd name="connsiteX34" fmla="*/ 11767371 w 12192000"/>
              <a:gd name="connsiteY34" fmla="*/ 611858 h 6858000"/>
              <a:gd name="connsiteX35" fmla="*/ 11767371 w 12192000"/>
              <a:gd name="connsiteY35" fmla="*/ 615325 h 6858000"/>
              <a:gd name="connsiteX36" fmla="*/ 11743949 w 12192000"/>
              <a:gd name="connsiteY36" fmla="*/ 639812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768383 w 12192000"/>
              <a:gd name="connsiteY29" fmla="*/ 524982 h 6858000"/>
              <a:gd name="connsiteX30" fmla="*/ 11767095 w 12192000"/>
              <a:gd name="connsiteY30" fmla="*/ 594002 h 6858000"/>
              <a:gd name="connsiteX31" fmla="*/ 11767371 w 12192000"/>
              <a:gd name="connsiteY31" fmla="*/ 595358 h 6858000"/>
              <a:gd name="connsiteX32" fmla="*/ 11767371 w 12192000"/>
              <a:gd name="connsiteY32" fmla="*/ 597171 h 6858000"/>
              <a:gd name="connsiteX33" fmla="*/ 11767371 w 12192000"/>
              <a:gd name="connsiteY33" fmla="*/ 611858 h 6858000"/>
              <a:gd name="connsiteX34" fmla="*/ 11767371 w 12192000"/>
              <a:gd name="connsiteY34" fmla="*/ 615325 h 6858000"/>
              <a:gd name="connsiteX35" fmla="*/ 11743949 w 12192000"/>
              <a:gd name="connsiteY35" fmla="*/ 639812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6858000 h 6858000"/>
              <a:gd name="connsiteX59" fmla="*/ 3267455 w 12192000"/>
              <a:gd name="connsiteY59" fmla="*/ 6858000 h 6858000"/>
              <a:gd name="connsiteX60" fmla="*/ 3267455 w 12192000"/>
              <a:gd name="connsiteY60" fmla="*/ 4035552 h 6858000"/>
              <a:gd name="connsiteX61" fmla="*/ 0 w 12192000"/>
              <a:gd name="connsiteY61" fmla="*/ 4035552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768383 w 12192000"/>
              <a:gd name="connsiteY28" fmla="*/ 524982 h 6858000"/>
              <a:gd name="connsiteX29" fmla="*/ 11767095 w 12192000"/>
              <a:gd name="connsiteY29" fmla="*/ 594002 h 6858000"/>
              <a:gd name="connsiteX30" fmla="*/ 11767371 w 12192000"/>
              <a:gd name="connsiteY30" fmla="*/ 595358 h 6858000"/>
              <a:gd name="connsiteX31" fmla="*/ 11767371 w 12192000"/>
              <a:gd name="connsiteY31" fmla="*/ 597171 h 6858000"/>
              <a:gd name="connsiteX32" fmla="*/ 11767371 w 12192000"/>
              <a:gd name="connsiteY32" fmla="*/ 611858 h 6858000"/>
              <a:gd name="connsiteX33" fmla="*/ 11767371 w 12192000"/>
              <a:gd name="connsiteY33" fmla="*/ 615325 h 6858000"/>
              <a:gd name="connsiteX34" fmla="*/ 11743949 w 12192000"/>
              <a:gd name="connsiteY34" fmla="*/ 639812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6858000 h 6858000"/>
              <a:gd name="connsiteX58" fmla="*/ 3267455 w 12192000"/>
              <a:gd name="connsiteY58" fmla="*/ 6858000 h 6858000"/>
              <a:gd name="connsiteX59" fmla="*/ 3267455 w 12192000"/>
              <a:gd name="connsiteY59" fmla="*/ 4035552 h 6858000"/>
              <a:gd name="connsiteX60" fmla="*/ 0 w 12192000"/>
              <a:gd name="connsiteY60" fmla="*/ 4035552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768383 w 12192000"/>
              <a:gd name="connsiteY27" fmla="*/ 524982 h 6858000"/>
              <a:gd name="connsiteX28" fmla="*/ 11767095 w 12192000"/>
              <a:gd name="connsiteY28" fmla="*/ 594002 h 6858000"/>
              <a:gd name="connsiteX29" fmla="*/ 11767371 w 12192000"/>
              <a:gd name="connsiteY29" fmla="*/ 595358 h 6858000"/>
              <a:gd name="connsiteX30" fmla="*/ 11767371 w 12192000"/>
              <a:gd name="connsiteY30" fmla="*/ 597171 h 6858000"/>
              <a:gd name="connsiteX31" fmla="*/ 11767371 w 12192000"/>
              <a:gd name="connsiteY31" fmla="*/ 611858 h 6858000"/>
              <a:gd name="connsiteX32" fmla="*/ 11767371 w 12192000"/>
              <a:gd name="connsiteY32" fmla="*/ 615325 h 6858000"/>
              <a:gd name="connsiteX33" fmla="*/ 11743949 w 12192000"/>
              <a:gd name="connsiteY33" fmla="*/ 639812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6858000 h 6858000"/>
              <a:gd name="connsiteX57" fmla="*/ 3267455 w 12192000"/>
              <a:gd name="connsiteY57" fmla="*/ 6858000 h 6858000"/>
              <a:gd name="connsiteX58" fmla="*/ 3267455 w 12192000"/>
              <a:gd name="connsiteY58" fmla="*/ 4035552 h 6858000"/>
              <a:gd name="connsiteX59" fmla="*/ 0 w 12192000"/>
              <a:gd name="connsiteY59" fmla="*/ 4035552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8383 w 12192000"/>
              <a:gd name="connsiteY26" fmla="*/ 524982 h 6858000"/>
              <a:gd name="connsiteX27" fmla="*/ 11767095 w 12192000"/>
              <a:gd name="connsiteY27" fmla="*/ 594002 h 6858000"/>
              <a:gd name="connsiteX28" fmla="*/ 11767371 w 12192000"/>
              <a:gd name="connsiteY28" fmla="*/ 595358 h 6858000"/>
              <a:gd name="connsiteX29" fmla="*/ 11767371 w 12192000"/>
              <a:gd name="connsiteY29" fmla="*/ 597171 h 6858000"/>
              <a:gd name="connsiteX30" fmla="*/ 11767371 w 12192000"/>
              <a:gd name="connsiteY30" fmla="*/ 611858 h 6858000"/>
              <a:gd name="connsiteX31" fmla="*/ 11767371 w 12192000"/>
              <a:gd name="connsiteY31" fmla="*/ 615325 h 6858000"/>
              <a:gd name="connsiteX32" fmla="*/ 11743949 w 12192000"/>
              <a:gd name="connsiteY32" fmla="*/ 63981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6858000 h 6858000"/>
              <a:gd name="connsiteX56" fmla="*/ 3267455 w 12192000"/>
              <a:gd name="connsiteY56" fmla="*/ 6858000 h 6858000"/>
              <a:gd name="connsiteX57" fmla="*/ 3267455 w 12192000"/>
              <a:gd name="connsiteY57" fmla="*/ 4035552 h 6858000"/>
              <a:gd name="connsiteX58" fmla="*/ 0 w 12192000"/>
              <a:gd name="connsiteY58" fmla="*/ 4035552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7095 w 12192000"/>
              <a:gd name="connsiteY26" fmla="*/ 594002 h 6858000"/>
              <a:gd name="connsiteX27" fmla="*/ 11767371 w 12192000"/>
              <a:gd name="connsiteY27" fmla="*/ 595358 h 6858000"/>
              <a:gd name="connsiteX28" fmla="*/ 11767371 w 12192000"/>
              <a:gd name="connsiteY28" fmla="*/ 597171 h 6858000"/>
              <a:gd name="connsiteX29" fmla="*/ 11767371 w 12192000"/>
              <a:gd name="connsiteY29" fmla="*/ 611858 h 6858000"/>
              <a:gd name="connsiteX30" fmla="*/ 11767371 w 12192000"/>
              <a:gd name="connsiteY30" fmla="*/ 615325 h 6858000"/>
              <a:gd name="connsiteX31" fmla="*/ 11743949 w 12192000"/>
              <a:gd name="connsiteY31" fmla="*/ 63981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6858000 h 6858000"/>
              <a:gd name="connsiteX55" fmla="*/ 3267455 w 12192000"/>
              <a:gd name="connsiteY55" fmla="*/ 6858000 h 6858000"/>
              <a:gd name="connsiteX56" fmla="*/ 3267455 w 12192000"/>
              <a:gd name="connsiteY56" fmla="*/ 4035552 h 6858000"/>
              <a:gd name="connsiteX57" fmla="*/ 0 w 12192000"/>
              <a:gd name="connsiteY57" fmla="*/ 4035552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7095 w 12192000"/>
              <a:gd name="connsiteY25" fmla="*/ 594002 h 6858000"/>
              <a:gd name="connsiteX26" fmla="*/ 11767371 w 12192000"/>
              <a:gd name="connsiteY26" fmla="*/ 595358 h 6858000"/>
              <a:gd name="connsiteX27" fmla="*/ 11767371 w 12192000"/>
              <a:gd name="connsiteY27" fmla="*/ 597171 h 6858000"/>
              <a:gd name="connsiteX28" fmla="*/ 11767371 w 12192000"/>
              <a:gd name="connsiteY28" fmla="*/ 611858 h 6858000"/>
              <a:gd name="connsiteX29" fmla="*/ 11767371 w 12192000"/>
              <a:gd name="connsiteY29" fmla="*/ 615325 h 6858000"/>
              <a:gd name="connsiteX30" fmla="*/ 11743949 w 12192000"/>
              <a:gd name="connsiteY30" fmla="*/ 639812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6858000 h 6858000"/>
              <a:gd name="connsiteX54" fmla="*/ 3267455 w 12192000"/>
              <a:gd name="connsiteY54" fmla="*/ 6858000 h 6858000"/>
              <a:gd name="connsiteX55" fmla="*/ 3267455 w 12192000"/>
              <a:gd name="connsiteY55" fmla="*/ 4035552 h 6858000"/>
              <a:gd name="connsiteX56" fmla="*/ 0 w 12192000"/>
              <a:gd name="connsiteY56" fmla="*/ 4035552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67095 w 12192000"/>
              <a:gd name="connsiteY24" fmla="*/ 594002 h 6858000"/>
              <a:gd name="connsiteX25" fmla="*/ 11767371 w 12192000"/>
              <a:gd name="connsiteY25" fmla="*/ 595358 h 6858000"/>
              <a:gd name="connsiteX26" fmla="*/ 11767371 w 12192000"/>
              <a:gd name="connsiteY26" fmla="*/ 597171 h 6858000"/>
              <a:gd name="connsiteX27" fmla="*/ 11767371 w 12192000"/>
              <a:gd name="connsiteY27" fmla="*/ 611858 h 6858000"/>
              <a:gd name="connsiteX28" fmla="*/ 11767371 w 12192000"/>
              <a:gd name="connsiteY28" fmla="*/ 615325 h 6858000"/>
              <a:gd name="connsiteX29" fmla="*/ 11743949 w 12192000"/>
              <a:gd name="connsiteY29" fmla="*/ 639812 h 6858000"/>
              <a:gd name="connsiteX30" fmla="*/ 11507577 w 12192000"/>
              <a:gd name="connsiteY30" fmla="*/ 641481 h 6858000"/>
              <a:gd name="connsiteX31" fmla="*/ 11481926 w 12192000"/>
              <a:gd name="connsiteY31" fmla="*/ 615325 h 6858000"/>
              <a:gd name="connsiteX32" fmla="*/ 11481926 w 12192000"/>
              <a:gd name="connsiteY32" fmla="*/ 611858 h 6858000"/>
              <a:gd name="connsiteX33" fmla="*/ 11481926 w 12192000"/>
              <a:gd name="connsiteY33" fmla="*/ 609076 h 6858000"/>
              <a:gd name="connsiteX34" fmla="*/ 11481925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6858000 h 6858000"/>
              <a:gd name="connsiteX53" fmla="*/ 3267455 w 12192000"/>
              <a:gd name="connsiteY53" fmla="*/ 6858000 h 6858000"/>
              <a:gd name="connsiteX54" fmla="*/ 3267455 w 12192000"/>
              <a:gd name="connsiteY54" fmla="*/ 4035552 h 6858000"/>
              <a:gd name="connsiteX55" fmla="*/ 0 w 12192000"/>
              <a:gd name="connsiteY55" fmla="*/ 4035552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67095 w 12192000"/>
              <a:gd name="connsiteY23" fmla="*/ 594002 h 6858000"/>
              <a:gd name="connsiteX24" fmla="*/ 11767371 w 12192000"/>
              <a:gd name="connsiteY24" fmla="*/ 595358 h 6858000"/>
              <a:gd name="connsiteX25" fmla="*/ 11767371 w 12192000"/>
              <a:gd name="connsiteY25" fmla="*/ 597171 h 6858000"/>
              <a:gd name="connsiteX26" fmla="*/ 11767371 w 12192000"/>
              <a:gd name="connsiteY26" fmla="*/ 611858 h 6858000"/>
              <a:gd name="connsiteX27" fmla="*/ 11767371 w 12192000"/>
              <a:gd name="connsiteY27" fmla="*/ 615325 h 6858000"/>
              <a:gd name="connsiteX28" fmla="*/ 11743949 w 12192000"/>
              <a:gd name="connsiteY28" fmla="*/ 639812 h 6858000"/>
              <a:gd name="connsiteX29" fmla="*/ 11507577 w 12192000"/>
              <a:gd name="connsiteY29" fmla="*/ 641481 h 6858000"/>
              <a:gd name="connsiteX30" fmla="*/ 11481926 w 12192000"/>
              <a:gd name="connsiteY30" fmla="*/ 615325 h 6858000"/>
              <a:gd name="connsiteX31" fmla="*/ 11481926 w 12192000"/>
              <a:gd name="connsiteY31" fmla="*/ 611858 h 6858000"/>
              <a:gd name="connsiteX32" fmla="*/ 11481926 w 12192000"/>
              <a:gd name="connsiteY32" fmla="*/ 609076 h 6858000"/>
              <a:gd name="connsiteX33" fmla="*/ 11481925 w 12192000"/>
              <a:gd name="connsiteY33" fmla="*/ 609076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6858000 h 6858000"/>
              <a:gd name="connsiteX52" fmla="*/ 3267455 w 12192000"/>
              <a:gd name="connsiteY52" fmla="*/ 6858000 h 6858000"/>
              <a:gd name="connsiteX53" fmla="*/ 3267455 w 12192000"/>
              <a:gd name="connsiteY53" fmla="*/ 4035552 h 6858000"/>
              <a:gd name="connsiteX54" fmla="*/ 0 w 12192000"/>
              <a:gd name="connsiteY54" fmla="*/ 4035552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67095 w 12192000"/>
              <a:gd name="connsiteY22" fmla="*/ 594002 h 6858000"/>
              <a:gd name="connsiteX23" fmla="*/ 11767371 w 12192000"/>
              <a:gd name="connsiteY23" fmla="*/ 595358 h 6858000"/>
              <a:gd name="connsiteX24" fmla="*/ 11767371 w 12192000"/>
              <a:gd name="connsiteY24" fmla="*/ 597171 h 6858000"/>
              <a:gd name="connsiteX25" fmla="*/ 11767371 w 12192000"/>
              <a:gd name="connsiteY25" fmla="*/ 611858 h 6858000"/>
              <a:gd name="connsiteX26" fmla="*/ 11767371 w 12192000"/>
              <a:gd name="connsiteY26" fmla="*/ 615325 h 6858000"/>
              <a:gd name="connsiteX27" fmla="*/ 11743949 w 12192000"/>
              <a:gd name="connsiteY27" fmla="*/ 639812 h 6858000"/>
              <a:gd name="connsiteX28" fmla="*/ 11507577 w 12192000"/>
              <a:gd name="connsiteY28" fmla="*/ 641481 h 6858000"/>
              <a:gd name="connsiteX29" fmla="*/ 11481926 w 12192000"/>
              <a:gd name="connsiteY29" fmla="*/ 615325 h 6858000"/>
              <a:gd name="connsiteX30" fmla="*/ 11481926 w 12192000"/>
              <a:gd name="connsiteY30" fmla="*/ 611858 h 6858000"/>
              <a:gd name="connsiteX31" fmla="*/ 11481926 w 12192000"/>
              <a:gd name="connsiteY31" fmla="*/ 609076 h 6858000"/>
              <a:gd name="connsiteX32" fmla="*/ 11481925 w 12192000"/>
              <a:gd name="connsiteY32" fmla="*/ 609076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6858000 h 6858000"/>
              <a:gd name="connsiteX51" fmla="*/ 3267455 w 12192000"/>
              <a:gd name="connsiteY51" fmla="*/ 6858000 h 6858000"/>
              <a:gd name="connsiteX52" fmla="*/ 3267455 w 12192000"/>
              <a:gd name="connsiteY52" fmla="*/ 4035552 h 6858000"/>
              <a:gd name="connsiteX53" fmla="*/ 0 w 12192000"/>
              <a:gd name="connsiteY53" fmla="*/ 4035552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67095 w 12192000"/>
              <a:gd name="connsiteY21" fmla="*/ 594002 h 6858000"/>
              <a:gd name="connsiteX22" fmla="*/ 11767371 w 12192000"/>
              <a:gd name="connsiteY22" fmla="*/ 595358 h 6858000"/>
              <a:gd name="connsiteX23" fmla="*/ 11767371 w 12192000"/>
              <a:gd name="connsiteY23" fmla="*/ 597171 h 6858000"/>
              <a:gd name="connsiteX24" fmla="*/ 11767371 w 12192000"/>
              <a:gd name="connsiteY24" fmla="*/ 611858 h 6858000"/>
              <a:gd name="connsiteX25" fmla="*/ 11767371 w 12192000"/>
              <a:gd name="connsiteY25" fmla="*/ 615325 h 6858000"/>
              <a:gd name="connsiteX26" fmla="*/ 11743949 w 12192000"/>
              <a:gd name="connsiteY26" fmla="*/ 639812 h 6858000"/>
              <a:gd name="connsiteX27" fmla="*/ 11507577 w 12192000"/>
              <a:gd name="connsiteY27" fmla="*/ 641481 h 6858000"/>
              <a:gd name="connsiteX28" fmla="*/ 11481926 w 12192000"/>
              <a:gd name="connsiteY28" fmla="*/ 615325 h 6858000"/>
              <a:gd name="connsiteX29" fmla="*/ 11481926 w 12192000"/>
              <a:gd name="connsiteY29" fmla="*/ 611858 h 6858000"/>
              <a:gd name="connsiteX30" fmla="*/ 11481926 w 12192000"/>
              <a:gd name="connsiteY30" fmla="*/ 609076 h 6858000"/>
              <a:gd name="connsiteX31" fmla="*/ 11481925 w 12192000"/>
              <a:gd name="connsiteY31" fmla="*/ 609076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6858000 h 6858000"/>
              <a:gd name="connsiteX50" fmla="*/ 3267455 w 12192000"/>
              <a:gd name="connsiteY50" fmla="*/ 6858000 h 6858000"/>
              <a:gd name="connsiteX51" fmla="*/ 3267455 w 12192000"/>
              <a:gd name="connsiteY51" fmla="*/ 4035552 h 6858000"/>
              <a:gd name="connsiteX52" fmla="*/ 0 w 12192000"/>
              <a:gd name="connsiteY52" fmla="*/ 4035552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67095 w 12192000"/>
              <a:gd name="connsiteY20" fmla="*/ 594002 h 6858000"/>
              <a:gd name="connsiteX21" fmla="*/ 11767371 w 12192000"/>
              <a:gd name="connsiteY21" fmla="*/ 595358 h 6858000"/>
              <a:gd name="connsiteX22" fmla="*/ 11767371 w 12192000"/>
              <a:gd name="connsiteY22" fmla="*/ 597171 h 6858000"/>
              <a:gd name="connsiteX23" fmla="*/ 11767371 w 12192000"/>
              <a:gd name="connsiteY23" fmla="*/ 611858 h 6858000"/>
              <a:gd name="connsiteX24" fmla="*/ 11767371 w 12192000"/>
              <a:gd name="connsiteY24" fmla="*/ 615325 h 6858000"/>
              <a:gd name="connsiteX25" fmla="*/ 11743949 w 12192000"/>
              <a:gd name="connsiteY25" fmla="*/ 639812 h 6858000"/>
              <a:gd name="connsiteX26" fmla="*/ 11507577 w 12192000"/>
              <a:gd name="connsiteY26" fmla="*/ 641481 h 6858000"/>
              <a:gd name="connsiteX27" fmla="*/ 11481926 w 12192000"/>
              <a:gd name="connsiteY27" fmla="*/ 615325 h 6858000"/>
              <a:gd name="connsiteX28" fmla="*/ 11481926 w 12192000"/>
              <a:gd name="connsiteY28" fmla="*/ 611858 h 6858000"/>
              <a:gd name="connsiteX29" fmla="*/ 11481926 w 12192000"/>
              <a:gd name="connsiteY29" fmla="*/ 609076 h 6858000"/>
              <a:gd name="connsiteX30" fmla="*/ 11481925 w 12192000"/>
              <a:gd name="connsiteY30" fmla="*/ 609076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6858000 h 6858000"/>
              <a:gd name="connsiteX49" fmla="*/ 3267455 w 12192000"/>
              <a:gd name="connsiteY49" fmla="*/ 6858000 h 6858000"/>
              <a:gd name="connsiteX50" fmla="*/ 3267455 w 12192000"/>
              <a:gd name="connsiteY50" fmla="*/ 4035552 h 6858000"/>
              <a:gd name="connsiteX51" fmla="*/ 0 w 12192000"/>
              <a:gd name="connsiteY51" fmla="*/ 4035552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67095 w 12192000"/>
              <a:gd name="connsiteY19" fmla="*/ 594002 h 6858000"/>
              <a:gd name="connsiteX20" fmla="*/ 11767371 w 12192000"/>
              <a:gd name="connsiteY20" fmla="*/ 595358 h 6858000"/>
              <a:gd name="connsiteX21" fmla="*/ 11767371 w 12192000"/>
              <a:gd name="connsiteY21" fmla="*/ 597171 h 6858000"/>
              <a:gd name="connsiteX22" fmla="*/ 11767371 w 12192000"/>
              <a:gd name="connsiteY22" fmla="*/ 611858 h 6858000"/>
              <a:gd name="connsiteX23" fmla="*/ 11767371 w 12192000"/>
              <a:gd name="connsiteY23" fmla="*/ 615325 h 6858000"/>
              <a:gd name="connsiteX24" fmla="*/ 11743949 w 12192000"/>
              <a:gd name="connsiteY24" fmla="*/ 639812 h 6858000"/>
              <a:gd name="connsiteX25" fmla="*/ 11507577 w 12192000"/>
              <a:gd name="connsiteY25" fmla="*/ 641481 h 6858000"/>
              <a:gd name="connsiteX26" fmla="*/ 11481926 w 12192000"/>
              <a:gd name="connsiteY26" fmla="*/ 615325 h 6858000"/>
              <a:gd name="connsiteX27" fmla="*/ 11481926 w 12192000"/>
              <a:gd name="connsiteY27" fmla="*/ 611858 h 6858000"/>
              <a:gd name="connsiteX28" fmla="*/ 11481926 w 12192000"/>
              <a:gd name="connsiteY28" fmla="*/ 609076 h 6858000"/>
              <a:gd name="connsiteX29" fmla="*/ 11481925 w 12192000"/>
              <a:gd name="connsiteY29" fmla="*/ 609076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6858000 h 6858000"/>
              <a:gd name="connsiteX48" fmla="*/ 3267455 w 12192000"/>
              <a:gd name="connsiteY48" fmla="*/ 6858000 h 6858000"/>
              <a:gd name="connsiteX49" fmla="*/ 3267455 w 12192000"/>
              <a:gd name="connsiteY49" fmla="*/ 4035552 h 6858000"/>
              <a:gd name="connsiteX50" fmla="*/ 0 w 12192000"/>
              <a:gd name="connsiteY50" fmla="*/ 4035552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67095 w 12192000"/>
              <a:gd name="connsiteY18" fmla="*/ 594002 h 6858000"/>
              <a:gd name="connsiteX19" fmla="*/ 11767371 w 12192000"/>
              <a:gd name="connsiteY19" fmla="*/ 595358 h 6858000"/>
              <a:gd name="connsiteX20" fmla="*/ 11767371 w 12192000"/>
              <a:gd name="connsiteY20" fmla="*/ 597171 h 6858000"/>
              <a:gd name="connsiteX21" fmla="*/ 11767371 w 12192000"/>
              <a:gd name="connsiteY21" fmla="*/ 611858 h 6858000"/>
              <a:gd name="connsiteX22" fmla="*/ 11767371 w 12192000"/>
              <a:gd name="connsiteY22" fmla="*/ 615325 h 6858000"/>
              <a:gd name="connsiteX23" fmla="*/ 11743949 w 12192000"/>
              <a:gd name="connsiteY23" fmla="*/ 639812 h 6858000"/>
              <a:gd name="connsiteX24" fmla="*/ 11507577 w 12192000"/>
              <a:gd name="connsiteY24" fmla="*/ 641481 h 6858000"/>
              <a:gd name="connsiteX25" fmla="*/ 11481926 w 12192000"/>
              <a:gd name="connsiteY25" fmla="*/ 615325 h 6858000"/>
              <a:gd name="connsiteX26" fmla="*/ 11481926 w 12192000"/>
              <a:gd name="connsiteY26" fmla="*/ 611858 h 6858000"/>
              <a:gd name="connsiteX27" fmla="*/ 11481926 w 12192000"/>
              <a:gd name="connsiteY27" fmla="*/ 609076 h 6858000"/>
              <a:gd name="connsiteX28" fmla="*/ 11481925 w 12192000"/>
              <a:gd name="connsiteY28" fmla="*/ 609076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6858000 h 6858000"/>
              <a:gd name="connsiteX47" fmla="*/ 3267455 w 12192000"/>
              <a:gd name="connsiteY47" fmla="*/ 6858000 h 6858000"/>
              <a:gd name="connsiteX48" fmla="*/ 3267455 w 12192000"/>
              <a:gd name="connsiteY48" fmla="*/ 4035552 h 6858000"/>
              <a:gd name="connsiteX49" fmla="*/ 0 w 12192000"/>
              <a:gd name="connsiteY49" fmla="*/ 4035552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67095 w 12192000"/>
              <a:gd name="connsiteY17" fmla="*/ 594002 h 6858000"/>
              <a:gd name="connsiteX18" fmla="*/ 11767371 w 12192000"/>
              <a:gd name="connsiteY18" fmla="*/ 595358 h 6858000"/>
              <a:gd name="connsiteX19" fmla="*/ 11767371 w 12192000"/>
              <a:gd name="connsiteY19" fmla="*/ 597171 h 6858000"/>
              <a:gd name="connsiteX20" fmla="*/ 11767371 w 12192000"/>
              <a:gd name="connsiteY20" fmla="*/ 611858 h 6858000"/>
              <a:gd name="connsiteX21" fmla="*/ 11767371 w 12192000"/>
              <a:gd name="connsiteY21" fmla="*/ 615325 h 6858000"/>
              <a:gd name="connsiteX22" fmla="*/ 11743949 w 12192000"/>
              <a:gd name="connsiteY22" fmla="*/ 639812 h 6858000"/>
              <a:gd name="connsiteX23" fmla="*/ 11507577 w 12192000"/>
              <a:gd name="connsiteY23" fmla="*/ 641481 h 6858000"/>
              <a:gd name="connsiteX24" fmla="*/ 11481926 w 12192000"/>
              <a:gd name="connsiteY24" fmla="*/ 615325 h 6858000"/>
              <a:gd name="connsiteX25" fmla="*/ 11481926 w 12192000"/>
              <a:gd name="connsiteY25" fmla="*/ 611858 h 6858000"/>
              <a:gd name="connsiteX26" fmla="*/ 11481926 w 12192000"/>
              <a:gd name="connsiteY26" fmla="*/ 609076 h 6858000"/>
              <a:gd name="connsiteX27" fmla="*/ 11481925 w 12192000"/>
              <a:gd name="connsiteY27" fmla="*/ 609076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3267455 w 12192000"/>
              <a:gd name="connsiteY46" fmla="*/ 6858000 h 6858000"/>
              <a:gd name="connsiteX47" fmla="*/ 3267455 w 12192000"/>
              <a:gd name="connsiteY47" fmla="*/ 4035552 h 6858000"/>
              <a:gd name="connsiteX48" fmla="*/ 0 w 12192000"/>
              <a:gd name="connsiteY48" fmla="*/ 4035552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67095 w 12192000"/>
              <a:gd name="connsiteY16" fmla="*/ 594002 h 6858000"/>
              <a:gd name="connsiteX17" fmla="*/ 11767371 w 12192000"/>
              <a:gd name="connsiteY17" fmla="*/ 595358 h 6858000"/>
              <a:gd name="connsiteX18" fmla="*/ 11767371 w 12192000"/>
              <a:gd name="connsiteY18" fmla="*/ 597171 h 6858000"/>
              <a:gd name="connsiteX19" fmla="*/ 11767371 w 12192000"/>
              <a:gd name="connsiteY19" fmla="*/ 611858 h 6858000"/>
              <a:gd name="connsiteX20" fmla="*/ 11767371 w 12192000"/>
              <a:gd name="connsiteY20" fmla="*/ 615325 h 6858000"/>
              <a:gd name="connsiteX21" fmla="*/ 11743949 w 12192000"/>
              <a:gd name="connsiteY21" fmla="*/ 639812 h 6858000"/>
              <a:gd name="connsiteX22" fmla="*/ 11507577 w 12192000"/>
              <a:gd name="connsiteY22" fmla="*/ 641481 h 6858000"/>
              <a:gd name="connsiteX23" fmla="*/ 11481926 w 12192000"/>
              <a:gd name="connsiteY23" fmla="*/ 615325 h 6858000"/>
              <a:gd name="connsiteX24" fmla="*/ 11481926 w 12192000"/>
              <a:gd name="connsiteY24" fmla="*/ 611858 h 6858000"/>
              <a:gd name="connsiteX25" fmla="*/ 11481926 w 12192000"/>
              <a:gd name="connsiteY25" fmla="*/ 609076 h 6858000"/>
              <a:gd name="connsiteX26" fmla="*/ 11481925 w 12192000"/>
              <a:gd name="connsiteY26" fmla="*/ 609076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3267455 w 12192000"/>
              <a:gd name="connsiteY45" fmla="*/ 6858000 h 6858000"/>
              <a:gd name="connsiteX46" fmla="*/ 3267455 w 12192000"/>
              <a:gd name="connsiteY46" fmla="*/ 4035552 h 6858000"/>
              <a:gd name="connsiteX47" fmla="*/ 0 w 12192000"/>
              <a:gd name="connsiteY47" fmla="*/ 4035552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743949 w 12192000"/>
              <a:gd name="connsiteY20" fmla="*/ 639812 h 6858000"/>
              <a:gd name="connsiteX21" fmla="*/ 11507577 w 12192000"/>
              <a:gd name="connsiteY21" fmla="*/ 641481 h 6858000"/>
              <a:gd name="connsiteX22" fmla="*/ 11481926 w 12192000"/>
              <a:gd name="connsiteY22" fmla="*/ 615325 h 6858000"/>
              <a:gd name="connsiteX23" fmla="*/ 11481926 w 12192000"/>
              <a:gd name="connsiteY23" fmla="*/ 611858 h 6858000"/>
              <a:gd name="connsiteX24" fmla="*/ 11481926 w 12192000"/>
              <a:gd name="connsiteY24" fmla="*/ 609076 h 6858000"/>
              <a:gd name="connsiteX25" fmla="*/ 11481925 w 12192000"/>
              <a:gd name="connsiteY25" fmla="*/ 609076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6858000 h 6858000"/>
              <a:gd name="connsiteX44" fmla="*/ 3267455 w 12192000"/>
              <a:gd name="connsiteY44" fmla="*/ 6858000 h 6858000"/>
              <a:gd name="connsiteX45" fmla="*/ 3267455 w 12192000"/>
              <a:gd name="connsiteY45" fmla="*/ 4035552 h 6858000"/>
              <a:gd name="connsiteX46" fmla="*/ 0 w 12192000"/>
              <a:gd name="connsiteY46" fmla="*/ 4035552 h 6858000"/>
              <a:gd name="connsiteX47" fmla="*/ 0 w 12192000"/>
              <a:gd name="connsiteY4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507577 w 12192000"/>
              <a:gd name="connsiteY20" fmla="*/ 641481 h 6858000"/>
              <a:gd name="connsiteX21" fmla="*/ 11481926 w 12192000"/>
              <a:gd name="connsiteY21" fmla="*/ 615325 h 6858000"/>
              <a:gd name="connsiteX22" fmla="*/ 11481926 w 12192000"/>
              <a:gd name="connsiteY22" fmla="*/ 611858 h 6858000"/>
              <a:gd name="connsiteX23" fmla="*/ 11481926 w 12192000"/>
              <a:gd name="connsiteY23" fmla="*/ 609076 h 6858000"/>
              <a:gd name="connsiteX24" fmla="*/ 11481925 w 12192000"/>
              <a:gd name="connsiteY24" fmla="*/ 609076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528690 w 12192000"/>
              <a:gd name="connsiteY30" fmla="*/ 495886 h 6858000"/>
              <a:gd name="connsiteX31" fmla="*/ 11539181 w 12192000"/>
              <a:gd name="connsiteY31" fmla="*/ 495676 h 6858000"/>
              <a:gd name="connsiteX32" fmla="*/ 11539261 w 12192000"/>
              <a:gd name="connsiteY32" fmla="*/ 495660 h 6858000"/>
              <a:gd name="connsiteX33" fmla="*/ 11539327 w 12192000"/>
              <a:gd name="connsiteY33" fmla="*/ 495673 h 6858000"/>
              <a:gd name="connsiteX34" fmla="*/ 11539999 w 12192000"/>
              <a:gd name="connsiteY34" fmla="*/ 495659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6858000 h 6858000"/>
              <a:gd name="connsiteX43" fmla="*/ 3267455 w 12192000"/>
              <a:gd name="connsiteY43" fmla="*/ 6858000 h 6858000"/>
              <a:gd name="connsiteX44" fmla="*/ 3267455 w 12192000"/>
              <a:gd name="connsiteY44" fmla="*/ 4035552 h 6858000"/>
              <a:gd name="connsiteX45" fmla="*/ 0 w 12192000"/>
              <a:gd name="connsiteY45" fmla="*/ 4035552 h 6858000"/>
              <a:gd name="connsiteX46" fmla="*/ 0 w 12192000"/>
              <a:gd name="connsiteY4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507577 w 12192000"/>
              <a:gd name="connsiteY19" fmla="*/ 641481 h 6858000"/>
              <a:gd name="connsiteX20" fmla="*/ 11481926 w 12192000"/>
              <a:gd name="connsiteY20" fmla="*/ 615325 h 6858000"/>
              <a:gd name="connsiteX21" fmla="*/ 11481926 w 12192000"/>
              <a:gd name="connsiteY21" fmla="*/ 611858 h 6858000"/>
              <a:gd name="connsiteX22" fmla="*/ 11481926 w 12192000"/>
              <a:gd name="connsiteY22" fmla="*/ 609076 h 6858000"/>
              <a:gd name="connsiteX23" fmla="*/ 11481925 w 12192000"/>
              <a:gd name="connsiteY23" fmla="*/ 609076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528690 w 12192000"/>
              <a:gd name="connsiteY29" fmla="*/ 495886 h 6858000"/>
              <a:gd name="connsiteX30" fmla="*/ 11539181 w 12192000"/>
              <a:gd name="connsiteY30" fmla="*/ 495676 h 6858000"/>
              <a:gd name="connsiteX31" fmla="*/ 11539261 w 12192000"/>
              <a:gd name="connsiteY31" fmla="*/ 495660 h 6858000"/>
              <a:gd name="connsiteX32" fmla="*/ 11539327 w 12192000"/>
              <a:gd name="connsiteY32" fmla="*/ 495673 h 6858000"/>
              <a:gd name="connsiteX33" fmla="*/ 11539999 w 12192000"/>
              <a:gd name="connsiteY33" fmla="*/ 495659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6858000 h 6858000"/>
              <a:gd name="connsiteX42" fmla="*/ 3267455 w 12192000"/>
              <a:gd name="connsiteY42" fmla="*/ 6858000 h 6858000"/>
              <a:gd name="connsiteX43" fmla="*/ 3267455 w 12192000"/>
              <a:gd name="connsiteY43" fmla="*/ 4035552 h 6858000"/>
              <a:gd name="connsiteX44" fmla="*/ 0 w 12192000"/>
              <a:gd name="connsiteY44" fmla="*/ 4035552 h 6858000"/>
              <a:gd name="connsiteX45" fmla="*/ 0 w 12192000"/>
              <a:gd name="connsiteY4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507577 w 12192000"/>
              <a:gd name="connsiteY18" fmla="*/ 641481 h 6858000"/>
              <a:gd name="connsiteX19" fmla="*/ 11481926 w 12192000"/>
              <a:gd name="connsiteY19" fmla="*/ 615325 h 6858000"/>
              <a:gd name="connsiteX20" fmla="*/ 11481926 w 12192000"/>
              <a:gd name="connsiteY20" fmla="*/ 611858 h 6858000"/>
              <a:gd name="connsiteX21" fmla="*/ 11481926 w 12192000"/>
              <a:gd name="connsiteY21" fmla="*/ 609076 h 6858000"/>
              <a:gd name="connsiteX22" fmla="*/ 11481925 w 12192000"/>
              <a:gd name="connsiteY22" fmla="*/ 609076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501349 w 12192000"/>
              <a:gd name="connsiteY27" fmla="*/ 498442 h 6858000"/>
              <a:gd name="connsiteX28" fmla="*/ 11528690 w 12192000"/>
              <a:gd name="connsiteY28" fmla="*/ 495886 h 6858000"/>
              <a:gd name="connsiteX29" fmla="*/ 11539181 w 12192000"/>
              <a:gd name="connsiteY29" fmla="*/ 495676 h 6858000"/>
              <a:gd name="connsiteX30" fmla="*/ 11539261 w 12192000"/>
              <a:gd name="connsiteY30" fmla="*/ 495660 h 6858000"/>
              <a:gd name="connsiteX31" fmla="*/ 11539327 w 12192000"/>
              <a:gd name="connsiteY31" fmla="*/ 495673 h 6858000"/>
              <a:gd name="connsiteX32" fmla="*/ 11539999 w 12192000"/>
              <a:gd name="connsiteY32" fmla="*/ 495659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6858000 h 6858000"/>
              <a:gd name="connsiteX41" fmla="*/ 3267455 w 12192000"/>
              <a:gd name="connsiteY41" fmla="*/ 6858000 h 6858000"/>
              <a:gd name="connsiteX42" fmla="*/ 3267455 w 12192000"/>
              <a:gd name="connsiteY42" fmla="*/ 4035552 h 6858000"/>
              <a:gd name="connsiteX43" fmla="*/ 0 w 12192000"/>
              <a:gd name="connsiteY43" fmla="*/ 4035552 h 6858000"/>
              <a:gd name="connsiteX44" fmla="*/ 0 w 12192000"/>
              <a:gd name="connsiteY4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507577 w 12192000"/>
              <a:gd name="connsiteY17" fmla="*/ 641481 h 6858000"/>
              <a:gd name="connsiteX18" fmla="*/ 11481926 w 12192000"/>
              <a:gd name="connsiteY18" fmla="*/ 615325 h 6858000"/>
              <a:gd name="connsiteX19" fmla="*/ 11481926 w 12192000"/>
              <a:gd name="connsiteY19" fmla="*/ 611858 h 6858000"/>
              <a:gd name="connsiteX20" fmla="*/ 11481926 w 12192000"/>
              <a:gd name="connsiteY20" fmla="*/ 609076 h 6858000"/>
              <a:gd name="connsiteX21" fmla="*/ 11481925 w 12192000"/>
              <a:gd name="connsiteY21" fmla="*/ 609076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501349 w 12192000"/>
              <a:gd name="connsiteY26" fmla="*/ 498442 h 6858000"/>
              <a:gd name="connsiteX27" fmla="*/ 11528690 w 12192000"/>
              <a:gd name="connsiteY27" fmla="*/ 495886 h 6858000"/>
              <a:gd name="connsiteX28" fmla="*/ 11539181 w 12192000"/>
              <a:gd name="connsiteY28" fmla="*/ 495676 h 6858000"/>
              <a:gd name="connsiteX29" fmla="*/ 11539261 w 12192000"/>
              <a:gd name="connsiteY29" fmla="*/ 495660 h 6858000"/>
              <a:gd name="connsiteX30" fmla="*/ 11539327 w 12192000"/>
              <a:gd name="connsiteY30" fmla="*/ 495673 h 6858000"/>
              <a:gd name="connsiteX31" fmla="*/ 11539999 w 12192000"/>
              <a:gd name="connsiteY31" fmla="*/ 495659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6858000 h 6858000"/>
              <a:gd name="connsiteX40" fmla="*/ 3267455 w 12192000"/>
              <a:gd name="connsiteY40" fmla="*/ 6858000 h 6858000"/>
              <a:gd name="connsiteX41" fmla="*/ 3267455 w 12192000"/>
              <a:gd name="connsiteY41" fmla="*/ 4035552 h 6858000"/>
              <a:gd name="connsiteX42" fmla="*/ 0 w 12192000"/>
              <a:gd name="connsiteY42" fmla="*/ 4035552 h 6858000"/>
              <a:gd name="connsiteX43" fmla="*/ 0 w 12192000"/>
              <a:gd name="connsiteY4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507577 w 12192000"/>
              <a:gd name="connsiteY16" fmla="*/ 641481 h 6858000"/>
              <a:gd name="connsiteX17" fmla="*/ 11481926 w 12192000"/>
              <a:gd name="connsiteY17" fmla="*/ 615325 h 6858000"/>
              <a:gd name="connsiteX18" fmla="*/ 11481926 w 12192000"/>
              <a:gd name="connsiteY18" fmla="*/ 611858 h 6858000"/>
              <a:gd name="connsiteX19" fmla="*/ 11481926 w 12192000"/>
              <a:gd name="connsiteY19" fmla="*/ 609076 h 6858000"/>
              <a:gd name="connsiteX20" fmla="*/ 11481925 w 12192000"/>
              <a:gd name="connsiteY20" fmla="*/ 609076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501373 w 12192000"/>
              <a:gd name="connsiteY24" fmla="*/ 498774 h 6858000"/>
              <a:gd name="connsiteX25" fmla="*/ 11501349 w 12192000"/>
              <a:gd name="connsiteY25" fmla="*/ 498442 h 6858000"/>
              <a:gd name="connsiteX26" fmla="*/ 11528690 w 12192000"/>
              <a:gd name="connsiteY26" fmla="*/ 495886 h 6858000"/>
              <a:gd name="connsiteX27" fmla="*/ 11539181 w 12192000"/>
              <a:gd name="connsiteY27" fmla="*/ 495676 h 6858000"/>
              <a:gd name="connsiteX28" fmla="*/ 11539261 w 12192000"/>
              <a:gd name="connsiteY28" fmla="*/ 495660 h 6858000"/>
              <a:gd name="connsiteX29" fmla="*/ 11539327 w 12192000"/>
              <a:gd name="connsiteY29" fmla="*/ 495673 h 6858000"/>
              <a:gd name="connsiteX30" fmla="*/ 11539999 w 12192000"/>
              <a:gd name="connsiteY30" fmla="*/ 495659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6858000 h 6858000"/>
              <a:gd name="connsiteX39" fmla="*/ 3267455 w 12192000"/>
              <a:gd name="connsiteY39" fmla="*/ 6858000 h 6858000"/>
              <a:gd name="connsiteX40" fmla="*/ 3267455 w 12192000"/>
              <a:gd name="connsiteY40" fmla="*/ 4035552 h 6858000"/>
              <a:gd name="connsiteX41" fmla="*/ 0 w 12192000"/>
              <a:gd name="connsiteY41" fmla="*/ 4035552 h 6858000"/>
              <a:gd name="connsiteX42" fmla="*/ 0 w 12192000"/>
              <a:gd name="connsiteY4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67095 w 12192000"/>
              <a:gd name="connsiteY14" fmla="*/ 594002 h 6858000"/>
              <a:gd name="connsiteX15" fmla="*/ 11507577 w 12192000"/>
              <a:gd name="connsiteY15" fmla="*/ 641481 h 6858000"/>
              <a:gd name="connsiteX16" fmla="*/ 11481926 w 12192000"/>
              <a:gd name="connsiteY16" fmla="*/ 615325 h 6858000"/>
              <a:gd name="connsiteX17" fmla="*/ 11481926 w 12192000"/>
              <a:gd name="connsiteY17" fmla="*/ 611858 h 6858000"/>
              <a:gd name="connsiteX18" fmla="*/ 11481926 w 12192000"/>
              <a:gd name="connsiteY18" fmla="*/ 609076 h 6858000"/>
              <a:gd name="connsiteX19" fmla="*/ 11481925 w 12192000"/>
              <a:gd name="connsiteY19" fmla="*/ 609076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501373 w 12192000"/>
              <a:gd name="connsiteY23" fmla="*/ 498774 h 6858000"/>
              <a:gd name="connsiteX24" fmla="*/ 11501349 w 12192000"/>
              <a:gd name="connsiteY24" fmla="*/ 498442 h 6858000"/>
              <a:gd name="connsiteX25" fmla="*/ 11528690 w 12192000"/>
              <a:gd name="connsiteY25" fmla="*/ 495886 h 6858000"/>
              <a:gd name="connsiteX26" fmla="*/ 11539181 w 12192000"/>
              <a:gd name="connsiteY26" fmla="*/ 495676 h 6858000"/>
              <a:gd name="connsiteX27" fmla="*/ 11539261 w 12192000"/>
              <a:gd name="connsiteY27" fmla="*/ 495660 h 6858000"/>
              <a:gd name="connsiteX28" fmla="*/ 11539327 w 12192000"/>
              <a:gd name="connsiteY28" fmla="*/ 495673 h 6858000"/>
              <a:gd name="connsiteX29" fmla="*/ 11539999 w 12192000"/>
              <a:gd name="connsiteY29" fmla="*/ 495659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3267455 w 12192000"/>
              <a:gd name="connsiteY38" fmla="*/ 6858000 h 6858000"/>
              <a:gd name="connsiteX39" fmla="*/ 3267455 w 12192000"/>
              <a:gd name="connsiteY39" fmla="*/ 4035552 h 6858000"/>
              <a:gd name="connsiteX40" fmla="*/ 0 w 12192000"/>
              <a:gd name="connsiteY40" fmla="*/ 4035552 h 6858000"/>
              <a:gd name="connsiteX41" fmla="*/ 0 w 12192000"/>
              <a:gd name="connsiteY4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507577 w 12192000"/>
              <a:gd name="connsiteY14" fmla="*/ 641481 h 6858000"/>
              <a:gd name="connsiteX15" fmla="*/ 11481926 w 12192000"/>
              <a:gd name="connsiteY15" fmla="*/ 615325 h 6858000"/>
              <a:gd name="connsiteX16" fmla="*/ 11481926 w 12192000"/>
              <a:gd name="connsiteY16" fmla="*/ 611858 h 6858000"/>
              <a:gd name="connsiteX17" fmla="*/ 11481926 w 12192000"/>
              <a:gd name="connsiteY17" fmla="*/ 609076 h 6858000"/>
              <a:gd name="connsiteX18" fmla="*/ 11481925 w 12192000"/>
              <a:gd name="connsiteY18" fmla="*/ 609076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501373 w 12192000"/>
              <a:gd name="connsiteY22" fmla="*/ 498774 h 6858000"/>
              <a:gd name="connsiteX23" fmla="*/ 11501349 w 12192000"/>
              <a:gd name="connsiteY23" fmla="*/ 498442 h 6858000"/>
              <a:gd name="connsiteX24" fmla="*/ 11528690 w 12192000"/>
              <a:gd name="connsiteY24" fmla="*/ 495886 h 6858000"/>
              <a:gd name="connsiteX25" fmla="*/ 11539181 w 12192000"/>
              <a:gd name="connsiteY25" fmla="*/ 495676 h 6858000"/>
              <a:gd name="connsiteX26" fmla="*/ 11539261 w 12192000"/>
              <a:gd name="connsiteY26" fmla="*/ 495660 h 6858000"/>
              <a:gd name="connsiteX27" fmla="*/ 11539327 w 12192000"/>
              <a:gd name="connsiteY27" fmla="*/ 495673 h 6858000"/>
              <a:gd name="connsiteX28" fmla="*/ 11539999 w 12192000"/>
              <a:gd name="connsiteY28" fmla="*/ 495659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6858000 h 6858000"/>
              <a:gd name="connsiteX37" fmla="*/ 3267455 w 12192000"/>
              <a:gd name="connsiteY37" fmla="*/ 6858000 h 6858000"/>
              <a:gd name="connsiteX38" fmla="*/ 3267455 w 12192000"/>
              <a:gd name="connsiteY38" fmla="*/ 4035552 h 6858000"/>
              <a:gd name="connsiteX39" fmla="*/ 0 w 12192000"/>
              <a:gd name="connsiteY39" fmla="*/ 4035552 h 6858000"/>
              <a:gd name="connsiteX40" fmla="*/ 0 w 12192000"/>
              <a:gd name="connsiteY4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507577 w 12192000"/>
              <a:gd name="connsiteY13" fmla="*/ 641481 h 6858000"/>
              <a:gd name="connsiteX14" fmla="*/ 11481926 w 12192000"/>
              <a:gd name="connsiteY14" fmla="*/ 615325 h 6858000"/>
              <a:gd name="connsiteX15" fmla="*/ 11481926 w 12192000"/>
              <a:gd name="connsiteY15" fmla="*/ 611858 h 6858000"/>
              <a:gd name="connsiteX16" fmla="*/ 11481926 w 12192000"/>
              <a:gd name="connsiteY16" fmla="*/ 609076 h 6858000"/>
              <a:gd name="connsiteX17" fmla="*/ 11481925 w 12192000"/>
              <a:gd name="connsiteY17" fmla="*/ 609076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501373 w 12192000"/>
              <a:gd name="connsiteY21" fmla="*/ 498774 h 6858000"/>
              <a:gd name="connsiteX22" fmla="*/ 11501349 w 12192000"/>
              <a:gd name="connsiteY22" fmla="*/ 498442 h 6858000"/>
              <a:gd name="connsiteX23" fmla="*/ 11528690 w 12192000"/>
              <a:gd name="connsiteY23" fmla="*/ 495886 h 6858000"/>
              <a:gd name="connsiteX24" fmla="*/ 11539181 w 12192000"/>
              <a:gd name="connsiteY24" fmla="*/ 495676 h 6858000"/>
              <a:gd name="connsiteX25" fmla="*/ 11539261 w 12192000"/>
              <a:gd name="connsiteY25" fmla="*/ 495660 h 6858000"/>
              <a:gd name="connsiteX26" fmla="*/ 11539327 w 12192000"/>
              <a:gd name="connsiteY26" fmla="*/ 495673 h 6858000"/>
              <a:gd name="connsiteX27" fmla="*/ 11539999 w 12192000"/>
              <a:gd name="connsiteY27" fmla="*/ 495659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6858000 h 6858000"/>
              <a:gd name="connsiteX36" fmla="*/ 3267455 w 12192000"/>
              <a:gd name="connsiteY36" fmla="*/ 6858000 h 6858000"/>
              <a:gd name="connsiteX37" fmla="*/ 3267455 w 12192000"/>
              <a:gd name="connsiteY37" fmla="*/ 4035552 h 6858000"/>
              <a:gd name="connsiteX38" fmla="*/ 0 w 12192000"/>
              <a:gd name="connsiteY38" fmla="*/ 4035552 h 6858000"/>
              <a:gd name="connsiteX39" fmla="*/ 0 w 12192000"/>
              <a:gd name="connsiteY3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699909 w 12192000"/>
              <a:gd name="connsiteY11" fmla="*/ 505028 h 6858000"/>
              <a:gd name="connsiteX12" fmla="*/ 11507577 w 12192000"/>
              <a:gd name="connsiteY12" fmla="*/ 641481 h 6858000"/>
              <a:gd name="connsiteX13" fmla="*/ 11481926 w 12192000"/>
              <a:gd name="connsiteY13" fmla="*/ 615325 h 6858000"/>
              <a:gd name="connsiteX14" fmla="*/ 11481926 w 12192000"/>
              <a:gd name="connsiteY14" fmla="*/ 611858 h 6858000"/>
              <a:gd name="connsiteX15" fmla="*/ 11481926 w 12192000"/>
              <a:gd name="connsiteY15" fmla="*/ 609076 h 6858000"/>
              <a:gd name="connsiteX16" fmla="*/ 11481925 w 12192000"/>
              <a:gd name="connsiteY16" fmla="*/ 609076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501373 w 12192000"/>
              <a:gd name="connsiteY20" fmla="*/ 498774 h 6858000"/>
              <a:gd name="connsiteX21" fmla="*/ 11501349 w 12192000"/>
              <a:gd name="connsiteY21" fmla="*/ 498442 h 6858000"/>
              <a:gd name="connsiteX22" fmla="*/ 11528690 w 12192000"/>
              <a:gd name="connsiteY22" fmla="*/ 495886 h 6858000"/>
              <a:gd name="connsiteX23" fmla="*/ 11539181 w 12192000"/>
              <a:gd name="connsiteY23" fmla="*/ 495676 h 6858000"/>
              <a:gd name="connsiteX24" fmla="*/ 11539261 w 12192000"/>
              <a:gd name="connsiteY24" fmla="*/ 495660 h 6858000"/>
              <a:gd name="connsiteX25" fmla="*/ 11539327 w 12192000"/>
              <a:gd name="connsiteY25" fmla="*/ 495673 h 6858000"/>
              <a:gd name="connsiteX26" fmla="*/ 11539999 w 12192000"/>
              <a:gd name="connsiteY26" fmla="*/ 495659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3267455 w 12192000"/>
              <a:gd name="connsiteY35" fmla="*/ 6858000 h 6858000"/>
              <a:gd name="connsiteX36" fmla="*/ 3267455 w 12192000"/>
              <a:gd name="connsiteY36" fmla="*/ 4035552 h 6858000"/>
              <a:gd name="connsiteX37" fmla="*/ 0 w 12192000"/>
              <a:gd name="connsiteY37" fmla="*/ 4035552 h 6858000"/>
              <a:gd name="connsiteX38" fmla="*/ 0 w 12192000"/>
              <a:gd name="connsiteY3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507577 w 12192000"/>
              <a:gd name="connsiteY11" fmla="*/ 641481 h 6858000"/>
              <a:gd name="connsiteX12" fmla="*/ 11481926 w 12192000"/>
              <a:gd name="connsiteY12" fmla="*/ 615325 h 6858000"/>
              <a:gd name="connsiteX13" fmla="*/ 11481926 w 12192000"/>
              <a:gd name="connsiteY13" fmla="*/ 611858 h 6858000"/>
              <a:gd name="connsiteX14" fmla="*/ 11481926 w 12192000"/>
              <a:gd name="connsiteY14" fmla="*/ 609076 h 6858000"/>
              <a:gd name="connsiteX15" fmla="*/ 11481925 w 12192000"/>
              <a:gd name="connsiteY15" fmla="*/ 609076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501373 w 12192000"/>
              <a:gd name="connsiteY19" fmla="*/ 498774 h 6858000"/>
              <a:gd name="connsiteX20" fmla="*/ 11501349 w 12192000"/>
              <a:gd name="connsiteY20" fmla="*/ 498442 h 6858000"/>
              <a:gd name="connsiteX21" fmla="*/ 11528690 w 12192000"/>
              <a:gd name="connsiteY21" fmla="*/ 495886 h 6858000"/>
              <a:gd name="connsiteX22" fmla="*/ 11539181 w 12192000"/>
              <a:gd name="connsiteY22" fmla="*/ 495676 h 6858000"/>
              <a:gd name="connsiteX23" fmla="*/ 11539261 w 12192000"/>
              <a:gd name="connsiteY23" fmla="*/ 495660 h 6858000"/>
              <a:gd name="connsiteX24" fmla="*/ 11539327 w 12192000"/>
              <a:gd name="connsiteY24" fmla="*/ 495673 h 6858000"/>
              <a:gd name="connsiteX25" fmla="*/ 11539999 w 12192000"/>
              <a:gd name="connsiteY25" fmla="*/ 495659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6858000 h 6858000"/>
              <a:gd name="connsiteX34" fmla="*/ 3267455 w 12192000"/>
              <a:gd name="connsiteY34" fmla="*/ 6858000 h 6858000"/>
              <a:gd name="connsiteX35" fmla="*/ 3267455 w 12192000"/>
              <a:gd name="connsiteY35" fmla="*/ 4035552 h 6858000"/>
              <a:gd name="connsiteX36" fmla="*/ 0 w 12192000"/>
              <a:gd name="connsiteY36" fmla="*/ 4035552 h 6858000"/>
              <a:gd name="connsiteX37" fmla="*/ 0 w 12192000"/>
              <a:gd name="connsiteY3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909 w 12192000"/>
              <a:gd name="connsiteY9" fmla="*/ 505208 h 6858000"/>
              <a:gd name="connsiteX10" fmla="*/ 11507577 w 12192000"/>
              <a:gd name="connsiteY10" fmla="*/ 641481 h 6858000"/>
              <a:gd name="connsiteX11" fmla="*/ 11481926 w 12192000"/>
              <a:gd name="connsiteY11" fmla="*/ 615325 h 6858000"/>
              <a:gd name="connsiteX12" fmla="*/ 11481926 w 12192000"/>
              <a:gd name="connsiteY12" fmla="*/ 611858 h 6858000"/>
              <a:gd name="connsiteX13" fmla="*/ 11481926 w 12192000"/>
              <a:gd name="connsiteY13" fmla="*/ 609076 h 6858000"/>
              <a:gd name="connsiteX14" fmla="*/ 11481925 w 12192000"/>
              <a:gd name="connsiteY14" fmla="*/ 60907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501373 w 12192000"/>
              <a:gd name="connsiteY18" fmla="*/ 498774 h 6858000"/>
              <a:gd name="connsiteX19" fmla="*/ 11501349 w 12192000"/>
              <a:gd name="connsiteY19" fmla="*/ 498442 h 6858000"/>
              <a:gd name="connsiteX20" fmla="*/ 11528690 w 12192000"/>
              <a:gd name="connsiteY20" fmla="*/ 495886 h 6858000"/>
              <a:gd name="connsiteX21" fmla="*/ 11539181 w 12192000"/>
              <a:gd name="connsiteY21" fmla="*/ 495676 h 6858000"/>
              <a:gd name="connsiteX22" fmla="*/ 11539261 w 12192000"/>
              <a:gd name="connsiteY22" fmla="*/ 495660 h 6858000"/>
              <a:gd name="connsiteX23" fmla="*/ 11539327 w 12192000"/>
              <a:gd name="connsiteY23" fmla="*/ 495673 h 6858000"/>
              <a:gd name="connsiteX24" fmla="*/ 11539999 w 12192000"/>
              <a:gd name="connsiteY24" fmla="*/ 495659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6858000 h 6858000"/>
              <a:gd name="connsiteX33" fmla="*/ 3267455 w 12192000"/>
              <a:gd name="connsiteY33" fmla="*/ 6858000 h 6858000"/>
              <a:gd name="connsiteX34" fmla="*/ 3267455 w 12192000"/>
              <a:gd name="connsiteY34" fmla="*/ 4035552 h 6858000"/>
              <a:gd name="connsiteX35" fmla="*/ 0 w 12192000"/>
              <a:gd name="connsiteY35" fmla="*/ 4035552 h 6858000"/>
              <a:gd name="connsiteX36" fmla="*/ 0 w 12192000"/>
              <a:gd name="connsiteY3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07577 w 12192000"/>
              <a:gd name="connsiteY9" fmla="*/ 641481 h 6858000"/>
              <a:gd name="connsiteX10" fmla="*/ 11481926 w 12192000"/>
              <a:gd name="connsiteY10" fmla="*/ 615325 h 6858000"/>
              <a:gd name="connsiteX11" fmla="*/ 11481926 w 12192000"/>
              <a:gd name="connsiteY11" fmla="*/ 611858 h 6858000"/>
              <a:gd name="connsiteX12" fmla="*/ 11481926 w 12192000"/>
              <a:gd name="connsiteY12" fmla="*/ 609076 h 6858000"/>
              <a:gd name="connsiteX13" fmla="*/ 11481925 w 12192000"/>
              <a:gd name="connsiteY13" fmla="*/ 6090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501373 w 12192000"/>
              <a:gd name="connsiteY17" fmla="*/ 498774 h 6858000"/>
              <a:gd name="connsiteX18" fmla="*/ 11501349 w 12192000"/>
              <a:gd name="connsiteY18" fmla="*/ 498442 h 6858000"/>
              <a:gd name="connsiteX19" fmla="*/ 11528690 w 12192000"/>
              <a:gd name="connsiteY19" fmla="*/ 495886 h 6858000"/>
              <a:gd name="connsiteX20" fmla="*/ 11539181 w 12192000"/>
              <a:gd name="connsiteY20" fmla="*/ 495676 h 6858000"/>
              <a:gd name="connsiteX21" fmla="*/ 11539261 w 12192000"/>
              <a:gd name="connsiteY21" fmla="*/ 495660 h 6858000"/>
              <a:gd name="connsiteX22" fmla="*/ 11539327 w 12192000"/>
              <a:gd name="connsiteY22" fmla="*/ 495673 h 6858000"/>
              <a:gd name="connsiteX23" fmla="*/ 11539999 w 12192000"/>
              <a:gd name="connsiteY23" fmla="*/ 495659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6858000 h 6858000"/>
              <a:gd name="connsiteX32" fmla="*/ 3267455 w 12192000"/>
              <a:gd name="connsiteY32" fmla="*/ 6858000 h 6858000"/>
              <a:gd name="connsiteX33" fmla="*/ 3267455 w 12192000"/>
              <a:gd name="connsiteY33" fmla="*/ 4035552 h 6858000"/>
              <a:gd name="connsiteX34" fmla="*/ 0 w 12192000"/>
              <a:gd name="connsiteY34" fmla="*/ 4035552 h 6858000"/>
              <a:gd name="connsiteX35" fmla="*/ 0 w 12192000"/>
              <a:gd name="connsiteY3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1925 w 12192000"/>
              <a:gd name="connsiteY12" fmla="*/ 609076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501373 w 12192000"/>
              <a:gd name="connsiteY16" fmla="*/ 498774 h 6858000"/>
              <a:gd name="connsiteX17" fmla="*/ 11501349 w 12192000"/>
              <a:gd name="connsiteY17" fmla="*/ 498442 h 6858000"/>
              <a:gd name="connsiteX18" fmla="*/ 11528690 w 12192000"/>
              <a:gd name="connsiteY18" fmla="*/ 495886 h 6858000"/>
              <a:gd name="connsiteX19" fmla="*/ 11539181 w 12192000"/>
              <a:gd name="connsiteY19" fmla="*/ 495676 h 6858000"/>
              <a:gd name="connsiteX20" fmla="*/ 11539261 w 12192000"/>
              <a:gd name="connsiteY20" fmla="*/ 495660 h 6858000"/>
              <a:gd name="connsiteX21" fmla="*/ 11539327 w 12192000"/>
              <a:gd name="connsiteY21" fmla="*/ 495673 h 6858000"/>
              <a:gd name="connsiteX22" fmla="*/ 11539999 w 12192000"/>
              <a:gd name="connsiteY22" fmla="*/ 495659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6858000 h 6858000"/>
              <a:gd name="connsiteX31" fmla="*/ 3267455 w 12192000"/>
              <a:gd name="connsiteY31" fmla="*/ 6858000 h 6858000"/>
              <a:gd name="connsiteX32" fmla="*/ 3267455 w 12192000"/>
              <a:gd name="connsiteY32" fmla="*/ 4035552 h 6858000"/>
              <a:gd name="connsiteX33" fmla="*/ 0 w 12192000"/>
              <a:gd name="connsiteY33" fmla="*/ 4035552 h 6858000"/>
              <a:gd name="connsiteX34" fmla="*/ 0 w 12192000"/>
              <a:gd name="connsiteY3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501373 w 12192000"/>
              <a:gd name="connsiteY15" fmla="*/ 498774 h 6858000"/>
              <a:gd name="connsiteX16" fmla="*/ 11501349 w 12192000"/>
              <a:gd name="connsiteY16" fmla="*/ 498442 h 6858000"/>
              <a:gd name="connsiteX17" fmla="*/ 11528690 w 12192000"/>
              <a:gd name="connsiteY17" fmla="*/ 495886 h 6858000"/>
              <a:gd name="connsiteX18" fmla="*/ 11539181 w 12192000"/>
              <a:gd name="connsiteY18" fmla="*/ 495676 h 6858000"/>
              <a:gd name="connsiteX19" fmla="*/ 11539261 w 12192000"/>
              <a:gd name="connsiteY19" fmla="*/ 495660 h 6858000"/>
              <a:gd name="connsiteX20" fmla="*/ 11539327 w 12192000"/>
              <a:gd name="connsiteY20" fmla="*/ 495673 h 6858000"/>
              <a:gd name="connsiteX21" fmla="*/ 11539999 w 12192000"/>
              <a:gd name="connsiteY21" fmla="*/ 495659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6858000 h 6858000"/>
              <a:gd name="connsiteX30" fmla="*/ 3267455 w 12192000"/>
              <a:gd name="connsiteY30" fmla="*/ 6858000 h 6858000"/>
              <a:gd name="connsiteX31" fmla="*/ 3267455 w 12192000"/>
              <a:gd name="connsiteY31" fmla="*/ 4035552 h 6858000"/>
              <a:gd name="connsiteX32" fmla="*/ 0 w 12192000"/>
              <a:gd name="connsiteY32" fmla="*/ 4035552 h 6858000"/>
              <a:gd name="connsiteX33" fmla="*/ 0 w 12192000"/>
              <a:gd name="connsiteY3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501373 w 12192000"/>
              <a:gd name="connsiteY14" fmla="*/ 498774 h 6858000"/>
              <a:gd name="connsiteX15" fmla="*/ 11501349 w 12192000"/>
              <a:gd name="connsiteY15" fmla="*/ 498442 h 6858000"/>
              <a:gd name="connsiteX16" fmla="*/ 11528690 w 12192000"/>
              <a:gd name="connsiteY16" fmla="*/ 495886 h 6858000"/>
              <a:gd name="connsiteX17" fmla="*/ 11539181 w 12192000"/>
              <a:gd name="connsiteY17" fmla="*/ 495676 h 6858000"/>
              <a:gd name="connsiteX18" fmla="*/ 11539261 w 12192000"/>
              <a:gd name="connsiteY18" fmla="*/ 495660 h 6858000"/>
              <a:gd name="connsiteX19" fmla="*/ 11539327 w 12192000"/>
              <a:gd name="connsiteY19" fmla="*/ 495673 h 6858000"/>
              <a:gd name="connsiteX20" fmla="*/ 11539999 w 12192000"/>
              <a:gd name="connsiteY20" fmla="*/ 495659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6858000 h 6858000"/>
              <a:gd name="connsiteX29" fmla="*/ 3267455 w 12192000"/>
              <a:gd name="connsiteY29" fmla="*/ 6858000 h 6858000"/>
              <a:gd name="connsiteX30" fmla="*/ 3267455 w 12192000"/>
              <a:gd name="connsiteY30" fmla="*/ 4035552 h 6858000"/>
              <a:gd name="connsiteX31" fmla="*/ 0 w 12192000"/>
              <a:gd name="connsiteY31" fmla="*/ 4035552 h 6858000"/>
              <a:gd name="connsiteX32" fmla="*/ 0 w 12192000"/>
              <a:gd name="connsiteY3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501373 w 12192000"/>
              <a:gd name="connsiteY13" fmla="*/ 498774 h 6858000"/>
              <a:gd name="connsiteX14" fmla="*/ 11501349 w 12192000"/>
              <a:gd name="connsiteY14" fmla="*/ 498442 h 6858000"/>
              <a:gd name="connsiteX15" fmla="*/ 11528690 w 12192000"/>
              <a:gd name="connsiteY15" fmla="*/ 495886 h 6858000"/>
              <a:gd name="connsiteX16" fmla="*/ 11539181 w 12192000"/>
              <a:gd name="connsiteY16" fmla="*/ 495676 h 6858000"/>
              <a:gd name="connsiteX17" fmla="*/ 11539261 w 12192000"/>
              <a:gd name="connsiteY17" fmla="*/ 495660 h 6858000"/>
              <a:gd name="connsiteX18" fmla="*/ 11539327 w 12192000"/>
              <a:gd name="connsiteY18" fmla="*/ 495673 h 6858000"/>
              <a:gd name="connsiteX19" fmla="*/ 11539999 w 12192000"/>
              <a:gd name="connsiteY19" fmla="*/ 495659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6858000 h 6858000"/>
              <a:gd name="connsiteX28" fmla="*/ 3267455 w 12192000"/>
              <a:gd name="connsiteY28" fmla="*/ 6858000 h 6858000"/>
              <a:gd name="connsiteX29" fmla="*/ 3267455 w 12192000"/>
              <a:gd name="connsiteY29" fmla="*/ 4035552 h 6858000"/>
              <a:gd name="connsiteX30" fmla="*/ 0 w 12192000"/>
              <a:gd name="connsiteY30" fmla="*/ 4035552 h 6858000"/>
              <a:gd name="connsiteX31" fmla="*/ 0 w 12192000"/>
              <a:gd name="connsiteY3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539999 w 12192000"/>
              <a:gd name="connsiteY18" fmla="*/ 495659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3267455 w 12192000"/>
              <a:gd name="connsiteY27" fmla="*/ 6858000 h 6858000"/>
              <a:gd name="connsiteX28" fmla="*/ 3267455 w 12192000"/>
              <a:gd name="connsiteY28" fmla="*/ 4035552 h 6858000"/>
              <a:gd name="connsiteX29" fmla="*/ 0 w 12192000"/>
              <a:gd name="connsiteY29" fmla="*/ 4035552 h 6858000"/>
              <a:gd name="connsiteX30" fmla="*/ 0 w 12192000"/>
              <a:gd name="connsiteY30"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6858000 h 6858000"/>
              <a:gd name="connsiteX26" fmla="*/ 3267455 w 12192000"/>
              <a:gd name="connsiteY26" fmla="*/ 6858000 h 6858000"/>
              <a:gd name="connsiteX27" fmla="*/ 3267455 w 12192000"/>
              <a:gd name="connsiteY27" fmla="*/ 4035552 h 6858000"/>
              <a:gd name="connsiteX28" fmla="*/ 0 w 12192000"/>
              <a:gd name="connsiteY28" fmla="*/ 4035552 h 6858000"/>
              <a:gd name="connsiteX29" fmla="*/ 0 w 12192000"/>
              <a:gd name="connsiteY29"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6858000 h 6858000"/>
              <a:gd name="connsiteX25" fmla="*/ 3267455 w 12192000"/>
              <a:gd name="connsiteY25" fmla="*/ 6858000 h 6858000"/>
              <a:gd name="connsiteX26" fmla="*/ 3267455 w 12192000"/>
              <a:gd name="connsiteY26" fmla="*/ 4035552 h 6858000"/>
              <a:gd name="connsiteX27" fmla="*/ 0 w 12192000"/>
              <a:gd name="connsiteY27" fmla="*/ 4035552 h 6858000"/>
              <a:gd name="connsiteX28" fmla="*/ 0 w 12192000"/>
              <a:gd name="connsiteY28"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6858000 h 6858000"/>
              <a:gd name="connsiteX24" fmla="*/ 3267455 w 12192000"/>
              <a:gd name="connsiteY24" fmla="*/ 6858000 h 6858000"/>
              <a:gd name="connsiteX25" fmla="*/ 3267455 w 12192000"/>
              <a:gd name="connsiteY25" fmla="*/ 4035552 h 6858000"/>
              <a:gd name="connsiteX26" fmla="*/ 0 w 12192000"/>
              <a:gd name="connsiteY26" fmla="*/ 4035552 h 6858000"/>
              <a:gd name="connsiteX27" fmla="*/ 0 w 12192000"/>
              <a:gd name="connsiteY27"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3267455 w 12192000"/>
              <a:gd name="connsiteY23" fmla="*/ 6858000 h 6858000"/>
              <a:gd name="connsiteX24" fmla="*/ 3267455 w 12192000"/>
              <a:gd name="connsiteY24" fmla="*/ 4035552 h 6858000"/>
              <a:gd name="connsiteX25" fmla="*/ 0 w 12192000"/>
              <a:gd name="connsiteY25" fmla="*/ 4035552 h 6858000"/>
              <a:gd name="connsiteX26" fmla="*/ 0 w 12192000"/>
              <a:gd name="connsiteY26"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6858000 h 6858000"/>
              <a:gd name="connsiteX22" fmla="*/ 3267455 w 12192000"/>
              <a:gd name="connsiteY22" fmla="*/ 6858000 h 6858000"/>
              <a:gd name="connsiteX23" fmla="*/ 3267455 w 12192000"/>
              <a:gd name="connsiteY23" fmla="*/ 4035552 h 6858000"/>
              <a:gd name="connsiteX24" fmla="*/ 0 w 12192000"/>
              <a:gd name="connsiteY24" fmla="*/ 4035552 h 6858000"/>
              <a:gd name="connsiteX25" fmla="*/ 0 w 12192000"/>
              <a:gd name="connsiteY25"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501373 w 12192000"/>
              <a:gd name="connsiteY11" fmla="*/ 498774 h 6858000"/>
              <a:gd name="connsiteX12" fmla="*/ 11501349 w 12192000"/>
              <a:gd name="connsiteY12" fmla="*/ 498442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6858000 h 6858000"/>
              <a:gd name="connsiteX21" fmla="*/ 3267455 w 12192000"/>
              <a:gd name="connsiteY21" fmla="*/ 6858000 h 6858000"/>
              <a:gd name="connsiteX22" fmla="*/ 3267455 w 12192000"/>
              <a:gd name="connsiteY22" fmla="*/ 4035552 h 6858000"/>
              <a:gd name="connsiteX23" fmla="*/ 0 w 12192000"/>
              <a:gd name="connsiteY23" fmla="*/ 4035552 h 6858000"/>
              <a:gd name="connsiteX24" fmla="*/ 0 w 12192000"/>
              <a:gd name="connsiteY24"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501373 w 12192000"/>
              <a:gd name="connsiteY10" fmla="*/ 498774 h 6858000"/>
              <a:gd name="connsiteX11" fmla="*/ 11501349 w 12192000"/>
              <a:gd name="connsiteY11" fmla="*/ 498442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6858000 h 6858000"/>
              <a:gd name="connsiteX20" fmla="*/ 3267455 w 12192000"/>
              <a:gd name="connsiteY20" fmla="*/ 6858000 h 6858000"/>
              <a:gd name="connsiteX21" fmla="*/ 3267455 w 12192000"/>
              <a:gd name="connsiteY21" fmla="*/ 4035552 h 6858000"/>
              <a:gd name="connsiteX22" fmla="*/ 0 w 12192000"/>
              <a:gd name="connsiteY22" fmla="*/ 4035552 h 6858000"/>
              <a:gd name="connsiteX23" fmla="*/ 0 w 12192000"/>
              <a:gd name="connsiteY2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501349 w 12192000"/>
              <a:gd name="connsiteY10" fmla="*/ 498442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3267455 w 12192000"/>
              <a:gd name="connsiteY19" fmla="*/ 6858000 h 6858000"/>
              <a:gd name="connsiteX20" fmla="*/ 3267455 w 12192000"/>
              <a:gd name="connsiteY20" fmla="*/ 4035552 h 6858000"/>
              <a:gd name="connsiteX21" fmla="*/ 0 w 12192000"/>
              <a:gd name="connsiteY21" fmla="*/ 4035552 h 6858000"/>
              <a:gd name="connsiteX22" fmla="*/ 0 w 12192000"/>
              <a:gd name="connsiteY22"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6858000 h 6858000"/>
              <a:gd name="connsiteX18" fmla="*/ 3267455 w 12192000"/>
              <a:gd name="connsiteY18" fmla="*/ 6858000 h 6858000"/>
              <a:gd name="connsiteX19" fmla="*/ 3267455 w 12192000"/>
              <a:gd name="connsiteY19" fmla="*/ 4035552 h 6858000"/>
              <a:gd name="connsiteX20" fmla="*/ 0 w 12192000"/>
              <a:gd name="connsiteY20" fmla="*/ 4035552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6858000 h 6858000"/>
              <a:gd name="connsiteX17" fmla="*/ 3267455 w 12192000"/>
              <a:gd name="connsiteY17" fmla="*/ 6858000 h 6858000"/>
              <a:gd name="connsiteX18" fmla="*/ 3267455 w 12192000"/>
              <a:gd name="connsiteY18" fmla="*/ 4035552 h 6858000"/>
              <a:gd name="connsiteX19" fmla="*/ 0 w 12192000"/>
              <a:gd name="connsiteY19" fmla="*/ 4035552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3267455 w 12192000"/>
              <a:gd name="connsiteY16" fmla="*/ 6858000 h 6858000"/>
              <a:gd name="connsiteX17" fmla="*/ 3267455 w 12192000"/>
              <a:gd name="connsiteY17" fmla="*/ 4035552 h 6858000"/>
              <a:gd name="connsiteX18" fmla="*/ 0 w 12192000"/>
              <a:gd name="connsiteY18" fmla="*/ 4035552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6858000 h 6858000"/>
              <a:gd name="connsiteX15" fmla="*/ 3267455 w 12192000"/>
              <a:gd name="connsiteY15" fmla="*/ 6858000 h 6858000"/>
              <a:gd name="connsiteX16" fmla="*/ 3267455 w 12192000"/>
              <a:gd name="connsiteY16" fmla="*/ 4035552 h 6858000"/>
              <a:gd name="connsiteX17" fmla="*/ 0 w 12192000"/>
              <a:gd name="connsiteY17" fmla="*/ 4035552 h 6858000"/>
              <a:gd name="connsiteX18" fmla="*/ 0 w 12192000"/>
              <a:gd name="connsiteY18" fmla="*/ 0 h 6858000"/>
              <a:gd name="connsiteX0" fmla="*/ 11479695 w 12192000"/>
              <a:gd name="connsiteY0" fmla="*/ 52172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6858000 h 6858000"/>
              <a:gd name="connsiteX14" fmla="*/ 3267455 w 12192000"/>
              <a:gd name="connsiteY14" fmla="*/ 6858000 h 6858000"/>
              <a:gd name="connsiteX15" fmla="*/ 3267455 w 12192000"/>
              <a:gd name="connsiteY15" fmla="*/ 4035552 h 6858000"/>
              <a:gd name="connsiteX16" fmla="*/ 0 w 12192000"/>
              <a:gd name="connsiteY16" fmla="*/ 4035552 h 6858000"/>
              <a:gd name="connsiteX17" fmla="*/ 0 w 12192000"/>
              <a:gd name="connsiteY17"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6858000 h 6858000"/>
              <a:gd name="connsiteX13" fmla="*/ 3267455 w 12192000"/>
              <a:gd name="connsiteY13" fmla="*/ 6858000 h 6858000"/>
              <a:gd name="connsiteX14" fmla="*/ 3267455 w 12192000"/>
              <a:gd name="connsiteY14" fmla="*/ 4035552 h 6858000"/>
              <a:gd name="connsiteX15" fmla="*/ 0 w 12192000"/>
              <a:gd name="connsiteY15" fmla="*/ 4035552 h 6858000"/>
              <a:gd name="connsiteX16" fmla="*/ 0 w 12192000"/>
              <a:gd name="connsiteY16"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480355 w 12192000"/>
              <a:gd name="connsiteY3" fmla="*/ 524982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6858000 h 6858000"/>
              <a:gd name="connsiteX12" fmla="*/ 3267455 w 12192000"/>
              <a:gd name="connsiteY12" fmla="*/ 6858000 h 6858000"/>
              <a:gd name="connsiteX13" fmla="*/ 3267455 w 12192000"/>
              <a:gd name="connsiteY13" fmla="*/ 4035552 h 6858000"/>
              <a:gd name="connsiteX14" fmla="*/ 0 w 12192000"/>
              <a:gd name="connsiteY14" fmla="*/ 4035552 h 6858000"/>
              <a:gd name="connsiteX15" fmla="*/ 0 w 12192000"/>
              <a:gd name="connsiteY15" fmla="*/ 0 h 6858000"/>
              <a:gd name="connsiteX0" fmla="*/ 11480355 w 12192000"/>
              <a:gd name="connsiteY0" fmla="*/ 524982 h 6858000"/>
              <a:gd name="connsiteX1" fmla="*/ 11540019 w 12192000"/>
              <a:gd name="connsiteY1" fmla="*/ 495812 h 6858000"/>
              <a:gd name="connsiteX2" fmla="*/ 11480355 w 12192000"/>
              <a:gd name="connsiteY2" fmla="*/ 524982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6858000 h 6858000"/>
              <a:gd name="connsiteX11" fmla="*/ 3267455 w 12192000"/>
              <a:gd name="connsiteY11" fmla="*/ 6858000 h 6858000"/>
              <a:gd name="connsiteX12" fmla="*/ 3267455 w 12192000"/>
              <a:gd name="connsiteY12" fmla="*/ 4035552 h 6858000"/>
              <a:gd name="connsiteX13" fmla="*/ 0 w 12192000"/>
              <a:gd name="connsiteY13" fmla="*/ 4035552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6858000 h 6858000"/>
              <a:gd name="connsiteX8" fmla="*/ 3267455 w 12192000"/>
              <a:gd name="connsiteY8" fmla="*/ 6858000 h 6858000"/>
              <a:gd name="connsiteX9" fmla="*/ 3267455 w 12192000"/>
              <a:gd name="connsiteY9" fmla="*/ 4035552 h 6858000"/>
              <a:gd name="connsiteX10" fmla="*/ 0 w 12192000"/>
              <a:gd name="connsiteY10" fmla="*/ 4035552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6858000"/>
                </a:lnTo>
                <a:lnTo>
                  <a:pt x="3267455" y="6858000"/>
                </a:lnTo>
                <a:lnTo>
                  <a:pt x="3267455" y="4035552"/>
                </a:lnTo>
                <a:lnTo>
                  <a:pt x="0" y="4035552"/>
                </a:lnTo>
                <a:lnTo>
                  <a:pt x="0" y="0"/>
                </a:lnTo>
                <a:close/>
              </a:path>
            </a:pathLst>
          </a:custGeom>
          <a:solidFill>
            <a:schemeClr val="bg1">
              <a:lumMod val="95000"/>
            </a:schemeClr>
          </a:solidFill>
        </p:spPr>
        <p:txBody>
          <a:bodyPr wrap="square" anchor="ctr">
            <a:noAutofit/>
          </a:bodyPr>
          <a:lstStyle>
            <a:lvl1pPr marL="0" indent="0" algn="ctr">
              <a:buNone/>
              <a:defRPr sz="2000">
                <a:solidFill>
                  <a:schemeClr val="tx1">
                    <a:lumMod val="75000"/>
                    <a:lumOff val="25000"/>
                  </a:schemeClr>
                </a:solidFill>
              </a:defRPr>
            </a:lvl1pPr>
            <a:lvl2pPr marL="457201" indent="0">
              <a:buNone/>
              <a:defRPr sz="2799"/>
            </a:lvl2pPr>
            <a:lvl3pPr marL="914399" indent="0">
              <a:buNone/>
              <a:defRPr sz="2399"/>
            </a:lvl3pPr>
            <a:lvl4pPr marL="1371597" indent="0">
              <a:buNone/>
              <a:defRPr sz="2000"/>
            </a:lvl4pPr>
            <a:lvl5pPr marL="1828794" indent="0">
              <a:buNone/>
              <a:defRPr sz="2000"/>
            </a:lvl5pPr>
            <a:lvl6pPr marL="2285995" indent="0">
              <a:buNone/>
              <a:defRPr sz="2000"/>
            </a:lvl6pPr>
            <a:lvl7pPr marL="2743196" indent="0">
              <a:buNone/>
              <a:defRPr sz="2000"/>
            </a:lvl7pPr>
            <a:lvl8pPr marL="3200394" indent="0">
              <a:buNone/>
              <a:defRPr sz="2000"/>
            </a:lvl8pPr>
            <a:lvl9pPr marL="3657594" indent="0">
              <a:buNone/>
              <a:defRPr sz="2000"/>
            </a:lvl9pPr>
          </a:lstStyle>
          <a:p>
            <a:r>
              <a:rPr lang="en-US"/>
              <a:t>Drag picture to placeholder or click icon to add</a:t>
            </a:r>
            <a:endParaRPr lang="en-US" dirty="0"/>
          </a:p>
        </p:txBody>
      </p:sp>
      <p:sp>
        <p:nvSpPr>
          <p:cNvPr id="8" name="Rectangle 7"/>
          <p:cNvSpPr/>
          <p:nvPr userDrawn="1"/>
        </p:nvSpPr>
        <p:spPr>
          <a:xfrm>
            <a:off x="-1" y="4041422"/>
            <a:ext cx="3262490" cy="2847574"/>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25098" y="4432500"/>
            <a:ext cx="2455575" cy="1785419"/>
          </a:xfrm>
        </p:spPr>
        <p:txBody>
          <a:bodyPr anchor="t">
            <a:noAutofit/>
          </a:bodyPr>
          <a:lstStyle>
            <a:lvl1pPr>
              <a:defRPr sz="180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10" name="Footer Placeholder 9"/>
          <p:cNvSpPr>
            <a:spLocks noGrp="1"/>
          </p:cNvSpPr>
          <p:nvPr>
            <p:ph type="ftr" sz="quarter" idx="13"/>
          </p:nvPr>
        </p:nvSpPr>
        <p:spPr>
          <a:xfrm>
            <a:off x="3262489" y="6610588"/>
            <a:ext cx="8147605" cy="236241"/>
          </a:xfrm>
        </p:spPr>
        <p:txBody>
          <a:bodyPr/>
          <a:lstStyle>
            <a:lvl1pPr>
              <a:defRPr lang="en-GB" sz="800" b="0" i="0" u="none" strike="noStrike" baseline="0" smtClean="0">
                <a:solidFill>
                  <a:schemeClr val="bg2"/>
                </a:solidFill>
              </a:defRPr>
            </a:lvl1pPr>
          </a:lstStyle>
          <a:p>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Picture with Caption">
    <p:spTree>
      <p:nvGrpSpPr>
        <p:cNvPr id="1" name=""/>
        <p:cNvGrpSpPr/>
        <p:nvPr/>
      </p:nvGrpSpPr>
      <p:grpSpPr>
        <a:xfrm>
          <a:off x="0" y="0"/>
          <a:ext cx="0" cy="0"/>
          <a:chOff x="0" y="0"/>
          <a:chExt cx="0" cy="0"/>
        </a:xfrm>
      </p:grpSpPr>
      <p:sp>
        <p:nvSpPr>
          <p:cNvPr id="8" name="Picture Placeholder 9"/>
          <p:cNvSpPr>
            <a:spLocks noGrp="1"/>
          </p:cNvSpPr>
          <p:nvPr>
            <p:ph type="pic" sz="quarter" idx="10"/>
          </p:nvPr>
        </p:nvSpPr>
        <p:spPr>
          <a:xfrm>
            <a:off x="0" y="0"/>
            <a:ext cx="12192000" cy="68580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4035552 h 6858000"/>
              <a:gd name="connsiteX59" fmla="*/ 8924545 w 12192000"/>
              <a:gd name="connsiteY59" fmla="*/ 4035552 h 6858000"/>
              <a:gd name="connsiteX60" fmla="*/ 8924545 w 12192000"/>
              <a:gd name="connsiteY60" fmla="*/ 6858000 h 6858000"/>
              <a:gd name="connsiteX61" fmla="*/ 0 w 12192000"/>
              <a:gd name="connsiteY61" fmla="*/ 6858000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4035552 h 6858000"/>
              <a:gd name="connsiteX58" fmla="*/ 8924545 w 12192000"/>
              <a:gd name="connsiteY58" fmla="*/ 4035552 h 6858000"/>
              <a:gd name="connsiteX59" fmla="*/ 8924545 w 12192000"/>
              <a:gd name="connsiteY59" fmla="*/ 6858000 h 6858000"/>
              <a:gd name="connsiteX60" fmla="*/ 0 w 12192000"/>
              <a:gd name="connsiteY60" fmla="*/ 6858000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4035552 h 6858000"/>
              <a:gd name="connsiteX57" fmla="*/ 8924545 w 12192000"/>
              <a:gd name="connsiteY57" fmla="*/ 4035552 h 6858000"/>
              <a:gd name="connsiteX58" fmla="*/ 8924545 w 12192000"/>
              <a:gd name="connsiteY58" fmla="*/ 6858000 h 6858000"/>
              <a:gd name="connsiteX59" fmla="*/ 0 w 12192000"/>
              <a:gd name="connsiteY59" fmla="*/ 6858000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4035552 h 6858000"/>
              <a:gd name="connsiteX56" fmla="*/ 8924545 w 12192000"/>
              <a:gd name="connsiteY56" fmla="*/ 4035552 h 6858000"/>
              <a:gd name="connsiteX57" fmla="*/ 8924545 w 12192000"/>
              <a:gd name="connsiteY57" fmla="*/ 6858000 h 6858000"/>
              <a:gd name="connsiteX58" fmla="*/ 0 w 12192000"/>
              <a:gd name="connsiteY58" fmla="*/ 6858000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7095 w 12192000"/>
              <a:gd name="connsiteY31" fmla="*/ 59400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4035552 h 6858000"/>
              <a:gd name="connsiteX55" fmla="*/ 8924545 w 12192000"/>
              <a:gd name="connsiteY55" fmla="*/ 4035552 h 6858000"/>
              <a:gd name="connsiteX56" fmla="*/ 8924545 w 12192000"/>
              <a:gd name="connsiteY56" fmla="*/ 6858000 h 6858000"/>
              <a:gd name="connsiteX57" fmla="*/ 0 w 12192000"/>
              <a:gd name="connsiteY57" fmla="*/ 6858000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4035552 h 6858000"/>
              <a:gd name="connsiteX54" fmla="*/ 8924545 w 12192000"/>
              <a:gd name="connsiteY54" fmla="*/ 4035552 h 6858000"/>
              <a:gd name="connsiteX55" fmla="*/ 8924545 w 12192000"/>
              <a:gd name="connsiteY55" fmla="*/ 6858000 h 6858000"/>
              <a:gd name="connsiteX56" fmla="*/ 0 w 12192000"/>
              <a:gd name="connsiteY56" fmla="*/ 6858000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4035552 h 6858000"/>
              <a:gd name="connsiteX53" fmla="*/ 8924545 w 12192000"/>
              <a:gd name="connsiteY53" fmla="*/ 4035552 h 6858000"/>
              <a:gd name="connsiteX54" fmla="*/ 8924545 w 12192000"/>
              <a:gd name="connsiteY54" fmla="*/ 6858000 h 6858000"/>
              <a:gd name="connsiteX55" fmla="*/ 0 w 12192000"/>
              <a:gd name="connsiteY55" fmla="*/ 6858000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4035552 h 6858000"/>
              <a:gd name="connsiteX52" fmla="*/ 8924545 w 12192000"/>
              <a:gd name="connsiteY52" fmla="*/ 4035552 h 6858000"/>
              <a:gd name="connsiteX53" fmla="*/ 8924545 w 12192000"/>
              <a:gd name="connsiteY53" fmla="*/ 6858000 h 6858000"/>
              <a:gd name="connsiteX54" fmla="*/ 0 w 12192000"/>
              <a:gd name="connsiteY54" fmla="*/ 6858000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4035552 h 6858000"/>
              <a:gd name="connsiteX51" fmla="*/ 8924545 w 12192000"/>
              <a:gd name="connsiteY51" fmla="*/ 4035552 h 6858000"/>
              <a:gd name="connsiteX52" fmla="*/ 8924545 w 12192000"/>
              <a:gd name="connsiteY52" fmla="*/ 6858000 h 6858000"/>
              <a:gd name="connsiteX53" fmla="*/ 0 w 12192000"/>
              <a:gd name="connsiteY53" fmla="*/ 6858000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4035552 h 6858000"/>
              <a:gd name="connsiteX50" fmla="*/ 8924545 w 12192000"/>
              <a:gd name="connsiteY50" fmla="*/ 4035552 h 6858000"/>
              <a:gd name="connsiteX51" fmla="*/ 8924545 w 12192000"/>
              <a:gd name="connsiteY51" fmla="*/ 6858000 h 6858000"/>
              <a:gd name="connsiteX52" fmla="*/ 0 w 12192000"/>
              <a:gd name="connsiteY52" fmla="*/ 6858000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4035552 h 6858000"/>
              <a:gd name="connsiteX49" fmla="*/ 8924545 w 12192000"/>
              <a:gd name="connsiteY49" fmla="*/ 4035552 h 6858000"/>
              <a:gd name="connsiteX50" fmla="*/ 8924545 w 12192000"/>
              <a:gd name="connsiteY50" fmla="*/ 6858000 h 6858000"/>
              <a:gd name="connsiteX51" fmla="*/ 0 w 12192000"/>
              <a:gd name="connsiteY51" fmla="*/ 6858000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23390 h 6858000"/>
              <a:gd name="connsiteX14" fmla="*/ 11699909 w 12192000"/>
              <a:gd name="connsiteY14" fmla="*/ 523368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4035552 h 6858000"/>
              <a:gd name="connsiteX48" fmla="*/ 8924545 w 12192000"/>
              <a:gd name="connsiteY48" fmla="*/ 4035552 h 6858000"/>
              <a:gd name="connsiteX49" fmla="*/ 8924545 w 12192000"/>
              <a:gd name="connsiteY49" fmla="*/ 6858000 h 6858000"/>
              <a:gd name="connsiteX50" fmla="*/ 0 w 12192000"/>
              <a:gd name="connsiteY50" fmla="*/ 6858000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55739 w 12192000"/>
              <a:gd name="connsiteY11" fmla="*/ 57057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533 w 12192000"/>
              <a:gd name="connsiteY11" fmla="*/ 523390 h 6858000"/>
              <a:gd name="connsiteX12" fmla="*/ 11699909 w 12192000"/>
              <a:gd name="connsiteY12" fmla="*/ 523368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4035552 h 6858000"/>
              <a:gd name="connsiteX46" fmla="*/ 8924545 w 12192000"/>
              <a:gd name="connsiteY46" fmla="*/ 4035552 h 6858000"/>
              <a:gd name="connsiteX47" fmla="*/ 8924545 w 12192000"/>
              <a:gd name="connsiteY47" fmla="*/ 6858000 h 6858000"/>
              <a:gd name="connsiteX48" fmla="*/ 0 w 12192000"/>
              <a:gd name="connsiteY48" fmla="*/ 6858000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533 w 12192000"/>
              <a:gd name="connsiteY10" fmla="*/ 523390 h 6858000"/>
              <a:gd name="connsiteX11" fmla="*/ 11699909 w 12192000"/>
              <a:gd name="connsiteY11" fmla="*/ 523368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4035552 h 6858000"/>
              <a:gd name="connsiteX45" fmla="*/ 8924545 w 12192000"/>
              <a:gd name="connsiteY45" fmla="*/ 4035552 h 6858000"/>
              <a:gd name="connsiteX46" fmla="*/ 8924545 w 12192000"/>
              <a:gd name="connsiteY46" fmla="*/ 6858000 h 6858000"/>
              <a:gd name="connsiteX47" fmla="*/ 0 w 12192000"/>
              <a:gd name="connsiteY47" fmla="*/ 6858000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4035552 h 6858000"/>
              <a:gd name="connsiteX44" fmla="*/ 8924545 w 12192000"/>
              <a:gd name="connsiteY44" fmla="*/ 4035552 h 6858000"/>
              <a:gd name="connsiteX45" fmla="*/ 8924545 w 12192000"/>
              <a:gd name="connsiteY45" fmla="*/ 6858000 h 6858000"/>
              <a:gd name="connsiteX46" fmla="*/ 0 w 12192000"/>
              <a:gd name="connsiteY46" fmla="*/ 6858000 h 6858000"/>
              <a:gd name="connsiteX47" fmla="*/ 0 w 12192000"/>
              <a:gd name="connsiteY47"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4035552 h 6858000"/>
              <a:gd name="connsiteX43" fmla="*/ 8924545 w 12192000"/>
              <a:gd name="connsiteY43" fmla="*/ 4035552 h 6858000"/>
              <a:gd name="connsiteX44" fmla="*/ 8924545 w 12192000"/>
              <a:gd name="connsiteY44" fmla="*/ 6858000 h 6858000"/>
              <a:gd name="connsiteX45" fmla="*/ 0 w 12192000"/>
              <a:gd name="connsiteY45" fmla="*/ 6858000 h 6858000"/>
              <a:gd name="connsiteX46" fmla="*/ 0 w 12192000"/>
              <a:gd name="connsiteY46"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4035552 h 6858000"/>
              <a:gd name="connsiteX42" fmla="*/ 8924545 w 12192000"/>
              <a:gd name="connsiteY42" fmla="*/ 4035552 h 6858000"/>
              <a:gd name="connsiteX43" fmla="*/ 8924545 w 12192000"/>
              <a:gd name="connsiteY43" fmla="*/ 6858000 h 6858000"/>
              <a:gd name="connsiteX44" fmla="*/ 0 w 12192000"/>
              <a:gd name="connsiteY44" fmla="*/ 6858000 h 6858000"/>
              <a:gd name="connsiteX45" fmla="*/ 0 w 12192000"/>
              <a:gd name="connsiteY45"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4035552 h 6858000"/>
              <a:gd name="connsiteX41" fmla="*/ 8924545 w 12192000"/>
              <a:gd name="connsiteY41" fmla="*/ 4035552 h 6858000"/>
              <a:gd name="connsiteX42" fmla="*/ 8924545 w 12192000"/>
              <a:gd name="connsiteY42" fmla="*/ 6858000 h 6858000"/>
              <a:gd name="connsiteX43" fmla="*/ 0 w 12192000"/>
              <a:gd name="connsiteY43" fmla="*/ 6858000 h 6858000"/>
              <a:gd name="connsiteX44" fmla="*/ 0 w 12192000"/>
              <a:gd name="connsiteY44"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4035552 h 6858000"/>
              <a:gd name="connsiteX40" fmla="*/ 8924545 w 12192000"/>
              <a:gd name="connsiteY40" fmla="*/ 4035552 h 6858000"/>
              <a:gd name="connsiteX41" fmla="*/ 8924545 w 12192000"/>
              <a:gd name="connsiteY41" fmla="*/ 6858000 h 6858000"/>
              <a:gd name="connsiteX42" fmla="*/ 0 w 12192000"/>
              <a:gd name="connsiteY42" fmla="*/ 6858000 h 6858000"/>
              <a:gd name="connsiteX43" fmla="*/ 0 w 12192000"/>
              <a:gd name="connsiteY4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4035552 h 6858000"/>
              <a:gd name="connsiteX39" fmla="*/ 8924545 w 12192000"/>
              <a:gd name="connsiteY39" fmla="*/ 4035552 h 6858000"/>
              <a:gd name="connsiteX40" fmla="*/ 8924545 w 12192000"/>
              <a:gd name="connsiteY40" fmla="*/ 6858000 h 6858000"/>
              <a:gd name="connsiteX41" fmla="*/ 0 w 12192000"/>
              <a:gd name="connsiteY41" fmla="*/ 6858000 h 6858000"/>
              <a:gd name="connsiteX42" fmla="*/ 0 w 12192000"/>
              <a:gd name="connsiteY42"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699533 w 12192000"/>
              <a:gd name="connsiteY8" fmla="*/ 523390 h 6858000"/>
              <a:gd name="connsiteX9" fmla="*/ 11699909 w 12192000"/>
              <a:gd name="connsiteY9" fmla="*/ 523368 h 6858000"/>
              <a:gd name="connsiteX10" fmla="*/ 11699909 w 12192000"/>
              <a:gd name="connsiteY10" fmla="*/ 505208 h 6858000"/>
              <a:gd name="connsiteX11" fmla="*/ 11699909 w 12192000"/>
              <a:gd name="connsiteY11" fmla="*/ 505028 h 6858000"/>
              <a:gd name="connsiteX12" fmla="*/ 11699965 w 12192000"/>
              <a:gd name="connsiteY12" fmla="*/ 505028 h 6858000"/>
              <a:gd name="connsiteX13" fmla="*/ 11701544 w 12192000"/>
              <a:gd name="connsiteY13" fmla="*/ 499870 h 6858000"/>
              <a:gd name="connsiteX14" fmla="*/ 11705753 w 12192000"/>
              <a:gd name="connsiteY14" fmla="*/ 496410 h 6858000"/>
              <a:gd name="connsiteX15" fmla="*/ 11708720 w 12192000"/>
              <a:gd name="connsiteY15" fmla="*/ 495812 h 6858000"/>
              <a:gd name="connsiteX16" fmla="*/ 11708740 w 12192000"/>
              <a:gd name="connsiteY16" fmla="*/ 495659 h 6858000"/>
              <a:gd name="connsiteX17" fmla="*/ 11709412 w 12192000"/>
              <a:gd name="connsiteY17" fmla="*/ 495673 h 6858000"/>
              <a:gd name="connsiteX18" fmla="*/ 11709478 w 12192000"/>
              <a:gd name="connsiteY18" fmla="*/ 495660 h 6858000"/>
              <a:gd name="connsiteX19" fmla="*/ 11709558 w 12192000"/>
              <a:gd name="connsiteY19" fmla="*/ 495676 h 6858000"/>
              <a:gd name="connsiteX20" fmla="*/ 11720049 w 12192000"/>
              <a:gd name="connsiteY20" fmla="*/ 495886 h 6858000"/>
              <a:gd name="connsiteX21" fmla="*/ 11747390 w 12192000"/>
              <a:gd name="connsiteY21" fmla="*/ 498442 h 6858000"/>
              <a:gd name="connsiteX22" fmla="*/ 11747366 w 12192000"/>
              <a:gd name="connsiteY22" fmla="*/ 498774 h 6858000"/>
              <a:gd name="connsiteX23" fmla="*/ 11754797 w 12192000"/>
              <a:gd name="connsiteY23" fmla="*/ 500271 h 6858000"/>
              <a:gd name="connsiteX24" fmla="*/ 11769043 w 12192000"/>
              <a:gd name="connsiteY24" fmla="*/ 521721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4035552 h 6858000"/>
              <a:gd name="connsiteX38" fmla="*/ 8924545 w 12192000"/>
              <a:gd name="connsiteY38" fmla="*/ 4035552 h 6858000"/>
              <a:gd name="connsiteX39" fmla="*/ 8924545 w 12192000"/>
              <a:gd name="connsiteY39" fmla="*/ 6858000 h 6858000"/>
              <a:gd name="connsiteX40" fmla="*/ 0 w 12192000"/>
              <a:gd name="connsiteY40" fmla="*/ 6858000 h 6858000"/>
              <a:gd name="connsiteX41" fmla="*/ 0 w 12192000"/>
              <a:gd name="connsiteY41"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4035552 h 6858000"/>
              <a:gd name="connsiteX37" fmla="*/ 8924545 w 12192000"/>
              <a:gd name="connsiteY37" fmla="*/ 4035552 h 6858000"/>
              <a:gd name="connsiteX38" fmla="*/ 8924545 w 12192000"/>
              <a:gd name="connsiteY38" fmla="*/ 6858000 h 6858000"/>
              <a:gd name="connsiteX39" fmla="*/ 0 w 12192000"/>
              <a:gd name="connsiteY39" fmla="*/ 6858000 h 6858000"/>
              <a:gd name="connsiteX40" fmla="*/ 0 w 12192000"/>
              <a:gd name="connsiteY40"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4035552 h 6858000"/>
              <a:gd name="connsiteX36" fmla="*/ 8924545 w 12192000"/>
              <a:gd name="connsiteY36" fmla="*/ 4035552 h 6858000"/>
              <a:gd name="connsiteX37" fmla="*/ 8924545 w 12192000"/>
              <a:gd name="connsiteY37" fmla="*/ 6858000 h 6858000"/>
              <a:gd name="connsiteX38" fmla="*/ 0 w 12192000"/>
              <a:gd name="connsiteY38" fmla="*/ 6858000 h 6858000"/>
              <a:gd name="connsiteX39" fmla="*/ 0 w 12192000"/>
              <a:gd name="connsiteY39"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699533 w 12192000"/>
              <a:gd name="connsiteY6" fmla="*/ 523390 h 6858000"/>
              <a:gd name="connsiteX7" fmla="*/ 11699909 w 12192000"/>
              <a:gd name="connsiteY7" fmla="*/ 523368 h 6858000"/>
              <a:gd name="connsiteX8" fmla="*/ 11699909 w 12192000"/>
              <a:gd name="connsiteY8" fmla="*/ 505208 h 6858000"/>
              <a:gd name="connsiteX9" fmla="*/ 11699909 w 12192000"/>
              <a:gd name="connsiteY9" fmla="*/ 505028 h 6858000"/>
              <a:gd name="connsiteX10" fmla="*/ 11699965 w 12192000"/>
              <a:gd name="connsiteY10" fmla="*/ 505028 h 6858000"/>
              <a:gd name="connsiteX11" fmla="*/ 11701544 w 12192000"/>
              <a:gd name="connsiteY11" fmla="*/ 499870 h 6858000"/>
              <a:gd name="connsiteX12" fmla="*/ 11705753 w 12192000"/>
              <a:gd name="connsiteY12" fmla="*/ 496410 h 6858000"/>
              <a:gd name="connsiteX13" fmla="*/ 11708720 w 12192000"/>
              <a:gd name="connsiteY13" fmla="*/ 495812 h 6858000"/>
              <a:gd name="connsiteX14" fmla="*/ 11708740 w 12192000"/>
              <a:gd name="connsiteY14" fmla="*/ 495659 h 6858000"/>
              <a:gd name="connsiteX15" fmla="*/ 11709412 w 12192000"/>
              <a:gd name="connsiteY15" fmla="*/ 495673 h 6858000"/>
              <a:gd name="connsiteX16" fmla="*/ 11709478 w 12192000"/>
              <a:gd name="connsiteY16" fmla="*/ 495660 h 6858000"/>
              <a:gd name="connsiteX17" fmla="*/ 11709558 w 12192000"/>
              <a:gd name="connsiteY17" fmla="*/ 495676 h 6858000"/>
              <a:gd name="connsiteX18" fmla="*/ 11720049 w 12192000"/>
              <a:gd name="connsiteY18" fmla="*/ 495886 h 6858000"/>
              <a:gd name="connsiteX19" fmla="*/ 11747390 w 12192000"/>
              <a:gd name="connsiteY19" fmla="*/ 498442 h 6858000"/>
              <a:gd name="connsiteX20" fmla="*/ 11747366 w 12192000"/>
              <a:gd name="connsiteY20" fmla="*/ 498774 h 6858000"/>
              <a:gd name="connsiteX21" fmla="*/ 11754797 w 12192000"/>
              <a:gd name="connsiteY21" fmla="*/ 500271 h 6858000"/>
              <a:gd name="connsiteX22" fmla="*/ 11769043 w 12192000"/>
              <a:gd name="connsiteY22" fmla="*/ 521721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4035552 h 6858000"/>
              <a:gd name="connsiteX35" fmla="*/ 8924545 w 12192000"/>
              <a:gd name="connsiteY35" fmla="*/ 4035552 h 6858000"/>
              <a:gd name="connsiteX36" fmla="*/ 8924545 w 12192000"/>
              <a:gd name="connsiteY36" fmla="*/ 6858000 h 6858000"/>
              <a:gd name="connsiteX37" fmla="*/ 0 w 12192000"/>
              <a:gd name="connsiteY37" fmla="*/ 6858000 h 6858000"/>
              <a:gd name="connsiteX38" fmla="*/ 0 w 12192000"/>
              <a:gd name="connsiteY38"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4035552 h 6858000"/>
              <a:gd name="connsiteX34" fmla="*/ 8924545 w 12192000"/>
              <a:gd name="connsiteY34" fmla="*/ 4035552 h 6858000"/>
              <a:gd name="connsiteX35" fmla="*/ 8924545 w 12192000"/>
              <a:gd name="connsiteY35" fmla="*/ 6858000 h 6858000"/>
              <a:gd name="connsiteX36" fmla="*/ 0 w 12192000"/>
              <a:gd name="connsiteY36" fmla="*/ 6858000 h 6858000"/>
              <a:gd name="connsiteX37" fmla="*/ 0 w 12192000"/>
              <a:gd name="connsiteY37"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4035552 h 6858000"/>
              <a:gd name="connsiteX33" fmla="*/ 8924545 w 12192000"/>
              <a:gd name="connsiteY33" fmla="*/ 4035552 h 6858000"/>
              <a:gd name="connsiteX34" fmla="*/ 8924545 w 12192000"/>
              <a:gd name="connsiteY34" fmla="*/ 6858000 h 6858000"/>
              <a:gd name="connsiteX35" fmla="*/ 0 w 12192000"/>
              <a:gd name="connsiteY35" fmla="*/ 6858000 h 6858000"/>
              <a:gd name="connsiteX36" fmla="*/ 0 w 12192000"/>
              <a:gd name="connsiteY36"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699533 w 12192000"/>
              <a:gd name="connsiteY4" fmla="*/ 523390 h 6858000"/>
              <a:gd name="connsiteX5" fmla="*/ 11699909 w 12192000"/>
              <a:gd name="connsiteY5" fmla="*/ 523368 h 6858000"/>
              <a:gd name="connsiteX6" fmla="*/ 11699909 w 12192000"/>
              <a:gd name="connsiteY6" fmla="*/ 505208 h 6858000"/>
              <a:gd name="connsiteX7" fmla="*/ 11699909 w 12192000"/>
              <a:gd name="connsiteY7" fmla="*/ 505028 h 6858000"/>
              <a:gd name="connsiteX8" fmla="*/ 11699965 w 12192000"/>
              <a:gd name="connsiteY8" fmla="*/ 505028 h 6858000"/>
              <a:gd name="connsiteX9" fmla="*/ 11701544 w 12192000"/>
              <a:gd name="connsiteY9" fmla="*/ 499870 h 6858000"/>
              <a:gd name="connsiteX10" fmla="*/ 11705753 w 12192000"/>
              <a:gd name="connsiteY10" fmla="*/ 496410 h 6858000"/>
              <a:gd name="connsiteX11" fmla="*/ 11708720 w 12192000"/>
              <a:gd name="connsiteY11" fmla="*/ 495812 h 6858000"/>
              <a:gd name="connsiteX12" fmla="*/ 11708740 w 12192000"/>
              <a:gd name="connsiteY12" fmla="*/ 495659 h 6858000"/>
              <a:gd name="connsiteX13" fmla="*/ 11709412 w 12192000"/>
              <a:gd name="connsiteY13" fmla="*/ 495673 h 6858000"/>
              <a:gd name="connsiteX14" fmla="*/ 11709478 w 12192000"/>
              <a:gd name="connsiteY14" fmla="*/ 495660 h 6858000"/>
              <a:gd name="connsiteX15" fmla="*/ 11709558 w 12192000"/>
              <a:gd name="connsiteY15" fmla="*/ 495676 h 6858000"/>
              <a:gd name="connsiteX16" fmla="*/ 11720049 w 12192000"/>
              <a:gd name="connsiteY16" fmla="*/ 495886 h 6858000"/>
              <a:gd name="connsiteX17" fmla="*/ 11747390 w 12192000"/>
              <a:gd name="connsiteY17" fmla="*/ 498442 h 6858000"/>
              <a:gd name="connsiteX18" fmla="*/ 11747366 w 12192000"/>
              <a:gd name="connsiteY18" fmla="*/ 498774 h 6858000"/>
              <a:gd name="connsiteX19" fmla="*/ 11754797 w 12192000"/>
              <a:gd name="connsiteY19" fmla="*/ 500271 h 6858000"/>
              <a:gd name="connsiteX20" fmla="*/ 11769043 w 12192000"/>
              <a:gd name="connsiteY20" fmla="*/ 521721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4035552 h 6858000"/>
              <a:gd name="connsiteX32" fmla="*/ 8924545 w 12192000"/>
              <a:gd name="connsiteY32" fmla="*/ 4035552 h 6858000"/>
              <a:gd name="connsiteX33" fmla="*/ 8924545 w 12192000"/>
              <a:gd name="connsiteY33" fmla="*/ 6858000 h 6858000"/>
              <a:gd name="connsiteX34" fmla="*/ 0 w 12192000"/>
              <a:gd name="connsiteY34" fmla="*/ 6858000 h 6858000"/>
              <a:gd name="connsiteX35" fmla="*/ 0 w 12192000"/>
              <a:gd name="connsiteY35"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699533 w 12192000"/>
              <a:gd name="connsiteY3" fmla="*/ 523390 h 6858000"/>
              <a:gd name="connsiteX4" fmla="*/ 11699909 w 12192000"/>
              <a:gd name="connsiteY4" fmla="*/ 523368 h 6858000"/>
              <a:gd name="connsiteX5" fmla="*/ 11699909 w 12192000"/>
              <a:gd name="connsiteY5" fmla="*/ 505208 h 6858000"/>
              <a:gd name="connsiteX6" fmla="*/ 11699909 w 12192000"/>
              <a:gd name="connsiteY6" fmla="*/ 505028 h 6858000"/>
              <a:gd name="connsiteX7" fmla="*/ 11699965 w 12192000"/>
              <a:gd name="connsiteY7" fmla="*/ 505028 h 6858000"/>
              <a:gd name="connsiteX8" fmla="*/ 11701544 w 12192000"/>
              <a:gd name="connsiteY8" fmla="*/ 499870 h 6858000"/>
              <a:gd name="connsiteX9" fmla="*/ 11705753 w 12192000"/>
              <a:gd name="connsiteY9" fmla="*/ 496410 h 6858000"/>
              <a:gd name="connsiteX10" fmla="*/ 11708720 w 12192000"/>
              <a:gd name="connsiteY10" fmla="*/ 495812 h 6858000"/>
              <a:gd name="connsiteX11" fmla="*/ 11708740 w 12192000"/>
              <a:gd name="connsiteY11" fmla="*/ 495659 h 6858000"/>
              <a:gd name="connsiteX12" fmla="*/ 11709412 w 12192000"/>
              <a:gd name="connsiteY12" fmla="*/ 495673 h 6858000"/>
              <a:gd name="connsiteX13" fmla="*/ 11709478 w 12192000"/>
              <a:gd name="connsiteY13" fmla="*/ 495660 h 6858000"/>
              <a:gd name="connsiteX14" fmla="*/ 11709558 w 12192000"/>
              <a:gd name="connsiteY14" fmla="*/ 495676 h 6858000"/>
              <a:gd name="connsiteX15" fmla="*/ 11720049 w 12192000"/>
              <a:gd name="connsiteY15" fmla="*/ 495886 h 6858000"/>
              <a:gd name="connsiteX16" fmla="*/ 11747390 w 12192000"/>
              <a:gd name="connsiteY16" fmla="*/ 498442 h 6858000"/>
              <a:gd name="connsiteX17" fmla="*/ 11747366 w 12192000"/>
              <a:gd name="connsiteY17" fmla="*/ 498774 h 6858000"/>
              <a:gd name="connsiteX18" fmla="*/ 11754797 w 12192000"/>
              <a:gd name="connsiteY18" fmla="*/ 500271 h 6858000"/>
              <a:gd name="connsiteX19" fmla="*/ 11769043 w 12192000"/>
              <a:gd name="connsiteY19" fmla="*/ 521721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4035552 h 6858000"/>
              <a:gd name="connsiteX31" fmla="*/ 8924545 w 12192000"/>
              <a:gd name="connsiteY31" fmla="*/ 4035552 h 6858000"/>
              <a:gd name="connsiteX32" fmla="*/ 8924545 w 12192000"/>
              <a:gd name="connsiteY32" fmla="*/ 6858000 h 6858000"/>
              <a:gd name="connsiteX33" fmla="*/ 0 w 12192000"/>
              <a:gd name="connsiteY33" fmla="*/ 6858000 h 6858000"/>
              <a:gd name="connsiteX34" fmla="*/ 0 w 12192000"/>
              <a:gd name="connsiteY3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54797 w 12192000"/>
              <a:gd name="connsiteY17" fmla="*/ 500271 h 6858000"/>
              <a:gd name="connsiteX18" fmla="*/ 11769043 w 12192000"/>
              <a:gd name="connsiteY18" fmla="*/ 521721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4035552 h 6858000"/>
              <a:gd name="connsiteX30" fmla="*/ 8924545 w 12192000"/>
              <a:gd name="connsiteY30" fmla="*/ 4035552 h 6858000"/>
              <a:gd name="connsiteX31" fmla="*/ 8924545 w 12192000"/>
              <a:gd name="connsiteY31" fmla="*/ 6858000 h 6858000"/>
              <a:gd name="connsiteX32" fmla="*/ 0 w 12192000"/>
              <a:gd name="connsiteY32" fmla="*/ 6858000 h 6858000"/>
              <a:gd name="connsiteX33" fmla="*/ 0 w 12192000"/>
              <a:gd name="connsiteY3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69043 w 12192000"/>
              <a:gd name="connsiteY17" fmla="*/ 521721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4035552 h 6858000"/>
              <a:gd name="connsiteX29" fmla="*/ 8924545 w 12192000"/>
              <a:gd name="connsiteY29" fmla="*/ 4035552 h 6858000"/>
              <a:gd name="connsiteX30" fmla="*/ 8924545 w 12192000"/>
              <a:gd name="connsiteY30" fmla="*/ 6858000 h 6858000"/>
              <a:gd name="connsiteX31" fmla="*/ 0 w 12192000"/>
              <a:gd name="connsiteY31" fmla="*/ 6858000 h 6858000"/>
              <a:gd name="connsiteX32" fmla="*/ 0 w 12192000"/>
              <a:gd name="connsiteY3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69043 w 12192000"/>
              <a:gd name="connsiteY16" fmla="*/ 521721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4035552 h 6858000"/>
              <a:gd name="connsiteX28" fmla="*/ 8924545 w 12192000"/>
              <a:gd name="connsiteY28" fmla="*/ 4035552 h 6858000"/>
              <a:gd name="connsiteX29" fmla="*/ 8924545 w 12192000"/>
              <a:gd name="connsiteY29" fmla="*/ 6858000 h 6858000"/>
              <a:gd name="connsiteX30" fmla="*/ 0 w 12192000"/>
              <a:gd name="connsiteY30" fmla="*/ 6858000 h 6858000"/>
              <a:gd name="connsiteX31" fmla="*/ 0 w 12192000"/>
              <a:gd name="connsiteY3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69043 w 12192000"/>
              <a:gd name="connsiteY15" fmla="*/ 521721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4035552 h 6858000"/>
              <a:gd name="connsiteX27" fmla="*/ 8924545 w 12192000"/>
              <a:gd name="connsiteY27" fmla="*/ 4035552 h 6858000"/>
              <a:gd name="connsiteX28" fmla="*/ 8924545 w 12192000"/>
              <a:gd name="connsiteY28" fmla="*/ 6858000 h 6858000"/>
              <a:gd name="connsiteX29" fmla="*/ 0 w 12192000"/>
              <a:gd name="connsiteY29" fmla="*/ 6858000 h 6858000"/>
              <a:gd name="connsiteX30" fmla="*/ 0 w 12192000"/>
              <a:gd name="connsiteY3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4035552 h 6858000"/>
              <a:gd name="connsiteX26" fmla="*/ 8924545 w 12192000"/>
              <a:gd name="connsiteY26" fmla="*/ 4035552 h 6858000"/>
              <a:gd name="connsiteX27" fmla="*/ 8924545 w 12192000"/>
              <a:gd name="connsiteY27" fmla="*/ 6858000 h 6858000"/>
              <a:gd name="connsiteX28" fmla="*/ 0 w 12192000"/>
              <a:gd name="connsiteY28" fmla="*/ 6858000 h 6858000"/>
              <a:gd name="connsiteX29" fmla="*/ 0 w 12192000"/>
              <a:gd name="connsiteY2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4035552 h 6858000"/>
              <a:gd name="connsiteX25" fmla="*/ 8924545 w 12192000"/>
              <a:gd name="connsiteY25" fmla="*/ 4035552 h 6858000"/>
              <a:gd name="connsiteX26" fmla="*/ 8924545 w 12192000"/>
              <a:gd name="connsiteY26" fmla="*/ 6858000 h 6858000"/>
              <a:gd name="connsiteX27" fmla="*/ 0 w 12192000"/>
              <a:gd name="connsiteY27" fmla="*/ 6858000 h 6858000"/>
              <a:gd name="connsiteX28" fmla="*/ 0 w 12192000"/>
              <a:gd name="connsiteY2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4035552 h 6858000"/>
              <a:gd name="connsiteX24" fmla="*/ 8924545 w 12192000"/>
              <a:gd name="connsiteY24" fmla="*/ 4035552 h 6858000"/>
              <a:gd name="connsiteX25" fmla="*/ 8924545 w 12192000"/>
              <a:gd name="connsiteY25" fmla="*/ 6858000 h 6858000"/>
              <a:gd name="connsiteX26" fmla="*/ 0 w 12192000"/>
              <a:gd name="connsiteY26" fmla="*/ 6858000 h 6858000"/>
              <a:gd name="connsiteX27" fmla="*/ 0 w 12192000"/>
              <a:gd name="connsiteY27"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4035552 h 6858000"/>
              <a:gd name="connsiteX23" fmla="*/ 8924545 w 12192000"/>
              <a:gd name="connsiteY23" fmla="*/ 4035552 h 6858000"/>
              <a:gd name="connsiteX24" fmla="*/ 8924545 w 12192000"/>
              <a:gd name="connsiteY24" fmla="*/ 6858000 h 6858000"/>
              <a:gd name="connsiteX25" fmla="*/ 0 w 12192000"/>
              <a:gd name="connsiteY25" fmla="*/ 6858000 h 6858000"/>
              <a:gd name="connsiteX26" fmla="*/ 0 w 12192000"/>
              <a:gd name="connsiteY26"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4035552 h 6858000"/>
              <a:gd name="connsiteX22" fmla="*/ 8924545 w 12192000"/>
              <a:gd name="connsiteY22" fmla="*/ 4035552 h 6858000"/>
              <a:gd name="connsiteX23" fmla="*/ 8924545 w 12192000"/>
              <a:gd name="connsiteY23" fmla="*/ 6858000 h 6858000"/>
              <a:gd name="connsiteX24" fmla="*/ 0 w 12192000"/>
              <a:gd name="connsiteY24" fmla="*/ 6858000 h 6858000"/>
              <a:gd name="connsiteX25" fmla="*/ 0 w 12192000"/>
              <a:gd name="connsiteY25"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4035552 h 6858000"/>
              <a:gd name="connsiteX21" fmla="*/ 8924545 w 12192000"/>
              <a:gd name="connsiteY21" fmla="*/ 4035552 h 6858000"/>
              <a:gd name="connsiteX22" fmla="*/ 8924545 w 12192000"/>
              <a:gd name="connsiteY22" fmla="*/ 6858000 h 6858000"/>
              <a:gd name="connsiteX23" fmla="*/ 0 w 12192000"/>
              <a:gd name="connsiteY23" fmla="*/ 6858000 h 6858000"/>
              <a:gd name="connsiteX24" fmla="*/ 0 w 12192000"/>
              <a:gd name="connsiteY2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4035552 h 6858000"/>
              <a:gd name="connsiteX20" fmla="*/ 8924545 w 12192000"/>
              <a:gd name="connsiteY20" fmla="*/ 4035552 h 6858000"/>
              <a:gd name="connsiteX21" fmla="*/ 8924545 w 12192000"/>
              <a:gd name="connsiteY21" fmla="*/ 6858000 h 6858000"/>
              <a:gd name="connsiteX22" fmla="*/ 0 w 12192000"/>
              <a:gd name="connsiteY22" fmla="*/ 6858000 h 6858000"/>
              <a:gd name="connsiteX23" fmla="*/ 0 w 12192000"/>
              <a:gd name="connsiteY2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4035552 h 6858000"/>
              <a:gd name="connsiteX19" fmla="*/ 8924545 w 12192000"/>
              <a:gd name="connsiteY19" fmla="*/ 4035552 h 6858000"/>
              <a:gd name="connsiteX20" fmla="*/ 8924545 w 12192000"/>
              <a:gd name="connsiteY20" fmla="*/ 6858000 h 6858000"/>
              <a:gd name="connsiteX21" fmla="*/ 0 w 12192000"/>
              <a:gd name="connsiteY21" fmla="*/ 6858000 h 6858000"/>
              <a:gd name="connsiteX22" fmla="*/ 0 w 12192000"/>
              <a:gd name="connsiteY2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4035552 h 6858000"/>
              <a:gd name="connsiteX18" fmla="*/ 8924545 w 12192000"/>
              <a:gd name="connsiteY18" fmla="*/ 4035552 h 6858000"/>
              <a:gd name="connsiteX19" fmla="*/ 8924545 w 12192000"/>
              <a:gd name="connsiteY19" fmla="*/ 6858000 h 6858000"/>
              <a:gd name="connsiteX20" fmla="*/ 0 w 12192000"/>
              <a:gd name="connsiteY20" fmla="*/ 6858000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4035552 h 6858000"/>
              <a:gd name="connsiteX17" fmla="*/ 8924545 w 12192000"/>
              <a:gd name="connsiteY17" fmla="*/ 4035552 h 6858000"/>
              <a:gd name="connsiteX18" fmla="*/ 8924545 w 12192000"/>
              <a:gd name="connsiteY18" fmla="*/ 6858000 h 6858000"/>
              <a:gd name="connsiteX19" fmla="*/ 0 w 12192000"/>
              <a:gd name="connsiteY19" fmla="*/ 6858000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4035552 h 6858000"/>
              <a:gd name="connsiteX16" fmla="*/ 8924545 w 12192000"/>
              <a:gd name="connsiteY16" fmla="*/ 4035552 h 6858000"/>
              <a:gd name="connsiteX17" fmla="*/ 8924545 w 12192000"/>
              <a:gd name="connsiteY17" fmla="*/ 6858000 h 6858000"/>
              <a:gd name="connsiteX18" fmla="*/ 0 w 12192000"/>
              <a:gd name="connsiteY18" fmla="*/ 6858000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4035552 h 6858000"/>
              <a:gd name="connsiteX15" fmla="*/ 8924545 w 12192000"/>
              <a:gd name="connsiteY15" fmla="*/ 4035552 h 6858000"/>
              <a:gd name="connsiteX16" fmla="*/ 8924545 w 12192000"/>
              <a:gd name="connsiteY16" fmla="*/ 6858000 h 6858000"/>
              <a:gd name="connsiteX17" fmla="*/ 0 w 12192000"/>
              <a:gd name="connsiteY17" fmla="*/ 6858000 h 6858000"/>
              <a:gd name="connsiteX18" fmla="*/ 0 w 12192000"/>
              <a:gd name="connsiteY1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480355 w 12192000"/>
              <a:gd name="connsiteY3" fmla="*/ 524982 h 6858000"/>
              <a:gd name="connsiteX4" fmla="*/ 11479695 w 12192000"/>
              <a:gd name="connsiteY4" fmla="*/ 521721 h 6858000"/>
              <a:gd name="connsiteX5" fmla="*/ 11493942 w 12192000"/>
              <a:gd name="connsiteY5" fmla="*/ 50027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4035552 h 6858000"/>
              <a:gd name="connsiteX14" fmla="*/ 8924545 w 12192000"/>
              <a:gd name="connsiteY14" fmla="*/ 4035552 h 6858000"/>
              <a:gd name="connsiteX15" fmla="*/ 8924545 w 12192000"/>
              <a:gd name="connsiteY15" fmla="*/ 6858000 h 6858000"/>
              <a:gd name="connsiteX16" fmla="*/ 0 w 12192000"/>
              <a:gd name="connsiteY16" fmla="*/ 6858000 h 6858000"/>
              <a:gd name="connsiteX17" fmla="*/ 0 w 12192000"/>
              <a:gd name="connsiteY17" fmla="*/ 0 h 6858000"/>
              <a:gd name="connsiteX0" fmla="*/ 11493942 w 12192000"/>
              <a:gd name="connsiteY0" fmla="*/ 500271 h 6858000"/>
              <a:gd name="connsiteX1" fmla="*/ 11540019 w 12192000"/>
              <a:gd name="connsiteY1" fmla="*/ 495812 h 6858000"/>
              <a:gd name="connsiteX2" fmla="*/ 11480355 w 12192000"/>
              <a:gd name="connsiteY2" fmla="*/ 524982 h 6858000"/>
              <a:gd name="connsiteX3" fmla="*/ 11479695 w 12192000"/>
              <a:gd name="connsiteY3" fmla="*/ 521721 h 6858000"/>
              <a:gd name="connsiteX4" fmla="*/ 11493942 w 12192000"/>
              <a:gd name="connsiteY4" fmla="*/ 500271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4035552 h 6858000"/>
              <a:gd name="connsiteX13" fmla="*/ 8924545 w 12192000"/>
              <a:gd name="connsiteY13" fmla="*/ 4035552 h 6858000"/>
              <a:gd name="connsiteX14" fmla="*/ 8924545 w 12192000"/>
              <a:gd name="connsiteY14" fmla="*/ 6858000 h 6858000"/>
              <a:gd name="connsiteX15" fmla="*/ 0 w 12192000"/>
              <a:gd name="connsiteY15" fmla="*/ 6858000 h 6858000"/>
              <a:gd name="connsiteX16" fmla="*/ 0 w 12192000"/>
              <a:gd name="connsiteY16" fmla="*/ 0 h 6858000"/>
              <a:gd name="connsiteX0" fmla="*/ 11493942 w 12192000"/>
              <a:gd name="connsiteY0" fmla="*/ 500271 h 6858000"/>
              <a:gd name="connsiteX1" fmla="*/ 11480355 w 12192000"/>
              <a:gd name="connsiteY1" fmla="*/ 524982 h 6858000"/>
              <a:gd name="connsiteX2" fmla="*/ 11479695 w 12192000"/>
              <a:gd name="connsiteY2" fmla="*/ 521721 h 6858000"/>
              <a:gd name="connsiteX3" fmla="*/ 11493942 w 12192000"/>
              <a:gd name="connsiteY3" fmla="*/ 500271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4035552 h 6858000"/>
              <a:gd name="connsiteX12" fmla="*/ 8924545 w 12192000"/>
              <a:gd name="connsiteY12" fmla="*/ 4035552 h 6858000"/>
              <a:gd name="connsiteX13" fmla="*/ 8924545 w 12192000"/>
              <a:gd name="connsiteY13" fmla="*/ 6858000 h 6858000"/>
              <a:gd name="connsiteX14" fmla="*/ 0 w 12192000"/>
              <a:gd name="connsiteY14" fmla="*/ 6858000 h 6858000"/>
              <a:gd name="connsiteX15" fmla="*/ 0 w 12192000"/>
              <a:gd name="connsiteY15" fmla="*/ 0 h 6858000"/>
              <a:gd name="connsiteX0" fmla="*/ 11479695 w 12192000"/>
              <a:gd name="connsiteY0" fmla="*/ 521721 h 6858000"/>
              <a:gd name="connsiteX1" fmla="*/ 11480355 w 12192000"/>
              <a:gd name="connsiteY1" fmla="*/ 524982 h 6858000"/>
              <a:gd name="connsiteX2" fmla="*/ 11479695 w 12192000"/>
              <a:gd name="connsiteY2" fmla="*/ 521721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4035552 h 6858000"/>
              <a:gd name="connsiteX11" fmla="*/ 8924545 w 12192000"/>
              <a:gd name="connsiteY11" fmla="*/ 4035552 h 6858000"/>
              <a:gd name="connsiteX12" fmla="*/ 8924545 w 12192000"/>
              <a:gd name="connsiteY12" fmla="*/ 6858000 h 6858000"/>
              <a:gd name="connsiteX13" fmla="*/ 0 w 12192000"/>
              <a:gd name="connsiteY13" fmla="*/ 6858000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4035552 h 6858000"/>
              <a:gd name="connsiteX8" fmla="*/ 8924545 w 12192000"/>
              <a:gd name="connsiteY8" fmla="*/ 4035552 h 6858000"/>
              <a:gd name="connsiteX9" fmla="*/ 8924545 w 12192000"/>
              <a:gd name="connsiteY9" fmla="*/ 6858000 h 6858000"/>
              <a:gd name="connsiteX10" fmla="*/ 0 w 12192000"/>
              <a:gd name="connsiteY10" fmla="*/ 6858000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4035552"/>
                </a:lnTo>
                <a:lnTo>
                  <a:pt x="8924545" y="4035552"/>
                </a:lnTo>
                <a:lnTo>
                  <a:pt x="8924545"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sz="2000">
                <a:solidFill>
                  <a:schemeClr val="tx1">
                    <a:lumMod val="75000"/>
                    <a:lumOff val="25000"/>
                  </a:schemeClr>
                </a:solidFill>
              </a:defRPr>
            </a:lvl1pPr>
          </a:lstStyle>
          <a:p>
            <a:r>
              <a:rPr lang="en-US"/>
              <a:t>Drag picture to placeholder or click icon to add</a:t>
            </a:r>
          </a:p>
        </p:txBody>
      </p:sp>
      <p:sp>
        <p:nvSpPr>
          <p:cNvPr id="7" name="Rectangle 6"/>
          <p:cNvSpPr/>
          <p:nvPr userDrawn="1"/>
        </p:nvSpPr>
        <p:spPr>
          <a:xfrm>
            <a:off x="8924542" y="4035552"/>
            <a:ext cx="3267457" cy="2822448"/>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370665" y="4432500"/>
            <a:ext cx="2455575" cy="1785419"/>
          </a:xfrm>
        </p:spPr>
        <p:txBody>
          <a:bodyPr anchor="t">
            <a:noAutofit/>
          </a:bodyPr>
          <a:lstStyle>
            <a:lvl1pPr>
              <a:defRPr sz="180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9" name="Footer Placeholder 9"/>
          <p:cNvSpPr>
            <a:spLocks noGrp="1"/>
          </p:cNvSpPr>
          <p:nvPr>
            <p:ph type="ftr" sz="quarter" idx="13"/>
          </p:nvPr>
        </p:nvSpPr>
        <p:spPr>
          <a:xfrm>
            <a:off x="188012" y="6610588"/>
            <a:ext cx="8147605" cy="236241"/>
          </a:xfrm>
        </p:spPr>
        <p:txBody>
          <a:bodyPr/>
          <a:lstStyle>
            <a:lvl1pPr>
              <a:defRPr lang="en-GB" sz="800" b="0" i="0" u="none" strike="noStrike" baseline="0" smtClean="0">
                <a:solidFill>
                  <a:schemeClr val="bg2"/>
                </a:solidFill>
              </a:defRPr>
            </a:lvl1pPr>
          </a:lstStyle>
          <a:p>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Picture with Caption">
    <p:spTree>
      <p:nvGrpSpPr>
        <p:cNvPr id="1" name=""/>
        <p:cNvGrpSpPr/>
        <p:nvPr/>
      </p:nvGrpSpPr>
      <p:grpSpPr>
        <a:xfrm>
          <a:off x="0" y="0"/>
          <a:ext cx="0" cy="0"/>
          <a:chOff x="0" y="0"/>
          <a:chExt cx="0" cy="0"/>
        </a:xfrm>
      </p:grpSpPr>
      <p:sp>
        <p:nvSpPr>
          <p:cNvPr id="8" name="Picture Placeholder 8"/>
          <p:cNvSpPr>
            <a:spLocks noGrp="1"/>
          </p:cNvSpPr>
          <p:nvPr>
            <p:ph type="pic" idx="10"/>
          </p:nvPr>
        </p:nvSpPr>
        <p:spPr>
          <a:xfrm>
            <a:off x="0" y="0"/>
            <a:ext cx="12192000" cy="68580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768383 w 12192000"/>
              <a:gd name="connsiteY30" fmla="*/ 524982 h 6858000"/>
              <a:gd name="connsiteX31" fmla="*/ 11767095 w 12192000"/>
              <a:gd name="connsiteY31" fmla="*/ 594002 h 6858000"/>
              <a:gd name="connsiteX32" fmla="*/ 11767371 w 12192000"/>
              <a:gd name="connsiteY32" fmla="*/ 595358 h 6858000"/>
              <a:gd name="connsiteX33" fmla="*/ 11767371 w 12192000"/>
              <a:gd name="connsiteY33" fmla="*/ 597171 h 6858000"/>
              <a:gd name="connsiteX34" fmla="*/ 11767371 w 12192000"/>
              <a:gd name="connsiteY34" fmla="*/ 611858 h 6858000"/>
              <a:gd name="connsiteX35" fmla="*/ 11767371 w 12192000"/>
              <a:gd name="connsiteY35" fmla="*/ 615325 h 6858000"/>
              <a:gd name="connsiteX36" fmla="*/ 11743949 w 12192000"/>
              <a:gd name="connsiteY36" fmla="*/ 639812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768383 w 12192000"/>
              <a:gd name="connsiteY29" fmla="*/ 524982 h 6858000"/>
              <a:gd name="connsiteX30" fmla="*/ 11767095 w 12192000"/>
              <a:gd name="connsiteY30" fmla="*/ 594002 h 6858000"/>
              <a:gd name="connsiteX31" fmla="*/ 11767371 w 12192000"/>
              <a:gd name="connsiteY31" fmla="*/ 595358 h 6858000"/>
              <a:gd name="connsiteX32" fmla="*/ 11767371 w 12192000"/>
              <a:gd name="connsiteY32" fmla="*/ 597171 h 6858000"/>
              <a:gd name="connsiteX33" fmla="*/ 11767371 w 12192000"/>
              <a:gd name="connsiteY33" fmla="*/ 611858 h 6858000"/>
              <a:gd name="connsiteX34" fmla="*/ 11767371 w 12192000"/>
              <a:gd name="connsiteY34" fmla="*/ 615325 h 6858000"/>
              <a:gd name="connsiteX35" fmla="*/ 11743949 w 12192000"/>
              <a:gd name="connsiteY35" fmla="*/ 639812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6858000 h 6858000"/>
              <a:gd name="connsiteX59" fmla="*/ 3267455 w 12192000"/>
              <a:gd name="connsiteY59" fmla="*/ 6858000 h 6858000"/>
              <a:gd name="connsiteX60" fmla="*/ 3267455 w 12192000"/>
              <a:gd name="connsiteY60" fmla="*/ 4035552 h 6858000"/>
              <a:gd name="connsiteX61" fmla="*/ 0 w 12192000"/>
              <a:gd name="connsiteY61" fmla="*/ 4035552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768383 w 12192000"/>
              <a:gd name="connsiteY28" fmla="*/ 524982 h 6858000"/>
              <a:gd name="connsiteX29" fmla="*/ 11767095 w 12192000"/>
              <a:gd name="connsiteY29" fmla="*/ 594002 h 6858000"/>
              <a:gd name="connsiteX30" fmla="*/ 11767371 w 12192000"/>
              <a:gd name="connsiteY30" fmla="*/ 595358 h 6858000"/>
              <a:gd name="connsiteX31" fmla="*/ 11767371 w 12192000"/>
              <a:gd name="connsiteY31" fmla="*/ 597171 h 6858000"/>
              <a:gd name="connsiteX32" fmla="*/ 11767371 w 12192000"/>
              <a:gd name="connsiteY32" fmla="*/ 611858 h 6858000"/>
              <a:gd name="connsiteX33" fmla="*/ 11767371 w 12192000"/>
              <a:gd name="connsiteY33" fmla="*/ 615325 h 6858000"/>
              <a:gd name="connsiteX34" fmla="*/ 11743949 w 12192000"/>
              <a:gd name="connsiteY34" fmla="*/ 639812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6858000 h 6858000"/>
              <a:gd name="connsiteX58" fmla="*/ 3267455 w 12192000"/>
              <a:gd name="connsiteY58" fmla="*/ 6858000 h 6858000"/>
              <a:gd name="connsiteX59" fmla="*/ 3267455 w 12192000"/>
              <a:gd name="connsiteY59" fmla="*/ 4035552 h 6858000"/>
              <a:gd name="connsiteX60" fmla="*/ 0 w 12192000"/>
              <a:gd name="connsiteY60" fmla="*/ 4035552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768383 w 12192000"/>
              <a:gd name="connsiteY27" fmla="*/ 524982 h 6858000"/>
              <a:gd name="connsiteX28" fmla="*/ 11767095 w 12192000"/>
              <a:gd name="connsiteY28" fmla="*/ 594002 h 6858000"/>
              <a:gd name="connsiteX29" fmla="*/ 11767371 w 12192000"/>
              <a:gd name="connsiteY29" fmla="*/ 595358 h 6858000"/>
              <a:gd name="connsiteX30" fmla="*/ 11767371 w 12192000"/>
              <a:gd name="connsiteY30" fmla="*/ 597171 h 6858000"/>
              <a:gd name="connsiteX31" fmla="*/ 11767371 w 12192000"/>
              <a:gd name="connsiteY31" fmla="*/ 611858 h 6858000"/>
              <a:gd name="connsiteX32" fmla="*/ 11767371 w 12192000"/>
              <a:gd name="connsiteY32" fmla="*/ 615325 h 6858000"/>
              <a:gd name="connsiteX33" fmla="*/ 11743949 w 12192000"/>
              <a:gd name="connsiteY33" fmla="*/ 639812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6858000 h 6858000"/>
              <a:gd name="connsiteX57" fmla="*/ 3267455 w 12192000"/>
              <a:gd name="connsiteY57" fmla="*/ 6858000 h 6858000"/>
              <a:gd name="connsiteX58" fmla="*/ 3267455 w 12192000"/>
              <a:gd name="connsiteY58" fmla="*/ 4035552 h 6858000"/>
              <a:gd name="connsiteX59" fmla="*/ 0 w 12192000"/>
              <a:gd name="connsiteY59" fmla="*/ 4035552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8383 w 12192000"/>
              <a:gd name="connsiteY26" fmla="*/ 524982 h 6858000"/>
              <a:gd name="connsiteX27" fmla="*/ 11767095 w 12192000"/>
              <a:gd name="connsiteY27" fmla="*/ 594002 h 6858000"/>
              <a:gd name="connsiteX28" fmla="*/ 11767371 w 12192000"/>
              <a:gd name="connsiteY28" fmla="*/ 595358 h 6858000"/>
              <a:gd name="connsiteX29" fmla="*/ 11767371 w 12192000"/>
              <a:gd name="connsiteY29" fmla="*/ 597171 h 6858000"/>
              <a:gd name="connsiteX30" fmla="*/ 11767371 w 12192000"/>
              <a:gd name="connsiteY30" fmla="*/ 611858 h 6858000"/>
              <a:gd name="connsiteX31" fmla="*/ 11767371 w 12192000"/>
              <a:gd name="connsiteY31" fmla="*/ 615325 h 6858000"/>
              <a:gd name="connsiteX32" fmla="*/ 11743949 w 12192000"/>
              <a:gd name="connsiteY32" fmla="*/ 63981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6858000 h 6858000"/>
              <a:gd name="connsiteX56" fmla="*/ 3267455 w 12192000"/>
              <a:gd name="connsiteY56" fmla="*/ 6858000 h 6858000"/>
              <a:gd name="connsiteX57" fmla="*/ 3267455 w 12192000"/>
              <a:gd name="connsiteY57" fmla="*/ 4035552 h 6858000"/>
              <a:gd name="connsiteX58" fmla="*/ 0 w 12192000"/>
              <a:gd name="connsiteY58" fmla="*/ 4035552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7095 w 12192000"/>
              <a:gd name="connsiteY26" fmla="*/ 594002 h 6858000"/>
              <a:gd name="connsiteX27" fmla="*/ 11767371 w 12192000"/>
              <a:gd name="connsiteY27" fmla="*/ 595358 h 6858000"/>
              <a:gd name="connsiteX28" fmla="*/ 11767371 w 12192000"/>
              <a:gd name="connsiteY28" fmla="*/ 597171 h 6858000"/>
              <a:gd name="connsiteX29" fmla="*/ 11767371 w 12192000"/>
              <a:gd name="connsiteY29" fmla="*/ 611858 h 6858000"/>
              <a:gd name="connsiteX30" fmla="*/ 11767371 w 12192000"/>
              <a:gd name="connsiteY30" fmla="*/ 615325 h 6858000"/>
              <a:gd name="connsiteX31" fmla="*/ 11743949 w 12192000"/>
              <a:gd name="connsiteY31" fmla="*/ 63981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6858000 h 6858000"/>
              <a:gd name="connsiteX55" fmla="*/ 3267455 w 12192000"/>
              <a:gd name="connsiteY55" fmla="*/ 6858000 h 6858000"/>
              <a:gd name="connsiteX56" fmla="*/ 3267455 w 12192000"/>
              <a:gd name="connsiteY56" fmla="*/ 4035552 h 6858000"/>
              <a:gd name="connsiteX57" fmla="*/ 0 w 12192000"/>
              <a:gd name="connsiteY57" fmla="*/ 4035552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7095 w 12192000"/>
              <a:gd name="connsiteY25" fmla="*/ 594002 h 6858000"/>
              <a:gd name="connsiteX26" fmla="*/ 11767371 w 12192000"/>
              <a:gd name="connsiteY26" fmla="*/ 595358 h 6858000"/>
              <a:gd name="connsiteX27" fmla="*/ 11767371 w 12192000"/>
              <a:gd name="connsiteY27" fmla="*/ 597171 h 6858000"/>
              <a:gd name="connsiteX28" fmla="*/ 11767371 w 12192000"/>
              <a:gd name="connsiteY28" fmla="*/ 611858 h 6858000"/>
              <a:gd name="connsiteX29" fmla="*/ 11767371 w 12192000"/>
              <a:gd name="connsiteY29" fmla="*/ 615325 h 6858000"/>
              <a:gd name="connsiteX30" fmla="*/ 11743949 w 12192000"/>
              <a:gd name="connsiteY30" fmla="*/ 639812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6858000 h 6858000"/>
              <a:gd name="connsiteX54" fmla="*/ 3267455 w 12192000"/>
              <a:gd name="connsiteY54" fmla="*/ 6858000 h 6858000"/>
              <a:gd name="connsiteX55" fmla="*/ 3267455 w 12192000"/>
              <a:gd name="connsiteY55" fmla="*/ 4035552 h 6858000"/>
              <a:gd name="connsiteX56" fmla="*/ 0 w 12192000"/>
              <a:gd name="connsiteY56" fmla="*/ 4035552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67095 w 12192000"/>
              <a:gd name="connsiteY24" fmla="*/ 594002 h 6858000"/>
              <a:gd name="connsiteX25" fmla="*/ 11767371 w 12192000"/>
              <a:gd name="connsiteY25" fmla="*/ 595358 h 6858000"/>
              <a:gd name="connsiteX26" fmla="*/ 11767371 w 12192000"/>
              <a:gd name="connsiteY26" fmla="*/ 597171 h 6858000"/>
              <a:gd name="connsiteX27" fmla="*/ 11767371 w 12192000"/>
              <a:gd name="connsiteY27" fmla="*/ 611858 h 6858000"/>
              <a:gd name="connsiteX28" fmla="*/ 11767371 w 12192000"/>
              <a:gd name="connsiteY28" fmla="*/ 615325 h 6858000"/>
              <a:gd name="connsiteX29" fmla="*/ 11743949 w 12192000"/>
              <a:gd name="connsiteY29" fmla="*/ 639812 h 6858000"/>
              <a:gd name="connsiteX30" fmla="*/ 11507577 w 12192000"/>
              <a:gd name="connsiteY30" fmla="*/ 641481 h 6858000"/>
              <a:gd name="connsiteX31" fmla="*/ 11481926 w 12192000"/>
              <a:gd name="connsiteY31" fmla="*/ 615325 h 6858000"/>
              <a:gd name="connsiteX32" fmla="*/ 11481926 w 12192000"/>
              <a:gd name="connsiteY32" fmla="*/ 611858 h 6858000"/>
              <a:gd name="connsiteX33" fmla="*/ 11481926 w 12192000"/>
              <a:gd name="connsiteY33" fmla="*/ 609076 h 6858000"/>
              <a:gd name="connsiteX34" fmla="*/ 11481925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6858000 h 6858000"/>
              <a:gd name="connsiteX53" fmla="*/ 3267455 w 12192000"/>
              <a:gd name="connsiteY53" fmla="*/ 6858000 h 6858000"/>
              <a:gd name="connsiteX54" fmla="*/ 3267455 w 12192000"/>
              <a:gd name="connsiteY54" fmla="*/ 4035552 h 6858000"/>
              <a:gd name="connsiteX55" fmla="*/ 0 w 12192000"/>
              <a:gd name="connsiteY55" fmla="*/ 4035552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67095 w 12192000"/>
              <a:gd name="connsiteY23" fmla="*/ 594002 h 6858000"/>
              <a:gd name="connsiteX24" fmla="*/ 11767371 w 12192000"/>
              <a:gd name="connsiteY24" fmla="*/ 595358 h 6858000"/>
              <a:gd name="connsiteX25" fmla="*/ 11767371 w 12192000"/>
              <a:gd name="connsiteY25" fmla="*/ 597171 h 6858000"/>
              <a:gd name="connsiteX26" fmla="*/ 11767371 w 12192000"/>
              <a:gd name="connsiteY26" fmla="*/ 611858 h 6858000"/>
              <a:gd name="connsiteX27" fmla="*/ 11767371 w 12192000"/>
              <a:gd name="connsiteY27" fmla="*/ 615325 h 6858000"/>
              <a:gd name="connsiteX28" fmla="*/ 11743949 w 12192000"/>
              <a:gd name="connsiteY28" fmla="*/ 639812 h 6858000"/>
              <a:gd name="connsiteX29" fmla="*/ 11507577 w 12192000"/>
              <a:gd name="connsiteY29" fmla="*/ 641481 h 6858000"/>
              <a:gd name="connsiteX30" fmla="*/ 11481926 w 12192000"/>
              <a:gd name="connsiteY30" fmla="*/ 615325 h 6858000"/>
              <a:gd name="connsiteX31" fmla="*/ 11481926 w 12192000"/>
              <a:gd name="connsiteY31" fmla="*/ 611858 h 6858000"/>
              <a:gd name="connsiteX32" fmla="*/ 11481926 w 12192000"/>
              <a:gd name="connsiteY32" fmla="*/ 609076 h 6858000"/>
              <a:gd name="connsiteX33" fmla="*/ 11481925 w 12192000"/>
              <a:gd name="connsiteY33" fmla="*/ 609076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6858000 h 6858000"/>
              <a:gd name="connsiteX52" fmla="*/ 3267455 w 12192000"/>
              <a:gd name="connsiteY52" fmla="*/ 6858000 h 6858000"/>
              <a:gd name="connsiteX53" fmla="*/ 3267455 w 12192000"/>
              <a:gd name="connsiteY53" fmla="*/ 4035552 h 6858000"/>
              <a:gd name="connsiteX54" fmla="*/ 0 w 12192000"/>
              <a:gd name="connsiteY54" fmla="*/ 4035552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67095 w 12192000"/>
              <a:gd name="connsiteY22" fmla="*/ 594002 h 6858000"/>
              <a:gd name="connsiteX23" fmla="*/ 11767371 w 12192000"/>
              <a:gd name="connsiteY23" fmla="*/ 595358 h 6858000"/>
              <a:gd name="connsiteX24" fmla="*/ 11767371 w 12192000"/>
              <a:gd name="connsiteY24" fmla="*/ 597171 h 6858000"/>
              <a:gd name="connsiteX25" fmla="*/ 11767371 w 12192000"/>
              <a:gd name="connsiteY25" fmla="*/ 611858 h 6858000"/>
              <a:gd name="connsiteX26" fmla="*/ 11767371 w 12192000"/>
              <a:gd name="connsiteY26" fmla="*/ 615325 h 6858000"/>
              <a:gd name="connsiteX27" fmla="*/ 11743949 w 12192000"/>
              <a:gd name="connsiteY27" fmla="*/ 639812 h 6858000"/>
              <a:gd name="connsiteX28" fmla="*/ 11507577 w 12192000"/>
              <a:gd name="connsiteY28" fmla="*/ 641481 h 6858000"/>
              <a:gd name="connsiteX29" fmla="*/ 11481926 w 12192000"/>
              <a:gd name="connsiteY29" fmla="*/ 615325 h 6858000"/>
              <a:gd name="connsiteX30" fmla="*/ 11481926 w 12192000"/>
              <a:gd name="connsiteY30" fmla="*/ 611858 h 6858000"/>
              <a:gd name="connsiteX31" fmla="*/ 11481926 w 12192000"/>
              <a:gd name="connsiteY31" fmla="*/ 609076 h 6858000"/>
              <a:gd name="connsiteX32" fmla="*/ 11481925 w 12192000"/>
              <a:gd name="connsiteY32" fmla="*/ 609076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6858000 h 6858000"/>
              <a:gd name="connsiteX51" fmla="*/ 3267455 w 12192000"/>
              <a:gd name="connsiteY51" fmla="*/ 6858000 h 6858000"/>
              <a:gd name="connsiteX52" fmla="*/ 3267455 w 12192000"/>
              <a:gd name="connsiteY52" fmla="*/ 4035552 h 6858000"/>
              <a:gd name="connsiteX53" fmla="*/ 0 w 12192000"/>
              <a:gd name="connsiteY53" fmla="*/ 4035552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67095 w 12192000"/>
              <a:gd name="connsiteY21" fmla="*/ 594002 h 6858000"/>
              <a:gd name="connsiteX22" fmla="*/ 11767371 w 12192000"/>
              <a:gd name="connsiteY22" fmla="*/ 595358 h 6858000"/>
              <a:gd name="connsiteX23" fmla="*/ 11767371 w 12192000"/>
              <a:gd name="connsiteY23" fmla="*/ 597171 h 6858000"/>
              <a:gd name="connsiteX24" fmla="*/ 11767371 w 12192000"/>
              <a:gd name="connsiteY24" fmla="*/ 611858 h 6858000"/>
              <a:gd name="connsiteX25" fmla="*/ 11767371 w 12192000"/>
              <a:gd name="connsiteY25" fmla="*/ 615325 h 6858000"/>
              <a:gd name="connsiteX26" fmla="*/ 11743949 w 12192000"/>
              <a:gd name="connsiteY26" fmla="*/ 639812 h 6858000"/>
              <a:gd name="connsiteX27" fmla="*/ 11507577 w 12192000"/>
              <a:gd name="connsiteY27" fmla="*/ 641481 h 6858000"/>
              <a:gd name="connsiteX28" fmla="*/ 11481926 w 12192000"/>
              <a:gd name="connsiteY28" fmla="*/ 615325 h 6858000"/>
              <a:gd name="connsiteX29" fmla="*/ 11481926 w 12192000"/>
              <a:gd name="connsiteY29" fmla="*/ 611858 h 6858000"/>
              <a:gd name="connsiteX30" fmla="*/ 11481926 w 12192000"/>
              <a:gd name="connsiteY30" fmla="*/ 609076 h 6858000"/>
              <a:gd name="connsiteX31" fmla="*/ 11481925 w 12192000"/>
              <a:gd name="connsiteY31" fmla="*/ 609076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6858000 h 6858000"/>
              <a:gd name="connsiteX50" fmla="*/ 3267455 w 12192000"/>
              <a:gd name="connsiteY50" fmla="*/ 6858000 h 6858000"/>
              <a:gd name="connsiteX51" fmla="*/ 3267455 w 12192000"/>
              <a:gd name="connsiteY51" fmla="*/ 4035552 h 6858000"/>
              <a:gd name="connsiteX52" fmla="*/ 0 w 12192000"/>
              <a:gd name="connsiteY52" fmla="*/ 4035552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67095 w 12192000"/>
              <a:gd name="connsiteY20" fmla="*/ 594002 h 6858000"/>
              <a:gd name="connsiteX21" fmla="*/ 11767371 w 12192000"/>
              <a:gd name="connsiteY21" fmla="*/ 595358 h 6858000"/>
              <a:gd name="connsiteX22" fmla="*/ 11767371 w 12192000"/>
              <a:gd name="connsiteY22" fmla="*/ 597171 h 6858000"/>
              <a:gd name="connsiteX23" fmla="*/ 11767371 w 12192000"/>
              <a:gd name="connsiteY23" fmla="*/ 611858 h 6858000"/>
              <a:gd name="connsiteX24" fmla="*/ 11767371 w 12192000"/>
              <a:gd name="connsiteY24" fmla="*/ 615325 h 6858000"/>
              <a:gd name="connsiteX25" fmla="*/ 11743949 w 12192000"/>
              <a:gd name="connsiteY25" fmla="*/ 639812 h 6858000"/>
              <a:gd name="connsiteX26" fmla="*/ 11507577 w 12192000"/>
              <a:gd name="connsiteY26" fmla="*/ 641481 h 6858000"/>
              <a:gd name="connsiteX27" fmla="*/ 11481926 w 12192000"/>
              <a:gd name="connsiteY27" fmla="*/ 615325 h 6858000"/>
              <a:gd name="connsiteX28" fmla="*/ 11481926 w 12192000"/>
              <a:gd name="connsiteY28" fmla="*/ 611858 h 6858000"/>
              <a:gd name="connsiteX29" fmla="*/ 11481926 w 12192000"/>
              <a:gd name="connsiteY29" fmla="*/ 609076 h 6858000"/>
              <a:gd name="connsiteX30" fmla="*/ 11481925 w 12192000"/>
              <a:gd name="connsiteY30" fmla="*/ 609076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6858000 h 6858000"/>
              <a:gd name="connsiteX49" fmla="*/ 3267455 w 12192000"/>
              <a:gd name="connsiteY49" fmla="*/ 6858000 h 6858000"/>
              <a:gd name="connsiteX50" fmla="*/ 3267455 w 12192000"/>
              <a:gd name="connsiteY50" fmla="*/ 4035552 h 6858000"/>
              <a:gd name="connsiteX51" fmla="*/ 0 w 12192000"/>
              <a:gd name="connsiteY51" fmla="*/ 4035552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67095 w 12192000"/>
              <a:gd name="connsiteY19" fmla="*/ 594002 h 6858000"/>
              <a:gd name="connsiteX20" fmla="*/ 11767371 w 12192000"/>
              <a:gd name="connsiteY20" fmla="*/ 595358 h 6858000"/>
              <a:gd name="connsiteX21" fmla="*/ 11767371 w 12192000"/>
              <a:gd name="connsiteY21" fmla="*/ 597171 h 6858000"/>
              <a:gd name="connsiteX22" fmla="*/ 11767371 w 12192000"/>
              <a:gd name="connsiteY22" fmla="*/ 611858 h 6858000"/>
              <a:gd name="connsiteX23" fmla="*/ 11767371 w 12192000"/>
              <a:gd name="connsiteY23" fmla="*/ 615325 h 6858000"/>
              <a:gd name="connsiteX24" fmla="*/ 11743949 w 12192000"/>
              <a:gd name="connsiteY24" fmla="*/ 639812 h 6858000"/>
              <a:gd name="connsiteX25" fmla="*/ 11507577 w 12192000"/>
              <a:gd name="connsiteY25" fmla="*/ 641481 h 6858000"/>
              <a:gd name="connsiteX26" fmla="*/ 11481926 w 12192000"/>
              <a:gd name="connsiteY26" fmla="*/ 615325 h 6858000"/>
              <a:gd name="connsiteX27" fmla="*/ 11481926 w 12192000"/>
              <a:gd name="connsiteY27" fmla="*/ 611858 h 6858000"/>
              <a:gd name="connsiteX28" fmla="*/ 11481926 w 12192000"/>
              <a:gd name="connsiteY28" fmla="*/ 609076 h 6858000"/>
              <a:gd name="connsiteX29" fmla="*/ 11481925 w 12192000"/>
              <a:gd name="connsiteY29" fmla="*/ 609076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6858000 h 6858000"/>
              <a:gd name="connsiteX48" fmla="*/ 3267455 w 12192000"/>
              <a:gd name="connsiteY48" fmla="*/ 6858000 h 6858000"/>
              <a:gd name="connsiteX49" fmla="*/ 3267455 w 12192000"/>
              <a:gd name="connsiteY49" fmla="*/ 4035552 h 6858000"/>
              <a:gd name="connsiteX50" fmla="*/ 0 w 12192000"/>
              <a:gd name="connsiteY50" fmla="*/ 4035552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67095 w 12192000"/>
              <a:gd name="connsiteY18" fmla="*/ 594002 h 6858000"/>
              <a:gd name="connsiteX19" fmla="*/ 11767371 w 12192000"/>
              <a:gd name="connsiteY19" fmla="*/ 595358 h 6858000"/>
              <a:gd name="connsiteX20" fmla="*/ 11767371 w 12192000"/>
              <a:gd name="connsiteY20" fmla="*/ 597171 h 6858000"/>
              <a:gd name="connsiteX21" fmla="*/ 11767371 w 12192000"/>
              <a:gd name="connsiteY21" fmla="*/ 611858 h 6858000"/>
              <a:gd name="connsiteX22" fmla="*/ 11767371 w 12192000"/>
              <a:gd name="connsiteY22" fmla="*/ 615325 h 6858000"/>
              <a:gd name="connsiteX23" fmla="*/ 11743949 w 12192000"/>
              <a:gd name="connsiteY23" fmla="*/ 639812 h 6858000"/>
              <a:gd name="connsiteX24" fmla="*/ 11507577 w 12192000"/>
              <a:gd name="connsiteY24" fmla="*/ 641481 h 6858000"/>
              <a:gd name="connsiteX25" fmla="*/ 11481926 w 12192000"/>
              <a:gd name="connsiteY25" fmla="*/ 615325 h 6858000"/>
              <a:gd name="connsiteX26" fmla="*/ 11481926 w 12192000"/>
              <a:gd name="connsiteY26" fmla="*/ 611858 h 6858000"/>
              <a:gd name="connsiteX27" fmla="*/ 11481926 w 12192000"/>
              <a:gd name="connsiteY27" fmla="*/ 609076 h 6858000"/>
              <a:gd name="connsiteX28" fmla="*/ 11481925 w 12192000"/>
              <a:gd name="connsiteY28" fmla="*/ 609076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6858000 h 6858000"/>
              <a:gd name="connsiteX47" fmla="*/ 3267455 w 12192000"/>
              <a:gd name="connsiteY47" fmla="*/ 6858000 h 6858000"/>
              <a:gd name="connsiteX48" fmla="*/ 3267455 w 12192000"/>
              <a:gd name="connsiteY48" fmla="*/ 4035552 h 6858000"/>
              <a:gd name="connsiteX49" fmla="*/ 0 w 12192000"/>
              <a:gd name="connsiteY49" fmla="*/ 4035552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67095 w 12192000"/>
              <a:gd name="connsiteY17" fmla="*/ 594002 h 6858000"/>
              <a:gd name="connsiteX18" fmla="*/ 11767371 w 12192000"/>
              <a:gd name="connsiteY18" fmla="*/ 595358 h 6858000"/>
              <a:gd name="connsiteX19" fmla="*/ 11767371 w 12192000"/>
              <a:gd name="connsiteY19" fmla="*/ 597171 h 6858000"/>
              <a:gd name="connsiteX20" fmla="*/ 11767371 w 12192000"/>
              <a:gd name="connsiteY20" fmla="*/ 611858 h 6858000"/>
              <a:gd name="connsiteX21" fmla="*/ 11767371 w 12192000"/>
              <a:gd name="connsiteY21" fmla="*/ 615325 h 6858000"/>
              <a:gd name="connsiteX22" fmla="*/ 11743949 w 12192000"/>
              <a:gd name="connsiteY22" fmla="*/ 639812 h 6858000"/>
              <a:gd name="connsiteX23" fmla="*/ 11507577 w 12192000"/>
              <a:gd name="connsiteY23" fmla="*/ 641481 h 6858000"/>
              <a:gd name="connsiteX24" fmla="*/ 11481926 w 12192000"/>
              <a:gd name="connsiteY24" fmla="*/ 615325 h 6858000"/>
              <a:gd name="connsiteX25" fmla="*/ 11481926 w 12192000"/>
              <a:gd name="connsiteY25" fmla="*/ 611858 h 6858000"/>
              <a:gd name="connsiteX26" fmla="*/ 11481926 w 12192000"/>
              <a:gd name="connsiteY26" fmla="*/ 609076 h 6858000"/>
              <a:gd name="connsiteX27" fmla="*/ 11481925 w 12192000"/>
              <a:gd name="connsiteY27" fmla="*/ 609076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3267455 w 12192000"/>
              <a:gd name="connsiteY46" fmla="*/ 6858000 h 6858000"/>
              <a:gd name="connsiteX47" fmla="*/ 3267455 w 12192000"/>
              <a:gd name="connsiteY47" fmla="*/ 4035552 h 6858000"/>
              <a:gd name="connsiteX48" fmla="*/ 0 w 12192000"/>
              <a:gd name="connsiteY48" fmla="*/ 4035552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67095 w 12192000"/>
              <a:gd name="connsiteY16" fmla="*/ 594002 h 6858000"/>
              <a:gd name="connsiteX17" fmla="*/ 11767371 w 12192000"/>
              <a:gd name="connsiteY17" fmla="*/ 595358 h 6858000"/>
              <a:gd name="connsiteX18" fmla="*/ 11767371 w 12192000"/>
              <a:gd name="connsiteY18" fmla="*/ 597171 h 6858000"/>
              <a:gd name="connsiteX19" fmla="*/ 11767371 w 12192000"/>
              <a:gd name="connsiteY19" fmla="*/ 611858 h 6858000"/>
              <a:gd name="connsiteX20" fmla="*/ 11767371 w 12192000"/>
              <a:gd name="connsiteY20" fmla="*/ 615325 h 6858000"/>
              <a:gd name="connsiteX21" fmla="*/ 11743949 w 12192000"/>
              <a:gd name="connsiteY21" fmla="*/ 639812 h 6858000"/>
              <a:gd name="connsiteX22" fmla="*/ 11507577 w 12192000"/>
              <a:gd name="connsiteY22" fmla="*/ 641481 h 6858000"/>
              <a:gd name="connsiteX23" fmla="*/ 11481926 w 12192000"/>
              <a:gd name="connsiteY23" fmla="*/ 615325 h 6858000"/>
              <a:gd name="connsiteX24" fmla="*/ 11481926 w 12192000"/>
              <a:gd name="connsiteY24" fmla="*/ 611858 h 6858000"/>
              <a:gd name="connsiteX25" fmla="*/ 11481926 w 12192000"/>
              <a:gd name="connsiteY25" fmla="*/ 609076 h 6858000"/>
              <a:gd name="connsiteX26" fmla="*/ 11481925 w 12192000"/>
              <a:gd name="connsiteY26" fmla="*/ 609076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3267455 w 12192000"/>
              <a:gd name="connsiteY45" fmla="*/ 6858000 h 6858000"/>
              <a:gd name="connsiteX46" fmla="*/ 3267455 w 12192000"/>
              <a:gd name="connsiteY46" fmla="*/ 4035552 h 6858000"/>
              <a:gd name="connsiteX47" fmla="*/ 0 w 12192000"/>
              <a:gd name="connsiteY47" fmla="*/ 4035552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743949 w 12192000"/>
              <a:gd name="connsiteY20" fmla="*/ 639812 h 6858000"/>
              <a:gd name="connsiteX21" fmla="*/ 11507577 w 12192000"/>
              <a:gd name="connsiteY21" fmla="*/ 641481 h 6858000"/>
              <a:gd name="connsiteX22" fmla="*/ 11481926 w 12192000"/>
              <a:gd name="connsiteY22" fmla="*/ 615325 h 6858000"/>
              <a:gd name="connsiteX23" fmla="*/ 11481926 w 12192000"/>
              <a:gd name="connsiteY23" fmla="*/ 611858 h 6858000"/>
              <a:gd name="connsiteX24" fmla="*/ 11481926 w 12192000"/>
              <a:gd name="connsiteY24" fmla="*/ 609076 h 6858000"/>
              <a:gd name="connsiteX25" fmla="*/ 11481925 w 12192000"/>
              <a:gd name="connsiteY25" fmla="*/ 609076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6858000 h 6858000"/>
              <a:gd name="connsiteX44" fmla="*/ 3267455 w 12192000"/>
              <a:gd name="connsiteY44" fmla="*/ 6858000 h 6858000"/>
              <a:gd name="connsiteX45" fmla="*/ 3267455 w 12192000"/>
              <a:gd name="connsiteY45" fmla="*/ 4035552 h 6858000"/>
              <a:gd name="connsiteX46" fmla="*/ 0 w 12192000"/>
              <a:gd name="connsiteY46" fmla="*/ 4035552 h 6858000"/>
              <a:gd name="connsiteX47" fmla="*/ 0 w 12192000"/>
              <a:gd name="connsiteY4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507577 w 12192000"/>
              <a:gd name="connsiteY20" fmla="*/ 641481 h 6858000"/>
              <a:gd name="connsiteX21" fmla="*/ 11481926 w 12192000"/>
              <a:gd name="connsiteY21" fmla="*/ 615325 h 6858000"/>
              <a:gd name="connsiteX22" fmla="*/ 11481926 w 12192000"/>
              <a:gd name="connsiteY22" fmla="*/ 611858 h 6858000"/>
              <a:gd name="connsiteX23" fmla="*/ 11481926 w 12192000"/>
              <a:gd name="connsiteY23" fmla="*/ 609076 h 6858000"/>
              <a:gd name="connsiteX24" fmla="*/ 11481925 w 12192000"/>
              <a:gd name="connsiteY24" fmla="*/ 609076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528690 w 12192000"/>
              <a:gd name="connsiteY30" fmla="*/ 495886 h 6858000"/>
              <a:gd name="connsiteX31" fmla="*/ 11539181 w 12192000"/>
              <a:gd name="connsiteY31" fmla="*/ 495676 h 6858000"/>
              <a:gd name="connsiteX32" fmla="*/ 11539261 w 12192000"/>
              <a:gd name="connsiteY32" fmla="*/ 495660 h 6858000"/>
              <a:gd name="connsiteX33" fmla="*/ 11539327 w 12192000"/>
              <a:gd name="connsiteY33" fmla="*/ 495673 h 6858000"/>
              <a:gd name="connsiteX34" fmla="*/ 11539999 w 12192000"/>
              <a:gd name="connsiteY34" fmla="*/ 495659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6858000 h 6858000"/>
              <a:gd name="connsiteX43" fmla="*/ 3267455 w 12192000"/>
              <a:gd name="connsiteY43" fmla="*/ 6858000 h 6858000"/>
              <a:gd name="connsiteX44" fmla="*/ 3267455 w 12192000"/>
              <a:gd name="connsiteY44" fmla="*/ 4035552 h 6858000"/>
              <a:gd name="connsiteX45" fmla="*/ 0 w 12192000"/>
              <a:gd name="connsiteY45" fmla="*/ 4035552 h 6858000"/>
              <a:gd name="connsiteX46" fmla="*/ 0 w 12192000"/>
              <a:gd name="connsiteY4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507577 w 12192000"/>
              <a:gd name="connsiteY19" fmla="*/ 641481 h 6858000"/>
              <a:gd name="connsiteX20" fmla="*/ 11481926 w 12192000"/>
              <a:gd name="connsiteY20" fmla="*/ 615325 h 6858000"/>
              <a:gd name="connsiteX21" fmla="*/ 11481926 w 12192000"/>
              <a:gd name="connsiteY21" fmla="*/ 611858 h 6858000"/>
              <a:gd name="connsiteX22" fmla="*/ 11481926 w 12192000"/>
              <a:gd name="connsiteY22" fmla="*/ 609076 h 6858000"/>
              <a:gd name="connsiteX23" fmla="*/ 11481925 w 12192000"/>
              <a:gd name="connsiteY23" fmla="*/ 609076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528690 w 12192000"/>
              <a:gd name="connsiteY29" fmla="*/ 495886 h 6858000"/>
              <a:gd name="connsiteX30" fmla="*/ 11539181 w 12192000"/>
              <a:gd name="connsiteY30" fmla="*/ 495676 h 6858000"/>
              <a:gd name="connsiteX31" fmla="*/ 11539261 w 12192000"/>
              <a:gd name="connsiteY31" fmla="*/ 495660 h 6858000"/>
              <a:gd name="connsiteX32" fmla="*/ 11539327 w 12192000"/>
              <a:gd name="connsiteY32" fmla="*/ 495673 h 6858000"/>
              <a:gd name="connsiteX33" fmla="*/ 11539999 w 12192000"/>
              <a:gd name="connsiteY33" fmla="*/ 495659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6858000 h 6858000"/>
              <a:gd name="connsiteX42" fmla="*/ 3267455 w 12192000"/>
              <a:gd name="connsiteY42" fmla="*/ 6858000 h 6858000"/>
              <a:gd name="connsiteX43" fmla="*/ 3267455 w 12192000"/>
              <a:gd name="connsiteY43" fmla="*/ 4035552 h 6858000"/>
              <a:gd name="connsiteX44" fmla="*/ 0 w 12192000"/>
              <a:gd name="connsiteY44" fmla="*/ 4035552 h 6858000"/>
              <a:gd name="connsiteX45" fmla="*/ 0 w 12192000"/>
              <a:gd name="connsiteY4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507577 w 12192000"/>
              <a:gd name="connsiteY18" fmla="*/ 641481 h 6858000"/>
              <a:gd name="connsiteX19" fmla="*/ 11481926 w 12192000"/>
              <a:gd name="connsiteY19" fmla="*/ 615325 h 6858000"/>
              <a:gd name="connsiteX20" fmla="*/ 11481926 w 12192000"/>
              <a:gd name="connsiteY20" fmla="*/ 611858 h 6858000"/>
              <a:gd name="connsiteX21" fmla="*/ 11481926 w 12192000"/>
              <a:gd name="connsiteY21" fmla="*/ 609076 h 6858000"/>
              <a:gd name="connsiteX22" fmla="*/ 11481925 w 12192000"/>
              <a:gd name="connsiteY22" fmla="*/ 609076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501349 w 12192000"/>
              <a:gd name="connsiteY27" fmla="*/ 498442 h 6858000"/>
              <a:gd name="connsiteX28" fmla="*/ 11528690 w 12192000"/>
              <a:gd name="connsiteY28" fmla="*/ 495886 h 6858000"/>
              <a:gd name="connsiteX29" fmla="*/ 11539181 w 12192000"/>
              <a:gd name="connsiteY29" fmla="*/ 495676 h 6858000"/>
              <a:gd name="connsiteX30" fmla="*/ 11539261 w 12192000"/>
              <a:gd name="connsiteY30" fmla="*/ 495660 h 6858000"/>
              <a:gd name="connsiteX31" fmla="*/ 11539327 w 12192000"/>
              <a:gd name="connsiteY31" fmla="*/ 495673 h 6858000"/>
              <a:gd name="connsiteX32" fmla="*/ 11539999 w 12192000"/>
              <a:gd name="connsiteY32" fmla="*/ 495659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6858000 h 6858000"/>
              <a:gd name="connsiteX41" fmla="*/ 3267455 w 12192000"/>
              <a:gd name="connsiteY41" fmla="*/ 6858000 h 6858000"/>
              <a:gd name="connsiteX42" fmla="*/ 3267455 w 12192000"/>
              <a:gd name="connsiteY42" fmla="*/ 4035552 h 6858000"/>
              <a:gd name="connsiteX43" fmla="*/ 0 w 12192000"/>
              <a:gd name="connsiteY43" fmla="*/ 4035552 h 6858000"/>
              <a:gd name="connsiteX44" fmla="*/ 0 w 12192000"/>
              <a:gd name="connsiteY4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507577 w 12192000"/>
              <a:gd name="connsiteY17" fmla="*/ 641481 h 6858000"/>
              <a:gd name="connsiteX18" fmla="*/ 11481926 w 12192000"/>
              <a:gd name="connsiteY18" fmla="*/ 615325 h 6858000"/>
              <a:gd name="connsiteX19" fmla="*/ 11481926 w 12192000"/>
              <a:gd name="connsiteY19" fmla="*/ 611858 h 6858000"/>
              <a:gd name="connsiteX20" fmla="*/ 11481926 w 12192000"/>
              <a:gd name="connsiteY20" fmla="*/ 609076 h 6858000"/>
              <a:gd name="connsiteX21" fmla="*/ 11481925 w 12192000"/>
              <a:gd name="connsiteY21" fmla="*/ 609076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501349 w 12192000"/>
              <a:gd name="connsiteY26" fmla="*/ 498442 h 6858000"/>
              <a:gd name="connsiteX27" fmla="*/ 11528690 w 12192000"/>
              <a:gd name="connsiteY27" fmla="*/ 495886 h 6858000"/>
              <a:gd name="connsiteX28" fmla="*/ 11539181 w 12192000"/>
              <a:gd name="connsiteY28" fmla="*/ 495676 h 6858000"/>
              <a:gd name="connsiteX29" fmla="*/ 11539261 w 12192000"/>
              <a:gd name="connsiteY29" fmla="*/ 495660 h 6858000"/>
              <a:gd name="connsiteX30" fmla="*/ 11539327 w 12192000"/>
              <a:gd name="connsiteY30" fmla="*/ 495673 h 6858000"/>
              <a:gd name="connsiteX31" fmla="*/ 11539999 w 12192000"/>
              <a:gd name="connsiteY31" fmla="*/ 495659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6858000 h 6858000"/>
              <a:gd name="connsiteX40" fmla="*/ 3267455 w 12192000"/>
              <a:gd name="connsiteY40" fmla="*/ 6858000 h 6858000"/>
              <a:gd name="connsiteX41" fmla="*/ 3267455 w 12192000"/>
              <a:gd name="connsiteY41" fmla="*/ 4035552 h 6858000"/>
              <a:gd name="connsiteX42" fmla="*/ 0 w 12192000"/>
              <a:gd name="connsiteY42" fmla="*/ 4035552 h 6858000"/>
              <a:gd name="connsiteX43" fmla="*/ 0 w 12192000"/>
              <a:gd name="connsiteY4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507577 w 12192000"/>
              <a:gd name="connsiteY16" fmla="*/ 641481 h 6858000"/>
              <a:gd name="connsiteX17" fmla="*/ 11481926 w 12192000"/>
              <a:gd name="connsiteY17" fmla="*/ 615325 h 6858000"/>
              <a:gd name="connsiteX18" fmla="*/ 11481926 w 12192000"/>
              <a:gd name="connsiteY18" fmla="*/ 611858 h 6858000"/>
              <a:gd name="connsiteX19" fmla="*/ 11481926 w 12192000"/>
              <a:gd name="connsiteY19" fmla="*/ 609076 h 6858000"/>
              <a:gd name="connsiteX20" fmla="*/ 11481925 w 12192000"/>
              <a:gd name="connsiteY20" fmla="*/ 609076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501373 w 12192000"/>
              <a:gd name="connsiteY24" fmla="*/ 498774 h 6858000"/>
              <a:gd name="connsiteX25" fmla="*/ 11501349 w 12192000"/>
              <a:gd name="connsiteY25" fmla="*/ 498442 h 6858000"/>
              <a:gd name="connsiteX26" fmla="*/ 11528690 w 12192000"/>
              <a:gd name="connsiteY26" fmla="*/ 495886 h 6858000"/>
              <a:gd name="connsiteX27" fmla="*/ 11539181 w 12192000"/>
              <a:gd name="connsiteY27" fmla="*/ 495676 h 6858000"/>
              <a:gd name="connsiteX28" fmla="*/ 11539261 w 12192000"/>
              <a:gd name="connsiteY28" fmla="*/ 495660 h 6858000"/>
              <a:gd name="connsiteX29" fmla="*/ 11539327 w 12192000"/>
              <a:gd name="connsiteY29" fmla="*/ 495673 h 6858000"/>
              <a:gd name="connsiteX30" fmla="*/ 11539999 w 12192000"/>
              <a:gd name="connsiteY30" fmla="*/ 495659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6858000 h 6858000"/>
              <a:gd name="connsiteX39" fmla="*/ 3267455 w 12192000"/>
              <a:gd name="connsiteY39" fmla="*/ 6858000 h 6858000"/>
              <a:gd name="connsiteX40" fmla="*/ 3267455 w 12192000"/>
              <a:gd name="connsiteY40" fmla="*/ 4035552 h 6858000"/>
              <a:gd name="connsiteX41" fmla="*/ 0 w 12192000"/>
              <a:gd name="connsiteY41" fmla="*/ 4035552 h 6858000"/>
              <a:gd name="connsiteX42" fmla="*/ 0 w 12192000"/>
              <a:gd name="connsiteY4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67095 w 12192000"/>
              <a:gd name="connsiteY14" fmla="*/ 594002 h 6858000"/>
              <a:gd name="connsiteX15" fmla="*/ 11507577 w 12192000"/>
              <a:gd name="connsiteY15" fmla="*/ 641481 h 6858000"/>
              <a:gd name="connsiteX16" fmla="*/ 11481926 w 12192000"/>
              <a:gd name="connsiteY16" fmla="*/ 615325 h 6858000"/>
              <a:gd name="connsiteX17" fmla="*/ 11481926 w 12192000"/>
              <a:gd name="connsiteY17" fmla="*/ 611858 h 6858000"/>
              <a:gd name="connsiteX18" fmla="*/ 11481926 w 12192000"/>
              <a:gd name="connsiteY18" fmla="*/ 609076 h 6858000"/>
              <a:gd name="connsiteX19" fmla="*/ 11481925 w 12192000"/>
              <a:gd name="connsiteY19" fmla="*/ 609076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501373 w 12192000"/>
              <a:gd name="connsiteY23" fmla="*/ 498774 h 6858000"/>
              <a:gd name="connsiteX24" fmla="*/ 11501349 w 12192000"/>
              <a:gd name="connsiteY24" fmla="*/ 498442 h 6858000"/>
              <a:gd name="connsiteX25" fmla="*/ 11528690 w 12192000"/>
              <a:gd name="connsiteY25" fmla="*/ 495886 h 6858000"/>
              <a:gd name="connsiteX26" fmla="*/ 11539181 w 12192000"/>
              <a:gd name="connsiteY26" fmla="*/ 495676 h 6858000"/>
              <a:gd name="connsiteX27" fmla="*/ 11539261 w 12192000"/>
              <a:gd name="connsiteY27" fmla="*/ 495660 h 6858000"/>
              <a:gd name="connsiteX28" fmla="*/ 11539327 w 12192000"/>
              <a:gd name="connsiteY28" fmla="*/ 495673 h 6858000"/>
              <a:gd name="connsiteX29" fmla="*/ 11539999 w 12192000"/>
              <a:gd name="connsiteY29" fmla="*/ 495659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3267455 w 12192000"/>
              <a:gd name="connsiteY38" fmla="*/ 6858000 h 6858000"/>
              <a:gd name="connsiteX39" fmla="*/ 3267455 w 12192000"/>
              <a:gd name="connsiteY39" fmla="*/ 4035552 h 6858000"/>
              <a:gd name="connsiteX40" fmla="*/ 0 w 12192000"/>
              <a:gd name="connsiteY40" fmla="*/ 4035552 h 6858000"/>
              <a:gd name="connsiteX41" fmla="*/ 0 w 12192000"/>
              <a:gd name="connsiteY4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507577 w 12192000"/>
              <a:gd name="connsiteY14" fmla="*/ 641481 h 6858000"/>
              <a:gd name="connsiteX15" fmla="*/ 11481926 w 12192000"/>
              <a:gd name="connsiteY15" fmla="*/ 615325 h 6858000"/>
              <a:gd name="connsiteX16" fmla="*/ 11481926 w 12192000"/>
              <a:gd name="connsiteY16" fmla="*/ 611858 h 6858000"/>
              <a:gd name="connsiteX17" fmla="*/ 11481926 w 12192000"/>
              <a:gd name="connsiteY17" fmla="*/ 609076 h 6858000"/>
              <a:gd name="connsiteX18" fmla="*/ 11481925 w 12192000"/>
              <a:gd name="connsiteY18" fmla="*/ 609076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501373 w 12192000"/>
              <a:gd name="connsiteY22" fmla="*/ 498774 h 6858000"/>
              <a:gd name="connsiteX23" fmla="*/ 11501349 w 12192000"/>
              <a:gd name="connsiteY23" fmla="*/ 498442 h 6858000"/>
              <a:gd name="connsiteX24" fmla="*/ 11528690 w 12192000"/>
              <a:gd name="connsiteY24" fmla="*/ 495886 h 6858000"/>
              <a:gd name="connsiteX25" fmla="*/ 11539181 w 12192000"/>
              <a:gd name="connsiteY25" fmla="*/ 495676 h 6858000"/>
              <a:gd name="connsiteX26" fmla="*/ 11539261 w 12192000"/>
              <a:gd name="connsiteY26" fmla="*/ 495660 h 6858000"/>
              <a:gd name="connsiteX27" fmla="*/ 11539327 w 12192000"/>
              <a:gd name="connsiteY27" fmla="*/ 495673 h 6858000"/>
              <a:gd name="connsiteX28" fmla="*/ 11539999 w 12192000"/>
              <a:gd name="connsiteY28" fmla="*/ 495659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6858000 h 6858000"/>
              <a:gd name="connsiteX37" fmla="*/ 3267455 w 12192000"/>
              <a:gd name="connsiteY37" fmla="*/ 6858000 h 6858000"/>
              <a:gd name="connsiteX38" fmla="*/ 3267455 w 12192000"/>
              <a:gd name="connsiteY38" fmla="*/ 4035552 h 6858000"/>
              <a:gd name="connsiteX39" fmla="*/ 0 w 12192000"/>
              <a:gd name="connsiteY39" fmla="*/ 4035552 h 6858000"/>
              <a:gd name="connsiteX40" fmla="*/ 0 w 12192000"/>
              <a:gd name="connsiteY4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507577 w 12192000"/>
              <a:gd name="connsiteY13" fmla="*/ 641481 h 6858000"/>
              <a:gd name="connsiteX14" fmla="*/ 11481926 w 12192000"/>
              <a:gd name="connsiteY14" fmla="*/ 615325 h 6858000"/>
              <a:gd name="connsiteX15" fmla="*/ 11481926 w 12192000"/>
              <a:gd name="connsiteY15" fmla="*/ 611858 h 6858000"/>
              <a:gd name="connsiteX16" fmla="*/ 11481926 w 12192000"/>
              <a:gd name="connsiteY16" fmla="*/ 609076 h 6858000"/>
              <a:gd name="connsiteX17" fmla="*/ 11481925 w 12192000"/>
              <a:gd name="connsiteY17" fmla="*/ 609076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501373 w 12192000"/>
              <a:gd name="connsiteY21" fmla="*/ 498774 h 6858000"/>
              <a:gd name="connsiteX22" fmla="*/ 11501349 w 12192000"/>
              <a:gd name="connsiteY22" fmla="*/ 498442 h 6858000"/>
              <a:gd name="connsiteX23" fmla="*/ 11528690 w 12192000"/>
              <a:gd name="connsiteY23" fmla="*/ 495886 h 6858000"/>
              <a:gd name="connsiteX24" fmla="*/ 11539181 w 12192000"/>
              <a:gd name="connsiteY24" fmla="*/ 495676 h 6858000"/>
              <a:gd name="connsiteX25" fmla="*/ 11539261 w 12192000"/>
              <a:gd name="connsiteY25" fmla="*/ 495660 h 6858000"/>
              <a:gd name="connsiteX26" fmla="*/ 11539327 w 12192000"/>
              <a:gd name="connsiteY26" fmla="*/ 495673 h 6858000"/>
              <a:gd name="connsiteX27" fmla="*/ 11539999 w 12192000"/>
              <a:gd name="connsiteY27" fmla="*/ 495659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6858000 h 6858000"/>
              <a:gd name="connsiteX36" fmla="*/ 3267455 w 12192000"/>
              <a:gd name="connsiteY36" fmla="*/ 6858000 h 6858000"/>
              <a:gd name="connsiteX37" fmla="*/ 3267455 w 12192000"/>
              <a:gd name="connsiteY37" fmla="*/ 4035552 h 6858000"/>
              <a:gd name="connsiteX38" fmla="*/ 0 w 12192000"/>
              <a:gd name="connsiteY38" fmla="*/ 4035552 h 6858000"/>
              <a:gd name="connsiteX39" fmla="*/ 0 w 12192000"/>
              <a:gd name="connsiteY3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699909 w 12192000"/>
              <a:gd name="connsiteY11" fmla="*/ 505028 h 6858000"/>
              <a:gd name="connsiteX12" fmla="*/ 11507577 w 12192000"/>
              <a:gd name="connsiteY12" fmla="*/ 641481 h 6858000"/>
              <a:gd name="connsiteX13" fmla="*/ 11481926 w 12192000"/>
              <a:gd name="connsiteY13" fmla="*/ 615325 h 6858000"/>
              <a:gd name="connsiteX14" fmla="*/ 11481926 w 12192000"/>
              <a:gd name="connsiteY14" fmla="*/ 611858 h 6858000"/>
              <a:gd name="connsiteX15" fmla="*/ 11481926 w 12192000"/>
              <a:gd name="connsiteY15" fmla="*/ 609076 h 6858000"/>
              <a:gd name="connsiteX16" fmla="*/ 11481925 w 12192000"/>
              <a:gd name="connsiteY16" fmla="*/ 609076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501373 w 12192000"/>
              <a:gd name="connsiteY20" fmla="*/ 498774 h 6858000"/>
              <a:gd name="connsiteX21" fmla="*/ 11501349 w 12192000"/>
              <a:gd name="connsiteY21" fmla="*/ 498442 h 6858000"/>
              <a:gd name="connsiteX22" fmla="*/ 11528690 w 12192000"/>
              <a:gd name="connsiteY22" fmla="*/ 495886 h 6858000"/>
              <a:gd name="connsiteX23" fmla="*/ 11539181 w 12192000"/>
              <a:gd name="connsiteY23" fmla="*/ 495676 h 6858000"/>
              <a:gd name="connsiteX24" fmla="*/ 11539261 w 12192000"/>
              <a:gd name="connsiteY24" fmla="*/ 495660 h 6858000"/>
              <a:gd name="connsiteX25" fmla="*/ 11539327 w 12192000"/>
              <a:gd name="connsiteY25" fmla="*/ 495673 h 6858000"/>
              <a:gd name="connsiteX26" fmla="*/ 11539999 w 12192000"/>
              <a:gd name="connsiteY26" fmla="*/ 495659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3267455 w 12192000"/>
              <a:gd name="connsiteY35" fmla="*/ 6858000 h 6858000"/>
              <a:gd name="connsiteX36" fmla="*/ 3267455 w 12192000"/>
              <a:gd name="connsiteY36" fmla="*/ 4035552 h 6858000"/>
              <a:gd name="connsiteX37" fmla="*/ 0 w 12192000"/>
              <a:gd name="connsiteY37" fmla="*/ 4035552 h 6858000"/>
              <a:gd name="connsiteX38" fmla="*/ 0 w 12192000"/>
              <a:gd name="connsiteY3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507577 w 12192000"/>
              <a:gd name="connsiteY11" fmla="*/ 641481 h 6858000"/>
              <a:gd name="connsiteX12" fmla="*/ 11481926 w 12192000"/>
              <a:gd name="connsiteY12" fmla="*/ 615325 h 6858000"/>
              <a:gd name="connsiteX13" fmla="*/ 11481926 w 12192000"/>
              <a:gd name="connsiteY13" fmla="*/ 611858 h 6858000"/>
              <a:gd name="connsiteX14" fmla="*/ 11481926 w 12192000"/>
              <a:gd name="connsiteY14" fmla="*/ 609076 h 6858000"/>
              <a:gd name="connsiteX15" fmla="*/ 11481925 w 12192000"/>
              <a:gd name="connsiteY15" fmla="*/ 609076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501373 w 12192000"/>
              <a:gd name="connsiteY19" fmla="*/ 498774 h 6858000"/>
              <a:gd name="connsiteX20" fmla="*/ 11501349 w 12192000"/>
              <a:gd name="connsiteY20" fmla="*/ 498442 h 6858000"/>
              <a:gd name="connsiteX21" fmla="*/ 11528690 w 12192000"/>
              <a:gd name="connsiteY21" fmla="*/ 495886 h 6858000"/>
              <a:gd name="connsiteX22" fmla="*/ 11539181 w 12192000"/>
              <a:gd name="connsiteY22" fmla="*/ 495676 h 6858000"/>
              <a:gd name="connsiteX23" fmla="*/ 11539261 w 12192000"/>
              <a:gd name="connsiteY23" fmla="*/ 495660 h 6858000"/>
              <a:gd name="connsiteX24" fmla="*/ 11539327 w 12192000"/>
              <a:gd name="connsiteY24" fmla="*/ 495673 h 6858000"/>
              <a:gd name="connsiteX25" fmla="*/ 11539999 w 12192000"/>
              <a:gd name="connsiteY25" fmla="*/ 495659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6858000 h 6858000"/>
              <a:gd name="connsiteX34" fmla="*/ 3267455 w 12192000"/>
              <a:gd name="connsiteY34" fmla="*/ 6858000 h 6858000"/>
              <a:gd name="connsiteX35" fmla="*/ 3267455 w 12192000"/>
              <a:gd name="connsiteY35" fmla="*/ 4035552 h 6858000"/>
              <a:gd name="connsiteX36" fmla="*/ 0 w 12192000"/>
              <a:gd name="connsiteY36" fmla="*/ 4035552 h 6858000"/>
              <a:gd name="connsiteX37" fmla="*/ 0 w 12192000"/>
              <a:gd name="connsiteY3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909 w 12192000"/>
              <a:gd name="connsiteY9" fmla="*/ 505208 h 6858000"/>
              <a:gd name="connsiteX10" fmla="*/ 11507577 w 12192000"/>
              <a:gd name="connsiteY10" fmla="*/ 641481 h 6858000"/>
              <a:gd name="connsiteX11" fmla="*/ 11481926 w 12192000"/>
              <a:gd name="connsiteY11" fmla="*/ 615325 h 6858000"/>
              <a:gd name="connsiteX12" fmla="*/ 11481926 w 12192000"/>
              <a:gd name="connsiteY12" fmla="*/ 611858 h 6858000"/>
              <a:gd name="connsiteX13" fmla="*/ 11481926 w 12192000"/>
              <a:gd name="connsiteY13" fmla="*/ 609076 h 6858000"/>
              <a:gd name="connsiteX14" fmla="*/ 11481925 w 12192000"/>
              <a:gd name="connsiteY14" fmla="*/ 60907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501373 w 12192000"/>
              <a:gd name="connsiteY18" fmla="*/ 498774 h 6858000"/>
              <a:gd name="connsiteX19" fmla="*/ 11501349 w 12192000"/>
              <a:gd name="connsiteY19" fmla="*/ 498442 h 6858000"/>
              <a:gd name="connsiteX20" fmla="*/ 11528690 w 12192000"/>
              <a:gd name="connsiteY20" fmla="*/ 495886 h 6858000"/>
              <a:gd name="connsiteX21" fmla="*/ 11539181 w 12192000"/>
              <a:gd name="connsiteY21" fmla="*/ 495676 h 6858000"/>
              <a:gd name="connsiteX22" fmla="*/ 11539261 w 12192000"/>
              <a:gd name="connsiteY22" fmla="*/ 495660 h 6858000"/>
              <a:gd name="connsiteX23" fmla="*/ 11539327 w 12192000"/>
              <a:gd name="connsiteY23" fmla="*/ 495673 h 6858000"/>
              <a:gd name="connsiteX24" fmla="*/ 11539999 w 12192000"/>
              <a:gd name="connsiteY24" fmla="*/ 495659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6858000 h 6858000"/>
              <a:gd name="connsiteX33" fmla="*/ 3267455 w 12192000"/>
              <a:gd name="connsiteY33" fmla="*/ 6858000 h 6858000"/>
              <a:gd name="connsiteX34" fmla="*/ 3267455 w 12192000"/>
              <a:gd name="connsiteY34" fmla="*/ 4035552 h 6858000"/>
              <a:gd name="connsiteX35" fmla="*/ 0 w 12192000"/>
              <a:gd name="connsiteY35" fmla="*/ 4035552 h 6858000"/>
              <a:gd name="connsiteX36" fmla="*/ 0 w 12192000"/>
              <a:gd name="connsiteY3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07577 w 12192000"/>
              <a:gd name="connsiteY9" fmla="*/ 641481 h 6858000"/>
              <a:gd name="connsiteX10" fmla="*/ 11481926 w 12192000"/>
              <a:gd name="connsiteY10" fmla="*/ 615325 h 6858000"/>
              <a:gd name="connsiteX11" fmla="*/ 11481926 w 12192000"/>
              <a:gd name="connsiteY11" fmla="*/ 611858 h 6858000"/>
              <a:gd name="connsiteX12" fmla="*/ 11481926 w 12192000"/>
              <a:gd name="connsiteY12" fmla="*/ 609076 h 6858000"/>
              <a:gd name="connsiteX13" fmla="*/ 11481925 w 12192000"/>
              <a:gd name="connsiteY13" fmla="*/ 6090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501373 w 12192000"/>
              <a:gd name="connsiteY17" fmla="*/ 498774 h 6858000"/>
              <a:gd name="connsiteX18" fmla="*/ 11501349 w 12192000"/>
              <a:gd name="connsiteY18" fmla="*/ 498442 h 6858000"/>
              <a:gd name="connsiteX19" fmla="*/ 11528690 w 12192000"/>
              <a:gd name="connsiteY19" fmla="*/ 495886 h 6858000"/>
              <a:gd name="connsiteX20" fmla="*/ 11539181 w 12192000"/>
              <a:gd name="connsiteY20" fmla="*/ 495676 h 6858000"/>
              <a:gd name="connsiteX21" fmla="*/ 11539261 w 12192000"/>
              <a:gd name="connsiteY21" fmla="*/ 495660 h 6858000"/>
              <a:gd name="connsiteX22" fmla="*/ 11539327 w 12192000"/>
              <a:gd name="connsiteY22" fmla="*/ 495673 h 6858000"/>
              <a:gd name="connsiteX23" fmla="*/ 11539999 w 12192000"/>
              <a:gd name="connsiteY23" fmla="*/ 495659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6858000 h 6858000"/>
              <a:gd name="connsiteX32" fmla="*/ 3267455 w 12192000"/>
              <a:gd name="connsiteY32" fmla="*/ 6858000 h 6858000"/>
              <a:gd name="connsiteX33" fmla="*/ 3267455 w 12192000"/>
              <a:gd name="connsiteY33" fmla="*/ 4035552 h 6858000"/>
              <a:gd name="connsiteX34" fmla="*/ 0 w 12192000"/>
              <a:gd name="connsiteY34" fmla="*/ 4035552 h 6858000"/>
              <a:gd name="connsiteX35" fmla="*/ 0 w 12192000"/>
              <a:gd name="connsiteY3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1925 w 12192000"/>
              <a:gd name="connsiteY12" fmla="*/ 609076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501373 w 12192000"/>
              <a:gd name="connsiteY16" fmla="*/ 498774 h 6858000"/>
              <a:gd name="connsiteX17" fmla="*/ 11501349 w 12192000"/>
              <a:gd name="connsiteY17" fmla="*/ 498442 h 6858000"/>
              <a:gd name="connsiteX18" fmla="*/ 11528690 w 12192000"/>
              <a:gd name="connsiteY18" fmla="*/ 495886 h 6858000"/>
              <a:gd name="connsiteX19" fmla="*/ 11539181 w 12192000"/>
              <a:gd name="connsiteY19" fmla="*/ 495676 h 6858000"/>
              <a:gd name="connsiteX20" fmla="*/ 11539261 w 12192000"/>
              <a:gd name="connsiteY20" fmla="*/ 495660 h 6858000"/>
              <a:gd name="connsiteX21" fmla="*/ 11539327 w 12192000"/>
              <a:gd name="connsiteY21" fmla="*/ 495673 h 6858000"/>
              <a:gd name="connsiteX22" fmla="*/ 11539999 w 12192000"/>
              <a:gd name="connsiteY22" fmla="*/ 495659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6858000 h 6858000"/>
              <a:gd name="connsiteX31" fmla="*/ 3267455 w 12192000"/>
              <a:gd name="connsiteY31" fmla="*/ 6858000 h 6858000"/>
              <a:gd name="connsiteX32" fmla="*/ 3267455 w 12192000"/>
              <a:gd name="connsiteY32" fmla="*/ 4035552 h 6858000"/>
              <a:gd name="connsiteX33" fmla="*/ 0 w 12192000"/>
              <a:gd name="connsiteY33" fmla="*/ 4035552 h 6858000"/>
              <a:gd name="connsiteX34" fmla="*/ 0 w 12192000"/>
              <a:gd name="connsiteY3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501373 w 12192000"/>
              <a:gd name="connsiteY15" fmla="*/ 498774 h 6858000"/>
              <a:gd name="connsiteX16" fmla="*/ 11501349 w 12192000"/>
              <a:gd name="connsiteY16" fmla="*/ 498442 h 6858000"/>
              <a:gd name="connsiteX17" fmla="*/ 11528690 w 12192000"/>
              <a:gd name="connsiteY17" fmla="*/ 495886 h 6858000"/>
              <a:gd name="connsiteX18" fmla="*/ 11539181 w 12192000"/>
              <a:gd name="connsiteY18" fmla="*/ 495676 h 6858000"/>
              <a:gd name="connsiteX19" fmla="*/ 11539261 w 12192000"/>
              <a:gd name="connsiteY19" fmla="*/ 495660 h 6858000"/>
              <a:gd name="connsiteX20" fmla="*/ 11539327 w 12192000"/>
              <a:gd name="connsiteY20" fmla="*/ 495673 h 6858000"/>
              <a:gd name="connsiteX21" fmla="*/ 11539999 w 12192000"/>
              <a:gd name="connsiteY21" fmla="*/ 495659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6858000 h 6858000"/>
              <a:gd name="connsiteX30" fmla="*/ 3267455 w 12192000"/>
              <a:gd name="connsiteY30" fmla="*/ 6858000 h 6858000"/>
              <a:gd name="connsiteX31" fmla="*/ 3267455 w 12192000"/>
              <a:gd name="connsiteY31" fmla="*/ 4035552 h 6858000"/>
              <a:gd name="connsiteX32" fmla="*/ 0 w 12192000"/>
              <a:gd name="connsiteY32" fmla="*/ 4035552 h 6858000"/>
              <a:gd name="connsiteX33" fmla="*/ 0 w 12192000"/>
              <a:gd name="connsiteY3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501373 w 12192000"/>
              <a:gd name="connsiteY14" fmla="*/ 498774 h 6858000"/>
              <a:gd name="connsiteX15" fmla="*/ 11501349 w 12192000"/>
              <a:gd name="connsiteY15" fmla="*/ 498442 h 6858000"/>
              <a:gd name="connsiteX16" fmla="*/ 11528690 w 12192000"/>
              <a:gd name="connsiteY16" fmla="*/ 495886 h 6858000"/>
              <a:gd name="connsiteX17" fmla="*/ 11539181 w 12192000"/>
              <a:gd name="connsiteY17" fmla="*/ 495676 h 6858000"/>
              <a:gd name="connsiteX18" fmla="*/ 11539261 w 12192000"/>
              <a:gd name="connsiteY18" fmla="*/ 495660 h 6858000"/>
              <a:gd name="connsiteX19" fmla="*/ 11539327 w 12192000"/>
              <a:gd name="connsiteY19" fmla="*/ 495673 h 6858000"/>
              <a:gd name="connsiteX20" fmla="*/ 11539999 w 12192000"/>
              <a:gd name="connsiteY20" fmla="*/ 495659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6858000 h 6858000"/>
              <a:gd name="connsiteX29" fmla="*/ 3267455 w 12192000"/>
              <a:gd name="connsiteY29" fmla="*/ 6858000 h 6858000"/>
              <a:gd name="connsiteX30" fmla="*/ 3267455 w 12192000"/>
              <a:gd name="connsiteY30" fmla="*/ 4035552 h 6858000"/>
              <a:gd name="connsiteX31" fmla="*/ 0 w 12192000"/>
              <a:gd name="connsiteY31" fmla="*/ 4035552 h 6858000"/>
              <a:gd name="connsiteX32" fmla="*/ 0 w 12192000"/>
              <a:gd name="connsiteY3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501373 w 12192000"/>
              <a:gd name="connsiteY13" fmla="*/ 498774 h 6858000"/>
              <a:gd name="connsiteX14" fmla="*/ 11501349 w 12192000"/>
              <a:gd name="connsiteY14" fmla="*/ 498442 h 6858000"/>
              <a:gd name="connsiteX15" fmla="*/ 11528690 w 12192000"/>
              <a:gd name="connsiteY15" fmla="*/ 495886 h 6858000"/>
              <a:gd name="connsiteX16" fmla="*/ 11539181 w 12192000"/>
              <a:gd name="connsiteY16" fmla="*/ 495676 h 6858000"/>
              <a:gd name="connsiteX17" fmla="*/ 11539261 w 12192000"/>
              <a:gd name="connsiteY17" fmla="*/ 495660 h 6858000"/>
              <a:gd name="connsiteX18" fmla="*/ 11539327 w 12192000"/>
              <a:gd name="connsiteY18" fmla="*/ 495673 h 6858000"/>
              <a:gd name="connsiteX19" fmla="*/ 11539999 w 12192000"/>
              <a:gd name="connsiteY19" fmla="*/ 495659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6858000 h 6858000"/>
              <a:gd name="connsiteX28" fmla="*/ 3267455 w 12192000"/>
              <a:gd name="connsiteY28" fmla="*/ 6858000 h 6858000"/>
              <a:gd name="connsiteX29" fmla="*/ 3267455 w 12192000"/>
              <a:gd name="connsiteY29" fmla="*/ 4035552 h 6858000"/>
              <a:gd name="connsiteX30" fmla="*/ 0 w 12192000"/>
              <a:gd name="connsiteY30" fmla="*/ 4035552 h 6858000"/>
              <a:gd name="connsiteX31" fmla="*/ 0 w 12192000"/>
              <a:gd name="connsiteY3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539999 w 12192000"/>
              <a:gd name="connsiteY18" fmla="*/ 495659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3267455 w 12192000"/>
              <a:gd name="connsiteY27" fmla="*/ 6858000 h 6858000"/>
              <a:gd name="connsiteX28" fmla="*/ 3267455 w 12192000"/>
              <a:gd name="connsiteY28" fmla="*/ 4035552 h 6858000"/>
              <a:gd name="connsiteX29" fmla="*/ 0 w 12192000"/>
              <a:gd name="connsiteY29" fmla="*/ 4035552 h 6858000"/>
              <a:gd name="connsiteX30" fmla="*/ 0 w 12192000"/>
              <a:gd name="connsiteY30"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6858000 h 6858000"/>
              <a:gd name="connsiteX26" fmla="*/ 3267455 w 12192000"/>
              <a:gd name="connsiteY26" fmla="*/ 6858000 h 6858000"/>
              <a:gd name="connsiteX27" fmla="*/ 3267455 w 12192000"/>
              <a:gd name="connsiteY27" fmla="*/ 4035552 h 6858000"/>
              <a:gd name="connsiteX28" fmla="*/ 0 w 12192000"/>
              <a:gd name="connsiteY28" fmla="*/ 4035552 h 6858000"/>
              <a:gd name="connsiteX29" fmla="*/ 0 w 12192000"/>
              <a:gd name="connsiteY29"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6858000 h 6858000"/>
              <a:gd name="connsiteX25" fmla="*/ 3267455 w 12192000"/>
              <a:gd name="connsiteY25" fmla="*/ 6858000 h 6858000"/>
              <a:gd name="connsiteX26" fmla="*/ 3267455 w 12192000"/>
              <a:gd name="connsiteY26" fmla="*/ 4035552 h 6858000"/>
              <a:gd name="connsiteX27" fmla="*/ 0 w 12192000"/>
              <a:gd name="connsiteY27" fmla="*/ 4035552 h 6858000"/>
              <a:gd name="connsiteX28" fmla="*/ 0 w 12192000"/>
              <a:gd name="connsiteY28"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6858000 h 6858000"/>
              <a:gd name="connsiteX24" fmla="*/ 3267455 w 12192000"/>
              <a:gd name="connsiteY24" fmla="*/ 6858000 h 6858000"/>
              <a:gd name="connsiteX25" fmla="*/ 3267455 w 12192000"/>
              <a:gd name="connsiteY25" fmla="*/ 4035552 h 6858000"/>
              <a:gd name="connsiteX26" fmla="*/ 0 w 12192000"/>
              <a:gd name="connsiteY26" fmla="*/ 4035552 h 6858000"/>
              <a:gd name="connsiteX27" fmla="*/ 0 w 12192000"/>
              <a:gd name="connsiteY27"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3267455 w 12192000"/>
              <a:gd name="connsiteY23" fmla="*/ 6858000 h 6858000"/>
              <a:gd name="connsiteX24" fmla="*/ 3267455 w 12192000"/>
              <a:gd name="connsiteY24" fmla="*/ 4035552 h 6858000"/>
              <a:gd name="connsiteX25" fmla="*/ 0 w 12192000"/>
              <a:gd name="connsiteY25" fmla="*/ 4035552 h 6858000"/>
              <a:gd name="connsiteX26" fmla="*/ 0 w 12192000"/>
              <a:gd name="connsiteY26"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6858000 h 6858000"/>
              <a:gd name="connsiteX22" fmla="*/ 3267455 w 12192000"/>
              <a:gd name="connsiteY22" fmla="*/ 6858000 h 6858000"/>
              <a:gd name="connsiteX23" fmla="*/ 3267455 w 12192000"/>
              <a:gd name="connsiteY23" fmla="*/ 4035552 h 6858000"/>
              <a:gd name="connsiteX24" fmla="*/ 0 w 12192000"/>
              <a:gd name="connsiteY24" fmla="*/ 4035552 h 6858000"/>
              <a:gd name="connsiteX25" fmla="*/ 0 w 12192000"/>
              <a:gd name="connsiteY25"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501373 w 12192000"/>
              <a:gd name="connsiteY11" fmla="*/ 498774 h 6858000"/>
              <a:gd name="connsiteX12" fmla="*/ 11501349 w 12192000"/>
              <a:gd name="connsiteY12" fmla="*/ 498442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6858000 h 6858000"/>
              <a:gd name="connsiteX21" fmla="*/ 3267455 w 12192000"/>
              <a:gd name="connsiteY21" fmla="*/ 6858000 h 6858000"/>
              <a:gd name="connsiteX22" fmla="*/ 3267455 w 12192000"/>
              <a:gd name="connsiteY22" fmla="*/ 4035552 h 6858000"/>
              <a:gd name="connsiteX23" fmla="*/ 0 w 12192000"/>
              <a:gd name="connsiteY23" fmla="*/ 4035552 h 6858000"/>
              <a:gd name="connsiteX24" fmla="*/ 0 w 12192000"/>
              <a:gd name="connsiteY24"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501373 w 12192000"/>
              <a:gd name="connsiteY10" fmla="*/ 498774 h 6858000"/>
              <a:gd name="connsiteX11" fmla="*/ 11501349 w 12192000"/>
              <a:gd name="connsiteY11" fmla="*/ 498442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6858000 h 6858000"/>
              <a:gd name="connsiteX20" fmla="*/ 3267455 w 12192000"/>
              <a:gd name="connsiteY20" fmla="*/ 6858000 h 6858000"/>
              <a:gd name="connsiteX21" fmla="*/ 3267455 w 12192000"/>
              <a:gd name="connsiteY21" fmla="*/ 4035552 h 6858000"/>
              <a:gd name="connsiteX22" fmla="*/ 0 w 12192000"/>
              <a:gd name="connsiteY22" fmla="*/ 4035552 h 6858000"/>
              <a:gd name="connsiteX23" fmla="*/ 0 w 12192000"/>
              <a:gd name="connsiteY2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501349 w 12192000"/>
              <a:gd name="connsiteY10" fmla="*/ 498442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3267455 w 12192000"/>
              <a:gd name="connsiteY19" fmla="*/ 6858000 h 6858000"/>
              <a:gd name="connsiteX20" fmla="*/ 3267455 w 12192000"/>
              <a:gd name="connsiteY20" fmla="*/ 4035552 h 6858000"/>
              <a:gd name="connsiteX21" fmla="*/ 0 w 12192000"/>
              <a:gd name="connsiteY21" fmla="*/ 4035552 h 6858000"/>
              <a:gd name="connsiteX22" fmla="*/ 0 w 12192000"/>
              <a:gd name="connsiteY22"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6858000 h 6858000"/>
              <a:gd name="connsiteX18" fmla="*/ 3267455 w 12192000"/>
              <a:gd name="connsiteY18" fmla="*/ 6858000 h 6858000"/>
              <a:gd name="connsiteX19" fmla="*/ 3267455 w 12192000"/>
              <a:gd name="connsiteY19" fmla="*/ 4035552 h 6858000"/>
              <a:gd name="connsiteX20" fmla="*/ 0 w 12192000"/>
              <a:gd name="connsiteY20" fmla="*/ 4035552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6858000 h 6858000"/>
              <a:gd name="connsiteX17" fmla="*/ 3267455 w 12192000"/>
              <a:gd name="connsiteY17" fmla="*/ 6858000 h 6858000"/>
              <a:gd name="connsiteX18" fmla="*/ 3267455 w 12192000"/>
              <a:gd name="connsiteY18" fmla="*/ 4035552 h 6858000"/>
              <a:gd name="connsiteX19" fmla="*/ 0 w 12192000"/>
              <a:gd name="connsiteY19" fmla="*/ 4035552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3267455 w 12192000"/>
              <a:gd name="connsiteY16" fmla="*/ 6858000 h 6858000"/>
              <a:gd name="connsiteX17" fmla="*/ 3267455 w 12192000"/>
              <a:gd name="connsiteY17" fmla="*/ 4035552 h 6858000"/>
              <a:gd name="connsiteX18" fmla="*/ 0 w 12192000"/>
              <a:gd name="connsiteY18" fmla="*/ 4035552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6858000 h 6858000"/>
              <a:gd name="connsiteX15" fmla="*/ 3267455 w 12192000"/>
              <a:gd name="connsiteY15" fmla="*/ 6858000 h 6858000"/>
              <a:gd name="connsiteX16" fmla="*/ 3267455 w 12192000"/>
              <a:gd name="connsiteY16" fmla="*/ 4035552 h 6858000"/>
              <a:gd name="connsiteX17" fmla="*/ 0 w 12192000"/>
              <a:gd name="connsiteY17" fmla="*/ 4035552 h 6858000"/>
              <a:gd name="connsiteX18" fmla="*/ 0 w 12192000"/>
              <a:gd name="connsiteY18" fmla="*/ 0 h 6858000"/>
              <a:gd name="connsiteX0" fmla="*/ 11479695 w 12192000"/>
              <a:gd name="connsiteY0" fmla="*/ 52172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6858000 h 6858000"/>
              <a:gd name="connsiteX14" fmla="*/ 3267455 w 12192000"/>
              <a:gd name="connsiteY14" fmla="*/ 6858000 h 6858000"/>
              <a:gd name="connsiteX15" fmla="*/ 3267455 w 12192000"/>
              <a:gd name="connsiteY15" fmla="*/ 4035552 h 6858000"/>
              <a:gd name="connsiteX16" fmla="*/ 0 w 12192000"/>
              <a:gd name="connsiteY16" fmla="*/ 4035552 h 6858000"/>
              <a:gd name="connsiteX17" fmla="*/ 0 w 12192000"/>
              <a:gd name="connsiteY17"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6858000 h 6858000"/>
              <a:gd name="connsiteX13" fmla="*/ 3267455 w 12192000"/>
              <a:gd name="connsiteY13" fmla="*/ 6858000 h 6858000"/>
              <a:gd name="connsiteX14" fmla="*/ 3267455 w 12192000"/>
              <a:gd name="connsiteY14" fmla="*/ 4035552 h 6858000"/>
              <a:gd name="connsiteX15" fmla="*/ 0 w 12192000"/>
              <a:gd name="connsiteY15" fmla="*/ 4035552 h 6858000"/>
              <a:gd name="connsiteX16" fmla="*/ 0 w 12192000"/>
              <a:gd name="connsiteY16"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480355 w 12192000"/>
              <a:gd name="connsiteY3" fmla="*/ 524982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6858000 h 6858000"/>
              <a:gd name="connsiteX12" fmla="*/ 3267455 w 12192000"/>
              <a:gd name="connsiteY12" fmla="*/ 6858000 h 6858000"/>
              <a:gd name="connsiteX13" fmla="*/ 3267455 w 12192000"/>
              <a:gd name="connsiteY13" fmla="*/ 4035552 h 6858000"/>
              <a:gd name="connsiteX14" fmla="*/ 0 w 12192000"/>
              <a:gd name="connsiteY14" fmla="*/ 4035552 h 6858000"/>
              <a:gd name="connsiteX15" fmla="*/ 0 w 12192000"/>
              <a:gd name="connsiteY15" fmla="*/ 0 h 6858000"/>
              <a:gd name="connsiteX0" fmla="*/ 11480355 w 12192000"/>
              <a:gd name="connsiteY0" fmla="*/ 524982 h 6858000"/>
              <a:gd name="connsiteX1" fmla="*/ 11540019 w 12192000"/>
              <a:gd name="connsiteY1" fmla="*/ 495812 h 6858000"/>
              <a:gd name="connsiteX2" fmla="*/ 11480355 w 12192000"/>
              <a:gd name="connsiteY2" fmla="*/ 524982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6858000 h 6858000"/>
              <a:gd name="connsiteX11" fmla="*/ 3267455 w 12192000"/>
              <a:gd name="connsiteY11" fmla="*/ 6858000 h 6858000"/>
              <a:gd name="connsiteX12" fmla="*/ 3267455 w 12192000"/>
              <a:gd name="connsiteY12" fmla="*/ 4035552 h 6858000"/>
              <a:gd name="connsiteX13" fmla="*/ 0 w 12192000"/>
              <a:gd name="connsiteY13" fmla="*/ 4035552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6858000 h 6858000"/>
              <a:gd name="connsiteX8" fmla="*/ 3267455 w 12192000"/>
              <a:gd name="connsiteY8" fmla="*/ 6858000 h 6858000"/>
              <a:gd name="connsiteX9" fmla="*/ 3267455 w 12192000"/>
              <a:gd name="connsiteY9" fmla="*/ 4035552 h 6858000"/>
              <a:gd name="connsiteX10" fmla="*/ 0 w 12192000"/>
              <a:gd name="connsiteY10" fmla="*/ 4035552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6858000"/>
                </a:lnTo>
                <a:lnTo>
                  <a:pt x="3267455" y="6858000"/>
                </a:lnTo>
                <a:lnTo>
                  <a:pt x="3267455" y="4035552"/>
                </a:lnTo>
                <a:lnTo>
                  <a:pt x="0" y="4035552"/>
                </a:lnTo>
                <a:lnTo>
                  <a:pt x="0" y="0"/>
                </a:lnTo>
                <a:close/>
              </a:path>
            </a:pathLst>
          </a:custGeom>
          <a:solidFill>
            <a:schemeClr val="bg1">
              <a:lumMod val="95000"/>
            </a:schemeClr>
          </a:solidFill>
        </p:spPr>
        <p:txBody>
          <a:bodyPr wrap="square" anchor="ctr">
            <a:noAutofit/>
          </a:bodyPr>
          <a:lstStyle>
            <a:lvl1pPr marL="0" indent="0" algn="ctr">
              <a:buNone/>
              <a:defRPr sz="2000">
                <a:solidFill>
                  <a:schemeClr val="tx1">
                    <a:lumMod val="75000"/>
                    <a:lumOff val="25000"/>
                  </a:schemeClr>
                </a:solidFill>
              </a:defRPr>
            </a:lvl1pPr>
            <a:lvl2pPr marL="457201" indent="0">
              <a:buNone/>
              <a:defRPr sz="2799"/>
            </a:lvl2pPr>
            <a:lvl3pPr marL="914399" indent="0">
              <a:buNone/>
              <a:defRPr sz="2399"/>
            </a:lvl3pPr>
            <a:lvl4pPr marL="1371597" indent="0">
              <a:buNone/>
              <a:defRPr sz="2000"/>
            </a:lvl4pPr>
            <a:lvl5pPr marL="1828794" indent="0">
              <a:buNone/>
              <a:defRPr sz="2000"/>
            </a:lvl5pPr>
            <a:lvl6pPr marL="2285995" indent="0">
              <a:buNone/>
              <a:defRPr sz="2000"/>
            </a:lvl6pPr>
            <a:lvl7pPr marL="2743196" indent="0">
              <a:buNone/>
              <a:defRPr sz="2000"/>
            </a:lvl7pPr>
            <a:lvl8pPr marL="3200394" indent="0">
              <a:buNone/>
              <a:defRPr sz="2000"/>
            </a:lvl8pPr>
            <a:lvl9pPr marL="3657594" indent="0">
              <a:buNone/>
              <a:defRPr sz="2000"/>
            </a:lvl9pPr>
          </a:lstStyle>
          <a:p>
            <a:r>
              <a:rPr lang="en-US"/>
              <a:t>Drag picture to placeholder or click icon to add</a:t>
            </a:r>
            <a:endParaRPr lang="en-US" dirty="0"/>
          </a:p>
        </p:txBody>
      </p:sp>
      <p:sp>
        <p:nvSpPr>
          <p:cNvPr id="7" name="Rectangle 6"/>
          <p:cNvSpPr/>
          <p:nvPr userDrawn="1"/>
        </p:nvSpPr>
        <p:spPr>
          <a:xfrm>
            <a:off x="0" y="4041422"/>
            <a:ext cx="3267455" cy="2816578"/>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25098" y="4432500"/>
            <a:ext cx="2455575" cy="1785419"/>
          </a:xfrm>
        </p:spPr>
        <p:txBody>
          <a:bodyPr anchor="t">
            <a:noAutofit/>
          </a:bodyPr>
          <a:lstStyle>
            <a:lvl1pPr>
              <a:defRPr sz="180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10" name="Footer Placeholder 9"/>
          <p:cNvSpPr>
            <a:spLocks noGrp="1"/>
          </p:cNvSpPr>
          <p:nvPr>
            <p:ph type="ftr" sz="quarter" idx="13"/>
          </p:nvPr>
        </p:nvSpPr>
        <p:spPr>
          <a:xfrm>
            <a:off x="3267455" y="6610588"/>
            <a:ext cx="8147605" cy="236241"/>
          </a:xfrm>
        </p:spPr>
        <p:txBody>
          <a:bodyPr/>
          <a:lstStyle>
            <a:lvl1pPr>
              <a:defRPr lang="en-GB" sz="800" b="0" i="0" u="none" strike="noStrike" baseline="0" smtClean="0">
                <a:solidFill>
                  <a:schemeClr val="bg2"/>
                </a:solidFill>
              </a:defRPr>
            </a:lvl1pPr>
          </a:lstStyle>
          <a:p>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ertical Bar and Picture">
    <p:spTree>
      <p:nvGrpSpPr>
        <p:cNvPr id="1" name=""/>
        <p:cNvGrpSpPr/>
        <p:nvPr/>
      </p:nvGrpSpPr>
      <p:grpSpPr>
        <a:xfrm>
          <a:off x="0" y="0"/>
          <a:ext cx="0" cy="0"/>
          <a:chOff x="0" y="0"/>
          <a:chExt cx="0" cy="0"/>
        </a:xfrm>
      </p:grpSpPr>
      <p:sp>
        <p:nvSpPr>
          <p:cNvPr id="8" name="Picture Placeholder 8"/>
          <p:cNvSpPr>
            <a:spLocks noGrp="1"/>
          </p:cNvSpPr>
          <p:nvPr>
            <p:ph type="pic" sz="quarter" idx="10"/>
          </p:nvPr>
        </p:nvSpPr>
        <p:spPr>
          <a:xfrm>
            <a:off x="2182368" y="0"/>
            <a:ext cx="10009632" cy="6858000"/>
          </a:xfrm>
          <a:custGeom>
            <a:avLst/>
            <a:gdLst>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585003 w 10009632"/>
              <a:gd name="connsiteY36" fmla="*/ 615325 h 6858000"/>
              <a:gd name="connsiteX37" fmla="*/ 9561581 w 10009632"/>
              <a:gd name="connsiteY37" fmla="*/ 639812 h 6858000"/>
              <a:gd name="connsiteX38" fmla="*/ 9325209 w 10009632"/>
              <a:gd name="connsiteY38" fmla="*/ 641481 h 6858000"/>
              <a:gd name="connsiteX39" fmla="*/ 9299558 w 10009632"/>
              <a:gd name="connsiteY39" fmla="*/ 615325 h 6858000"/>
              <a:gd name="connsiteX40" fmla="*/ 9299558 w 10009632"/>
              <a:gd name="connsiteY40" fmla="*/ 611858 h 6858000"/>
              <a:gd name="connsiteX41" fmla="*/ 9299558 w 10009632"/>
              <a:gd name="connsiteY41" fmla="*/ 609076 h 6858000"/>
              <a:gd name="connsiteX42" fmla="*/ 9299557 w 10009632"/>
              <a:gd name="connsiteY42" fmla="*/ 609076 h 6858000"/>
              <a:gd name="connsiteX43" fmla="*/ 9297987 w 10009632"/>
              <a:gd name="connsiteY43" fmla="*/ 524982 h 6858000"/>
              <a:gd name="connsiteX44" fmla="*/ 9297327 w 10009632"/>
              <a:gd name="connsiteY44" fmla="*/ 521721 h 6858000"/>
              <a:gd name="connsiteX45" fmla="*/ 9311574 w 10009632"/>
              <a:gd name="connsiteY45" fmla="*/ 500271 h 6858000"/>
              <a:gd name="connsiteX46" fmla="*/ 9319005 w 10009632"/>
              <a:gd name="connsiteY46" fmla="*/ 498774 h 6858000"/>
              <a:gd name="connsiteX47" fmla="*/ 9318981 w 10009632"/>
              <a:gd name="connsiteY47" fmla="*/ 498442 h 6858000"/>
              <a:gd name="connsiteX48" fmla="*/ 9346322 w 10009632"/>
              <a:gd name="connsiteY48" fmla="*/ 495886 h 6858000"/>
              <a:gd name="connsiteX49" fmla="*/ 9356813 w 10009632"/>
              <a:gd name="connsiteY49" fmla="*/ 495676 h 6858000"/>
              <a:gd name="connsiteX50" fmla="*/ 9356893 w 10009632"/>
              <a:gd name="connsiteY50" fmla="*/ 495660 h 6858000"/>
              <a:gd name="connsiteX51" fmla="*/ 9356959 w 10009632"/>
              <a:gd name="connsiteY51" fmla="*/ 495673 h 6858000"/>
              <a:gd name="connsiteX52" fmla="*/ 9442002 w 10009632"/>
              <a:gd name="connsiteY52" fmla="*/ 349989 h 6858000"/>
              <a:gd name="connsiteX53" fmla="*/ 9229912 w 10009632"/>
              <a:gd name="connsiteY53" fmla="*/ 571943 h 6858000"/>
              <a:gd name="connsiteX54" fmla="*/ 9442002 w 10009632"/>
              <a:gd name="connsiteY54" fmla="*/ 793897 h 6858000"/>
              <a:gd name="connsiteX55" fmla="*/ 9654091 w 10009632"/>
              <a:gd name="connsiteY55" fmla="*/ 571943 h 6858000"/>
              <a:gd name="connsiteX56" fmla="*/ 9442002 w 10009632"/>
              <a:gd name="connsiteY56" fmla="*/ 349989 h 6858000"/>
              <a:gd name="connsiteX57" fmla="*/ 0 w 10009632"/>
              <a:gd name="connsiteY57" fmla="*/ 0 h 6858000"/>
              <a:gd name="connsiteX58" fmla="*/ 10009632 w 10009632"/>
              <a:gd name="connsiteY58" fmla="*/ 0 h 6858000"/>
              <a:gd name="connsiteX59" fmla="*/ 10009632 w 10009632"/>
              <a:gd name="connsiteY59" fmla="*/ 6858000 h 6858000"/>
              <a:gd name="connsiteX60" fmla="*/ 0 w 10009632"/>
              <a:gd name="connsiteY60" fmla="*/ 6858000 h 6858000"/>
              <a:gd name="connsiteX61" fmla="*/ 0 w 10009632"/>
              <a:gd name="connsiteY61" fmla="*/ 6083809 h 6858000"/>
              <a:gd name="connsiteX62" fmla="*/ 1536192 w 10009632"/>
              <a:gd name="connsiteY62" fmla="*/ 6083809 h 6858000"/>
              <a:gd name="connsiteX63" fmla="*/ 1536192 w 10009632"/>
              <a:gd name="connsiteY63" fmla="*/ 743713 h 6858000"/>
              <a:gd name="connsiteX64" fmla="*/ 0 w 10009632"/>
              <a:gd name="connsiteY64" fmla="*/ 743713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585003 w 10009632"/>
              <a:gd name="connsiteY36" fmla="*/ 615325 h 6858000"/>
              <a:gd name="connsiteX37" fmla="*/ 9561581 w 10009632"/>
              <a:gd name="connsiteY37" fmla="*/ 639812 h 6858000"/>
              <a:gd name="connsiteX38" fmla="*/ 9450832 w 10009632"/>
              <a:gd name="connsiteY38" fmla="*/ 641350 h 6858000"/>
              <a:gd name="connsiteX39" fmla="*/ 9325209 w 10009632"/>
              <a:gd name="connsiteY39" fmla="*/ 641481 h 6858000"/>
              <a:gd name="connsiteX40" fmla="*/ 9299558 w 10009632"/>
              <a:gd name="connsiteY40" fmla="*/ 615325 h 6858000"/>
              <a:gd name="connsiteX41" fmla="*/ 9299558 w 10009632"/>
              <a:gd name="connsiteY41" fmla="*/ 611858 h 6858000"/>
              <a:gd name="connsiteX42" fmla="*/ 9299558 w 10009632"/>
              <a:gd name="connsiteY42" fmla="*/ 609076 h 6858000"/>
              <a:gd name="connsiteX43" fmla="*/ 9299557 w 10009632"/>
              <a:gd name="connsiteY43" fmla="*/ 609076 h 6858000"/>
              <a:gd name="connsiteX44" fmla="*/ 9297987 w 10009632"/>
              <a:gd name="connsiteY44" fmla="*/ 524982 h 6858000"/>
              <a:gd name="connsiteX45" fmla="*/ 9297327 w 10009632"/>
              <a:gd name="connsiteY45" fmla="*/ 521721 h 6858000"/>
              <a:gd name="connsiteX46" fmla="*/ 9311574 w 10009632"/>
              <a:gd name="connsiteY46" fmla="*/ 500271 h 6858000"/>
              <a:gd name="connsiteX47" fmla="*/ 9319005 w 10009632"/>
              <a:gd name="connsiteY47" fmla="*/ 498774 h 6858000"/>
              <a:gd name="connsiteX48" fmla="*/ 9318981 w 10009632"/>
              <a:gd name="connsiteY48" fmla="*/ 498442 h 6858000"/>
              <a:gd name="connsiteX49" fmla="*/ 9346322 w 10009632"/>
              <a:gd name="connsiteY49" fmla="*/ 495886 h 6858000"/>
              <a:gd name="connsiteX50" fmla="*/ 9356813 w 10009632"/>
              <a:gd name="connsiteY50" fmla="*/ 495676 h 6858000"/>
              <a:gd name="connsiteX51" fmla="*/ 9356893 w 10009632"/>
              <a:gd name="connsiteY51" fmla="*/ 495660 h 6858000"/>
              <a:gd name="connsiteX52" fmla="*/ 9356959 w 10009632"/>
              <a:gd name="connsiteY52" fmla="*/ 495673 h 6858000"/>
              <a:gd name="connsiteX53" fmla="*/ 9357631 w 10009632"/>
              <a:gd name="connsiteY53" fmla="*/ 495659 h 6858000"/>
              <a:gd name="connsiteX54" fmla="*/ 9442002 w 10009632"/>
              <a:gd name="connsiteY54" fmla="*/ 349989 h 6858000"/>
              <a:gd name="connsiteX55" fmla="*/ 9229912 w 10009632"/>
              <a:gd name="connsiteY55" fmla="*/ 571943 h 6858000"/>
              <a:gd name="connsiteX56" fmla="*/ 9442002 w 10009632"/>
              <a:gd name="connsiteY56" fmla="*/ 793897 h 6858000"/>
              <a:gd name="connsiteX57" fmla="*/ 9654091 w 10009632"/>
              <a:gd name="connsiteY57" fmla="*/ 571943 h 6858000"/>
              <a:gd name="connsiteX58" fmla="*/ 9442002 w 10009632"/>
              <a:gd name="connsiteY58" fmla="*/ 349989 h 6858000"/>
              <a:gd name="connsiteX59" fmla="*/ 0 w 10009632"/>
              <a:gd name="connsiteY59" fmla="*/ 0 h 6858000"/>
              <a:gd name="connsiteX60" fmla="*/ 10009632 w 10009632"/>
              <a:gd name="connsiteY60" fmla="*/ 0 h 6858000"/>
              <a:gd name="connsiteX61" fmla="*/ 10009632 w 10009632"/>
              <a:gd name="connsiteY61" fmla="*/ 6858000 h 6858000"/>
              <a:gd name="connsiteX62" fmla="*/ 0 w 10009632"/>
              <a:gd name="connsiteY62" fmla="*/ 6858000 h 6858000"/>
              <a:gd name="connsiteX63" fmla="*/ 0 w 10009632"/>
              <a:gd name="connsiteY63" fmla="*/ 6083809 h 6858000"/>
              <a:gd name="connsiteX64" fmla="*/ 1536192 w 10009632"/>
              <a:gd name="connsiteY64" fmla="*/ 6083809 h 6858000"/>
              <a:gd name="connsiteX65" fmla="*/ 1536192 w 10009632"/>
              <a:gd name="connsiteY65" fmla="*/ 743713 h 6858000"/>
              <a:gd name="connsiteX66" fmla="*/ 0 w 10009632"/>
              <a:gd name="connsiteY66" fmla="*/ 743713 h 6858000"/>
              <a:gd name="connsiteX67" fmla="*/ 0 w 10009632"/>
              <a:gd name="connsiteY67"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585003 w 10009632"/>
              <a:gd name="connsiteY36" fmla="*/ 615325 h 6858000"/>
              <a:gd name="connsiteX37" fmla="*/ 9561581 w 10009632"/>
              <a:gd name="connsiteY37" fmla="*/ 639812 h 6858000"/>
              <a:gd name="connsiteX38" fmla="*/ 9325209 w 10009632"/>
              <a:gd name="connsiteY38" fmla="*/ 641481 h 6858000"/>
              <a:gd name="connsiteX39" fmla="*/ 9299558 w 10009632"/>
              <a:gd name="connsiteY39" fmla="*/ 615325 h 6858000"/>
              <a:gd name="connsiteX40" fmla="*/ 9299558 w 10009632"/>
              <a:gd name="connsiteY40" fmla="*/ 611858 h 6858000"/>
              <a:gd name="connsiteX41" fmla="*/ 9299558 w 10009632"/>
              <a:gd name="connsiteY41" fmla="*/ 609076 h 6858000"/>
              <a:gd name="connsiteX42" fmla="*/ 9299557 w 10009632"/>
              <a:gd name="connsiteY42" fmla="*/ 609076 h 6858000"/>
              <a:gd name="connsiteX43" fmla="*/ 9297987 w 10009632"/>
              <a:gd name="connsiteY43" fmla="*/ 524982 h 6858000"/>
              <a:gd name="connsiteX44" fmla="*/ 9297327 w 10009632"/>
              <a:gd name="connsiteY44" fmla="*/ 521721 h 6858000"/>
              <a:gd name="connsiteX45" fmla="*/ 9311574 w 10009632"/>
              <a:gd name="connsiteY45" fmla="*/ 500271 h 6858000"/>
              <a:gd name="connsiteX46" fmla="*/ 9319005 w 10009632"/>
              <a:gd name="connsiteY46" fmla="*/ 498774 h 6858000"/>
              <a:gd name="connsiteX47" fmla="*/ 9318981 w 10009632"/>
              <a:gd name="connsiteY47" fmla="*/ 498442 h 6858000"/>
              <a:gd name="connsiteX48" fmla="*/ 9346322 w 10009632"/>
              <a:gd name="connsiteY48" fmla="*/ 495886 h 6858000"/>
              <a:gd name="connsiteX49" fmla="*/ 9356813 w 10009632"/>
              <a:gd name="connsiteY49" fmla="*/ 495676 h 6858000"/>
              <a:gd name="connsiteX50" fmla="*/ 9356893 w 10009632"/>
              <a:gd name="connsiteY50" fmla="*/ 495660 h 6858000"/>
              <a:gd name="connsiteX51" fmla="*/ 9356959 w 10009632"/>
              <a:gd name="connsiteY51" fmla="*/ 495673 h 6858000"/>
              <a:gd name="connsiteX52" fmla="*/ 9357631 w 10009632"/>
              <a:gd name="connsiteY52" fmla="*/ 495659 h 6858000"/>
              <a:gd name="connsiteX53" fmla="*/ 9442002 w 10009632"/>
              <a:gd name="connsiteY53" fmla="*/ 349989 h 6858000"/>
              <a:gd name="connsiteX54" fmla="*/ 9229912 w 10009632"/>
              <a:gd name="connsiteY54" fmla="*/ 571943 h 6858000"/>
              <a:gd name="connsiteX55" fmla="*/ 9442002 w 10009632"/>
              <a:gd name="connsiteY55" fmla="*/ 793897 h 6858000"/>
              <a:gd name="connsiteX56" fmla="*/ 9654091 w 10009632"/>
              <a:gd name="connsiteY56" fmla="*/ 571943 h 6858000"/>
              <a:gd name="connsiteX57" fmla="*/ 9442002 w 10009632"/>
              <a:gd name="connsiteY57" fmla="*/ 349989 h 6858000"/>
              <a:gd name="connsiteX58" fmla="*/ 0 w 10009632"/>
              <a:gd name="connsiteY58" fmla="*/ 0 h 6858000"/>
              <a:gd name="connsiteX59" fmla="*/ 10009632 w 10009632"/>
              <a:gd name="connsiteY59" fmla="*/ 0 h 6858000"/>
              <a:gd name="connsiteX60" fmla="*/ 10009632 w 10009632"/>
              <a:gd name="connsiteY60" fmla="*/ 6858000 h 6858000"/>
              <a:gd name="connsiteX61" fmla="*/ 0 w 10009632"/>
              <a:gd name="connsiteY61" fmla="*/ 6858000 h 6858000"/>
              <a:gd name="connsiteX62" fmla="*/ 0 w 10009632"/>
              <a:gd name="connsiteY62" fmla="*/ 6083809 h 6858000"/>
              <a:gd name="connsiteX63" fmla="*/ 1536192 w 10009632"/>
              <a:gd name="connsiteY63" fmla="*/ 6083809 h 6858000"/>
              <a:gd name="connsiteX64" fmla="*/ 1536192 w 10009632"/>
              <a:gd name="connsiteY64" fmla="*/ 743713 h 6858000"/>
              <a:gd name="connsiteX65" fmla="*/ 0 w 10009632"/>
              <a:gd name="connsiteY65" fmla="*/ 743713 h 6858000"/>
              <a:gd name="connsiteX66" fmla="*/ 0 w 10009632"/>
              <a:gd name="connsiteY66"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585003 w 10009632"/>
              <a:gd name="connsiteY36" fmla="*/ 615325 h 6858000"/>
              <a:gd name="connsiteX37" fmla="*/ 9325209 w 10009632"/>
              <a:gd name="connsiteY37" fmla="*/ 641481 h 6858000"/>
              <a:gd name="connsiteX38" fmla="*/ 9299558 w 10009632"/>
              <a:gd name="connsiteY38" fmla="*/ 615325 h 6858000"/>
              <a:gd name="connsiteX39" fmla="*/ 9299558 w 10009632"/>
              <a:gd name="connsiteY39" fmla="*/ 611858 h 6858000"/>
              <a:gd name="connsiteX40" fmla="*/ 9299558 w 10009632"/>
              <a:gd name="connsiteY40" fmla="*/ 609076 h 6858000"/>
              <a:gd name="connsiteX41" fmla="*/ 9299557 w 10009632"/>
              <a:gd name="connsiteY41" fmla="*/ 609076 h 6858000"/>
              <a:gd name="connsiteX42" fmla="*/ 9297987 w 10009632"/>
              <a:gd name="connsiteY42" fmla="*/ 524982 h 6858000"/>
              <a:gd name="connsiteX43" fmla="*/ 9297327 w 10009632"/>
              <a:gd name="connsiteY43" fmla="*/ 521721 h 6858000"/>
              <a:gd name="connsiteX44" fmla="*/ 9311574 w 10009632"/>
              <a:gd name="connsiteY44" fmla="*/ 500271 h 6858000"/>
              <a:gd name="connsiteX45" fmla="*/ 9319005 w 10009632"/>
              <a:gd name="connsiteY45" fmla="*/ 498774 h 6858000"/>
              <a:gd name="connsiteX46" fmla="*/ 9318981 w 10009632"/>
              <a:gd name="connsiteY46" fmla="*/ 498442 h 6858000"/>
              <a:gd name="connsiteX47" fmla="*/ 9346322 w 10009632"/>
              <a:gd name="connsiteY47" fmla="*/ 495886 h 6858000"/>
              <a:gd name="connsiteX48" fmla="*/ 9356813 w 10009632"/>
              <a:gd name="connsiteY48" fmla="*/ 495676 h 6858000"/>
              <a:gd name="connsiteX49" fmla="*/ 9356893 w 10009632"/>
              <a:gd name="connsiteY49" fmla="*/ 495660 h 6858000"/>
              <a:gd name="connsiteX50" fmla="*/ 9356959 w 10009632"/>
              <a:gd name="connsiteY50" fmla="*/ 495673 h 6858000"/>
              <a:gd name="connsiteX51" fmla="*/ 9357631 w 10009632"/>
              <a:gd name="connsiteY51" fmla="*/ 495659 h 6858000"/>
              <a:gd name="connsiteX52" fmla="*/ 9442002 w 10009632"/>
              <a:gd name="connsiteY52" fmla="*/ 349989 h 6858000"/>
              <a:gd name="connsiteX53" fmla="*/ 9229912 w 10009632"/>
              <a:gd name="connsiteY53" fmla="*/ 571943 h 6858000"/>
              <a:gd name="connsiteX54" fmla="*/ 9442002 w 10009632"/>
              <a:gd name="connsiteY54" fmla="*/ 793897 h 6858000"/>
              <a:gd name="connsiteX55" fmla="*/ 9654091 w 10009632"/>
              <a:gd name="connsiteY55" fmla="*/ 571943 h 6858000"/>
              <a:gd name="connsiteX56" fmla="*/ 9442002 w 10009632"/>
              <a:gd name="connsiteY56" fmla="*/ 349989 h 6858000"/>
              <a:gd name="connsiteX57" fmla="*/ 0 w 10009632"/>
              <a:gd name="connsiteY57" fmla="*/ 0 h 6858000"/>
              <a:gd name="connsiteX58" fmla="*/ 10009632 w 10009632"/>
              <a:gd name="connsiteY58" fmla="*/ 0 h 6858000"/>
              <a:gd name="connsiteX59" fmla="*/ 10009632 w 10009632"/>
              <a:gd name="connsiteY59" fmla="*/ 6858000 h 6858000"/>
              <a:gd name="connsiteX60" fmla="*/ 0 w 10009632"/>
              <a:gd name="connsiteY60" fmla="*/ 6858000 h 6858000"/>
              <a:gd name="connsiteX61" fmla="*/ 0 w 10009632"/>
              <a:gd name="connsiteY61" fmla="*/ 6083809 h 6858000"/>
              <a:gd name="connsiteX62" fmla="*/ 1536192 w 10009632"/>
              <a:gd name="connsiteY62" fmla="*/ 6083809 h 6858000"/>
              <a:gd name="connsiteX63" fmla="*/ 1536192 w 10009632"/>
              <a:gd name="connsiteY63" fmla="*/ 743713 h 6858000"/>
              <a:gd name="connsiteX64" fmla="*/ 0 w 10009632"/>
              <a:gd name="connsiteY64" fmla="*/ 743713 h 6858000"/>
              <a:gd name="connsiteX65" fmla="*/ 0 w 10009632"/>
              <a:gd name="connsiteY65"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325209 w 10009632"/>
              <a:gd name="connsiteY36" fmla="*/ 641481 h 6858000"/>
              <a:gd name="connsiteX37" fmla="*/ 9299558 w 10009632"/>
              <a:gd name="connsiteY37" fmla="*/ 615325 h 6858000"/>
              <a:gd name="connsiteX38" fmla="*/ 9299558 w 10009632"/>
              <a:gd name="connsiteY38" fmla="*/ 611858 h 6858000"/>
              <a:gd name="connsiteX39" fmla="*/ 9299558 w 10009632"/>
              <a:gd name="connsiteY39" fmla="*/ 609076 h 6858000"/>
              <a:gd name="connsiteX40" fmla="*/ 9299557 w 10009632"/>
              <a:gd name="connsiteY40" fmla="*/ 609076 h 6858000"/>
              <a:gd name="connsiteX41" fmla="*/ 9297987 w 10009632"/>
              <a:gd name="connsiteY41" fmla="*/ 524982 h 6858000"/>
              <a:gd name="connsiteX42" fmla="*/ 9297327 w 10009632"/>
              <a:gd name="connsiteY42" fmla="*/ 521721 h 6858000"/>
              <a:gd name="connsiteX43" fmla="*/ 9311574 w 10009632"/>
              <a:gd name="connsiteY43" fmla="*/ 500271 h 6858000"/>
              <a:gd name="connsiteX44" fmla="*/ 9319005 w 10009632"/>
              <a:gd name="connsiteY44" fmla="*/ 498774 h 6858000"/>
              <a:gd name="connsiteX45" fmla="*/ 9318981 w 10009632"/>
              <a:gd name="connsiteY45" fmla="*/ 498442 h 6858000"/>
              <a:gd name="connsiteX46" fmla="*/ 9346322 w 10009632"/>
              <a:gd name="connsiteY46" fmla="*/ 495886 h 6858000"/>
              <a:gd name="connsiteX47" fmla="*/ 9356813 w 10009632"/>
              <a:gd name="connsiteY47" fmla="*/ 495676 h 6858000"/>
              <a:gd name="connsiteX48" fmla="*/ 9356893 w 10009632"/>
              <a:gd name="connsiteY48" fmla="*/ 495660 h 6858000"/>
              <a:gd name="connsiteX49" fmla="*/ 9356959 w 10009632"/>
              <a:gd name="connsiteY49" fmla="*/ 495673 h 6858000"/>
              <a:gd name="connsiteX50" fmla="*/ 9357631 w 10009632"/>
              <a:gd name="connsiteY50" fmla="*/ 495659 h 6858000"/>
              <a:gd name="connsiteX51" fmla="*/ 9442002 w 10009632"/>
              <a:gd name="connsiteY51" fmla="*/ 349989 h 6858000"/>
              <a:gd name="connsiteX52" fmla="*/ 9229912 w 10009632"/>
              <a:gd name="connsiteY52" fmla="*/ 571943 h 6858000"/>
              <a:gd name="connsiteX53" fmla="*/ 9442002 w 10009632"/>
              <a:gd name="connsiteY53" fmla="*/ 793897 h 6858000"/>
              <a:gd name="connsiteX54" fmla="*/ 9654091 w 10009632"/>
              <a:gd name="connsiteY54" fmla="*/ 571943 h 6858000"/>
              <a:gd name="connsiteX55" fmla="*/ 9442002 w 10009632"/>
              <a:gd name="connsiteY55" fmla="*/ 349989 h 6858000"/>
              <a:gd name="connsiteX56" fmla="*/ 0 w 10009632"/>
              <a:gd name="connsiteY56" fmla="*/ 0 h 6858000"/>
              <a:gd name="connsiteX57" fmla="*/ 10009632 w 10009632"/>
              <a:gd name="connsiteY57" fmla="*/ 0 h 6858000"/>
              <a:gd name="connsiteX58" fmla="*/ 10009632 w 10009632"/>
              <a:gd name="connsiteY58" fmla="*/ 6858000 h 6858000"/>
              <a:gd name="connsiteX59" fmla="*/ 0 w 10009632"/>
              <a:gd name="connsiteY59" fmla="*/ 6858000 h 6858000"/>
              <a:gd name="connsiteX60" fmla="*/ 0 w 10009632"/>
              <a:gd name="connsiteY60" fmla="*/ 6083809 h 6858000"/>
              <a:gd name="connsiteX61" fmla="*/ 1536192 w 10009632"/>
              <a:gd name="connsiteY61" fmla="*/ 6083809 h 6858000"/>
              <a:gd name="connsiteX62" fmla="*/ 1536192 w 10009632"/>
              <a:gd name="connsiteY62" fmla="*/ 743713 h 6858000"/>
              <a:gd name="connsiteX63" fmla="*/ 0 w 10009632"/>
              <a:gd name="connsiteY63" fmla="*/ 743713 h 6858000"/>
              <a:gd name="connsiteX64" fmla="*/ 0 w 10009632"/>
              <a:gd name="connsiteY64"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325209 w 10009632"/>
              <a:gd name="connsiteY35" fmla="*/ 641481 h 6858000"/>
              <a:gd name="connsiteX36" fmla="*/ 9299558 w 10009632"/>
              <a:gd name="connsiteY36" fmla="*/ 615325 h 6858000"/>
              <a:gd name="connsiteX37" fmla="*/ 9299558 w 10009632"/>
              <a:gd name="connsiteY37" fmla="*/ 611858 h 6858000"/>
              <a:gd name="connsiteX38" fmla="*/ 9299558 w 10009632"/>
              <a:gd name="connsiteY38" fmla="*/ 609076 h 6858000"/>
              <a:gd name="connsiteX39" fmla="*/ 9299557 w 10009632"/>
              <a:gd name="connsiteY39" fmla="*/ 609076 h 6858000"/>
              <a:gd name="connsiteX40" fmla="*/ 9297987 w 10009632"/>
              <a:gd name="connsiteY40" fmla="*/ 524982 h 6858000"/>
              <a:gd name="connsiteX41" fmla="*/ 9297327 w 10009632"/>
              <a:gd name="connsiteY41" fmla="*/ 521721 h 6858000"/>
              <a:gd name="connsiteX42" fmla="*/ 9311574 w 10009632"/>
              <a:gd name="connsiteY42" fmla="*/ 500271 h 6858000"/>
              <a:gd name="connsiteX43" fmla="*/ 9319005 w 10009632"/>
              <a:gd name="connsiteY43" fmla="*/ 498774 h 6858000"/>
              <a:gd name="connsiteX44" fmla="*/ 9318981 w 10009632"/>
              <a:gd name="connsiteY44" fmla="*/ 498442 h 6858000"/>
              <a:gd name="connsiteX45" fmla="*/ 9346322 w 10009632"/>
              <a:gd name="connsiteY45" fmla="*/ 495886 h 6858000"/>
              <a:gd name="connsiteX46" fmla="*/ 9356813 w 10009632"/>
              <a:gd name="connsiteY46" fmla="*/ 495676 h 6858000"/>
              <a:gd name="connsiteX47" fmla="*/ 9356893 w 10009632"/>
              <a:gd name="connsiteY47" fmla="*/ 495660 h 6858000"/>
              <a:gd name="connsiteX48" fmla="*/ 9356959 w 10009632"/>
              <a:gd name="connsiteY48" fmla="*/ 495673 h 6858000"/>
              <a:gd name="connsiteX49" fmla="*/ 9357631 w 10009632"/>
              <a:gd name="connsiteY49" fmla="*/ 495659 h 6858000"/>
              <a:gd name="connsiteX50" fmla="*/ 9442002 w 10009632"/>
              <a:gd name="connsiteY50" fmla="*/ 349989 h 6858000"/>
              <a:gd name="connsiteX51" fmla="*/ 9229912 w 10009632"/>
              <a:gd name="connsiteY51" fmla="*/ 571943 h 6858000"/>
              <a:gd name="connsiteX52" fmla="*/ 9442002 w 10009632"/>
              <a:gd name="connsiteY52" fmla="*/ 793897 h 6858000"/>
              <a:gd name="connsiteX53" fmla="*/ 9654091 w 10009632"/>
              <a:gd name="connsiteY53" fmla="*/ 571943 h 6858000"/>
              <a:gd name="connsiteX54" fmla="*/ 9442002 w 10009632"/>
              <a:gd name="connsiteY54" fmla="*/ 349989 h 6858000"/>
              <a:gd name="connsiteX55" fmla="*/ 0 w 10009632"/>
              <a:gd name="connsiteY55" fmla="*/ 0 h 6858000"/>
              <a:gd name="connsiteX56" fmla="*/ 10009632 w 10009632"/>
              <a:gd name="connsiteY56" fmla="*/ 0 h 6858000"/>
              <a:gd name="connsiteX57" fmla="*/ 10009632 w 10009632"/>
              <a:gd name="connsiteY57" fmla="*/ 6858000 h 6858000"/>
              <a:gd name="connsiteX58" fmla="*/ 0 w 10009632"/>
              <a:gd name="connsiteY58" fmla="*/ 6858000 h 6858000"/>
              <a:gd name="connsiteX59" fmla="*/ 0 w 10009632"/>
              <a:gd name="connsiteY59" fmla="*/ 6083809 h 6858000"/>
              <a:gd name="connsiteX60" fmla="*/ 1536192 w 10009632"/>
              <a:gd name="connsiteY60" fmla="*/ 6083809 h 6858000"/>
              <a:gd name="connsiteX61" fmla="*/ 1536192 w 10009632"/>
              <a:gd name="connsiteY61" fmla="*/ 743713 h 6858000"/>
              <a:gd name="connsiteX62" fmla="*/ 0 w 10009632"/>
              <a:gd name="connsiteY62" fmla="*/ 743713 h 6858000"/>
              <a:gd name="connsiteX63" fmla="*/ 0 w 10009632"/>
              <a:gd name="connsiteY63"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325209 w 10009632"/>
              <a:gd name="connsiteY34" fmla="*/ 641481 h 6858000"/>
              <a:gd name="connsiteX35" fmla="*/ 9299558 w 10009632"/>
              <a:gd name="connsiteY35" fmla="*/ 615325 h 6858000"/>
              <a:gd name="connsiteX36" fmla="*/ 9299558 w 10009632"/>
              <a:gd name="connsiteY36" fmla="*/ 611858 h 6858000"/>
              <a:gd name="connsiteX37" fmla="*/ 9299558 w 10009632"/>
              <a:gd name="connsiteY37" fmla="*/ 609076 h 6858000"/>
              <a:gd name="connsiteX38" fmla="*/ 9299557 w 10009632"/>
              <a:gd name="connsiteY38" fmla="*/ 609076 h 6858000"/>
              <a:gd name="connsiteX39" fmla="*/ 9297987 w 10009632"/>
              <a:gd name="connsiteY39" fmla="*/ 524982 h 6858000"/>
              <a:gd name="connsiteX40" fmla="*/ 9297327 w 10009632"/>
              <a:gd name="connsiteY40" fmla="*/ 521721 h 6858000"/>
              <a:gd name="connsiteX41" fmla="*/ 9311574 w 10009632"/>
              <a:gd name="connsiteY41" fmla="*/ 500271 h 6858000"/>
              <a:gd name="connsiteX42" fmla="*/ 9319005 w 10009632"/>
              <a:gd name="connsiteY42" fmla="*/ 498774 h 6858000"/>
              <a:gd name="connsiteX43" fmla="*/ 9318981 w 10009632"/>
              <a:gd name="connsiteY43" fmla="*/ 498442 h 6858000"/>
              <a:gd name="connsiteX44" fmla="*/ 9346322 w 10009632"/>
              <a:gd name="connsiteY44" fmla="*/ 495886 h 6858000"/>
              <a:gd name="connsiteX45" fmla="*/ 9356813 w 10009632"/>
              <a:gd name="connsiteY45" fmla="*/ 495676 h 6858000"/>
              <a:gd name="connsiteX46" fmla="*/ 9356893 w 10009632"/>
              <a:gd name="connsiteY46" fmla="*/ 495660 h 6858000"/>
              <a:gd name="connsiteX47" fmla="*/ 9356959 w 10009632"/>
              <a:gd name="connsiteY47" fmla="*/ 495673 h 6858000"/>
              <a:gd name="connsiteX48" fmla="*/ 9357631 w 10009632"/>
              <a:gd name="connsiteY48" fmla="*/ 495659 h 6858000"/>
              <a:gd name="connsiteX49" fmla="*/ 9442002 w 10009632"/>
              <a:gd name="connsiteY49" fmla="*/ 349989 h 6858000"/>
              <a:gd name="connsiteX50" fmla="*/ 9229912 w 10009632"/>
              <a:gd name="connsiteY50" fmla="*/ 571943 h 6858000"/>
              <a:gd name="connsiteX51" fmla="*/ 9442002 w 10009632"/>
              <a:gd name="connsiteY51" fmla="*/ 793897 h 6858000"/>
              <a:gd name="connsiteX52" fmla="*/ 9654091 w 10009632"/>
              <a:gd name="connsiteY52" fmla="*/ 571943 h 6858000"/>
              <a:gd name="connsiteX53" fmla="*/ 9442002 w 10009632"/>
              <a:gd name="connsiteY53" fmla="*/ 349989 h 6858000"/>
              <a:gd name="connsiteX54" fmla="*/ 0 w 10009632"/>
              <a:gd name="connsiteY54" fmla="*/ 0 h 6858000"/>
              <a:gd name="connsiteX55" fmla="*/ 10009632 w 10009632"/>
              <a:gd name="connsiteY55" fmla="*/ 0 h 6858000"/>
              <a:gd name="connsiteX56" fmla="*/ 10009632 w 10009632"/>
              <a:gd name="connsiteY56" fmla="*/ 6858000 h 6858000"/>
              <a:gd name="connsiteX57" fmla="*/ 0 w 10009632"/>
              <a:gd name="connsiteY57" fmla="*/ 6858000 h 6858000"/>
              <a:gd name="connsiteX58" fmla="*/ 0 w 10009632"/>
              <a:gd name="connsiteY58" fmla="*/ 6083809 h 6858000"/>
              <a:gd name="connsiteX59" fmla="*/ 1536192 w 10009632"/>
              <a:gd name="connsiteY59" fmla="*/ 6083809 h 6858000"/>
              <a:gd name="connsiteX60" fmla="*/ 1536192 w 10009632"/>
              <a:gd name="connsiteY60" fmla="*/ 743713 h 6858000"/>
              <a:gd name="connsiteX61" fmla="*/ 0 w 10009632"/>
              <a:gd name="connsiteY61" fmla="*/ 743713 h 6858000"/>
              <a:gd name="connsiteX62" fmla="*/ 0 w 10009632"/>
              <a:gd name="connsiteY6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82658 h 6858000"/>
              <a:gd name="connsiteX34" fmla="*/ 9325209 w 10009632"/>
              <a:gd name="connsiteY34" fmla="*/ 641481 h 6858000"/>
              <a:gd name="connsiteX35" fmla="*/ 9299558 w 10009632"/>
              <a:gd name="connsiteY35" fmla="*/ 615325 h 6858000"/>
              <a:gd name="connsiteX36" fmla="*/ 9299558 w 10009632"/>
              <a:gd name="connsiteY36" fmla="*/ 611858 h 6858000"/>
              <a:gd name="connsiteX37" fmla="*/ 9299558 w 10009632"/>
              <a:gd name="connsiteY37" fmla="*/ 609076 h 6858000"/>
              <a:gd name="connsiteX38" fmla="*/ 9299557 w 10009632"/>
              <a:gd name="connsiteY38" fmla="*/ 609076 h 6858000"/>
              <a:gd name="connsiteX39" fmla="*/ 9297987 w 10009632"/>
              <a:gd name="connsiteY39" fmla="*/ 524982 h 6858000"/>
              <a:gd name="connsiteX40" fmla="*/ 9297327 w 10009632"/>
              <a:gd name="connsiteY40" fmla="*/ 521721 h 6858000"/>
              <a:gd name="connsiteX41" fmla="*/ 9311574 w 10009632"/>
              <a:gd name="connsiteY41" fmla="*/ 500271 h 6858000"/>
              <a:gd name="connsiteX42" fmla="*/ 9319005 w 10009632"/>
              <a:gd name="connsiteY42" fmla="*/ 498774 h 6858000"/>
              <a:gd name="connsiteX43" fmla="*/ 9318981 w 10009632"/>
              <a:gd name="connsiteY43" fmla="*/ 498442 h 6858000"/>
              <a:gd name="connsiteX44" fmla="*/ 9346322 w 10009632"/>
              <a:gd name="connsiteY44" fmla="*/ 495886 h 6858000"/>
              <a:gd name="connsiteX45" fmla="*/ 9356813 w 10009632"/>
              <a:gd name="connsiteY45" fmla="*/ 495676 h 6858000"/>
              <a:gd name="connsiteX46" fmla="*/ 9356893 w 10009632"/>
              <a:gd name="connsiteY46" fmla="*/ 495660 h 6858000"/>
              <a:gd name="connsiteX47" fmla="*/ 9356959 w 10009632"/>
              <a:gd name="connsiteY47" fmla="*/ 495673 h 6858000"/>
              <a:gd name="connsiteX48" fmla="*/ 9357631 w 10009632"/>
              <a:gd name="connsiteY48" fmla="*/ 495659 h 6858000"/>
              <a:gd name="connsiteX49" fmla="*/ 9442002 w 10009632"/>
              <a:gd name="connsiteY49" fmla="*/ 349989 h 6858000"/>
              <a:gd name="connsiteX50" fmla="*/ 9229912 w 10009632"/>
              <a:gd name="connsiteY50" fmla="*/ 571943 h 6858000"/>
              <a:gd name="connsiteX51" fmla="*/ 9442002 w 10009632"/>
              <a:gd name="connsiteY51" fmla="*/ 793897 h 6858000"/>
              <a:gd name="connsiteX52" fmla="*/ 9654091 w 10009632"/>
              <a:gd name="connsiteY52" fmla="*/ 571943 h 6858000"/>
              <a:gd name="connsiteX53" fmla="*/ 9442002 w 10009632"/>
              <a:gd name="connsiteY53" fmla="*/ 349989 h 6858000"/>
              <a:gd name="connsiteX54" fmla="*/ 0 w 10009632"/>
              <a:gd name="connsiteY54" fmla="*/ 0 h 6858000"/>
              <a:gd name="connsiteX55" fmla="*/ 10009632 w 10009632"/>
              <a:gd name="connsiteY55" fmla="*/ 0 h 6858000"/>
              <a:gd name="connsiteX56" fmla="*/ 10009632 w 10009632"/>
              <a:gd name="connsiteY56" fmla="*/ 6858000 h 6858000"/>
              <a:gd name="connsiteX57" fmla="*/ 0 w 10009632"/>
              <a:gd name="connsiteY57" fmla="*/ 6858000 h 6858000"/>
              <a:gd name="connsiteX58" fmla="*/ 0 w 10009632"/>
              <a:gd name="connsiteY58" fmla="*/ 6083809 h 6858000"/>
              <a:gd name="connsiteX59" fmla="*/ 1536192 w 10009632"/>
              <a:gd name="connsiteY59" fmla="*/ 6083809 h 6858000"/>
              <a:gd name="connsiteX60" fmla="*/ 1536192 w 10009632"/>
              <a:gd name="connsiteY60" fmla="*/ 743713 h 6858000"/>
              <a:gd name="connsiteX61" fmla="*/ 0 w 10009632"/>
              <a:gd name="connsiteY61" fmla="*/ 743713 h 6858000"/>
              <a:gd name="connsiteX62" fmla="*/ 0 w 10009632"/>
              <a:gd name="connsiteY6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325209 w 10009632"/>
              <a:gd name="connsiteY33" fmla="*/ 641481 h 6858000"/>
              <a:gd name="connsiteX34" fmla="*/ 9299558 w 10009632"/>
              <a:gd name="connsiteY34" fmla="*/ 615325 h 6858000"/>
              <a:gd name="connsiteX35" fmla="*/ 9299558 w 10009632"/>
              <a:gd name="connsiteY35" fmla="*/ 611858 h 6858000"/>
              <a:gd name="connsiteX36" fmla="*/ 9299558 w 10009632"/>
              <a:gd name="connsiteY36" fmla="*/ 609076 h 6858000"/>
              <a:gd name="connsiteX37" fmla="*/ 9299557 w 10009632"/>
              <a:gd name="connsiteY37" fmla="*/ 609076 h 6858000"/>
              <a:gd name="connsiteX38" fmla="*/ 9297987 w 10009632"/>
              <a:gd name="connsiteY38" fmla="*/ 524982 h 6858000"/>
              <a:gd name="connsiteX39" fmla="*/ 9297327 w 10009632"/>
              <a:gd name="connsiteY39" fmla="*/ 521721 h 6858000"/>
              <a:gd name="connsiteX40" fmla="*/ 9311574 w 10009632"/>
              <a:gd name="connsiteY40" fmla="*/ 500271 h 6858000"/>
              <a:gd name="connsiteX41" fmla="*/ 9319005 w 10009632"/>
              <a:gd name="connsiteY41" fmla="*/ 498774 h 6858000"/>
              <a:gd name="connsiteX42" fmla="*/ 9318981 w 10009632"/>
              <a:gd name="connsiteY42" fmla="*/ 498442 h 6858000"/>
              <a:gd name="connsiteX43" fmla="*/ 9346322 w 10009632"/>
              <a:gd name="connsiteY43" fmla="*/ 495886 h 6858000"/>
              <a:gd name="connsiteX44" fmla="*/ 9356813 w 10009632"/>
              <a:gd name="connsiteY44" fmla="*/ 495676 h 6858000"/>
              <a:gd name="connsiteX45" fmla="*/ 9356893 w 10009632"/>
              <a:gd name="connsiteY45" fmla="*/ 495660 h 6858000"/>
              <a:gd name="connsiteX46" fmla="*/ 9356959 w 10009632"/>
              <a:gd name="connsiteY46" fmla="*/ 495673 h 6858000"/>
              <a:gd name="connsiteX47" fmla="*/ 9357631 w 10009632"/>
              <a:gd name="connsiteY47" fmla="*/ 495659 h 6858000"/>
              <a:gd name="connsiteX48" fmla="*/ 9442002 w 10009632"/>
              <a:gd name="connsiteY48" fmla="*/ 349989 h 6858000"/>
              <a:gd name="connsiteX49" fmla="*/ 9229912 w 10009632"/>
              <a:gd name="connsiteY49" fmla="*/ 571943 h 6858000"/>
              <a:gd name="connsiteX50" fmla="*/ 9442002 w 10009632"/>
              <a:gd name="connsiteY50" fmla="*/ 793897 h 6858000"/>
              <a:gd name="connsiteX51" fmla="*/ 9654091 w 10009632"/>
              <a:gd name="connsiteY51" fmla="*/ 571943 h 6858000"/>
              <a:gd name="connsiteX52" fmla="*/ 9442002 w 10009632"/>
              <a:gd name="connsiteY52" fmla="*/ 349989 h 6858000"/>
              <a:gd name="connsiteX53" fmla="*/ 0 w 10009632"/>
              <a:gd name="connsiteY53" fmla="*/ 0 h 6858000"/>
              <a:gd name="connsiteX54" fmla="*/ 10009632 w 10009632"/>
              <a:gd name="connsiteY54" fmla="*/ 0 h 6858000"/>
              <a:gd name="connsiteX55" fmla="*/ 10009632 w 10009632"/>
              <a:gd name="connsiteY55" fmla="*/ 6858000 h 6858000"/>
              <a:gd name="connsiteX56" fmla="*/ 0 w 10009632"/>
              <a:gd name="connsiteY56" fmla="*/ 6858000 h 6858000"/>
              <a:gd name="connsiteX57" fmla="*/ 0 w 10009632"/>
              <a:gd name="connsiteY57" fmla="*/ 6083809 h 6858000"/>
              <a:gd name="connsiteX58" fmla="*/ 1536192 w 10009632"/>
              <a:gd name="connsiteY58" fmla="*/ 6083809 h 6858000"/>
              <a:gd name="connsiteX59" fmla="*/ 1536192 w 10009632"/>
              <a:gd name="connsiteY59" fmla="*/ 743713 h 6858000"/>
              <a:gd name="connsiteX60" fmla="*/ 0 w 10009632"/>
              <a:gd name="connsiteY60" fmla="*/ 743713 h 6858000"/>
              <a:gd name="connsiteX61" fmla="*/ 0 w 10009632"/>
              <a:gd name="connsiteY61"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325209 w 10009632"/>
              <a:gd name="connsiteY32" fmla="*/ 641481 h 6858000"/>
              <a:gd name="connsiteX33" fmla="*/ 9299558 w 10009632"/>
              <a:gd name="connsiteY33" fmla="*/ 615325 h 6858000"/>
              <a:gd name="connsiteX34" fmla="*/ 9299558 w 10009632"/>
              <a:gd name="connsiteY34" fmla="*/ 611858 h 6858000"/>
              <a:gd name="connsiteX35" fmla="*/ 9299558 w 10009632"/>
              <a:gd name="connsiteY35" fmla="*/ 609076 h 6858000"/>
              <a:gd name="connsiteX36" fmla="*/ 9299557 w 10009632"/>
              <a:gd name="connsiteY36" fmla="*/ 609076 h 6858000"/>
              <a:gd name="connsiteX37" fmla="*/ 9297987 w 10009632"/>
              <a:gd name="connsiteY37" fmla="*/ 524982 h 6858000"/>
              <a:gd name="connsiteX38" fmla="*/ 9297327 w 10009632"/>
              <a:gd name="connsiteY38" fmla="*/ 521721 h 6858000"/>
              <a:gd name="connsiteX39" fmla="*/ 9311574 w 10009632"/>
              <a:gd name="connsiteY39" fmla="*/ 500271 h 6858000"/>
              <a:gd name="connsiteX40" fmla="*/ 9319005 w 10009632"/>
              <a:gd name="connsiteY40" fmla="*/ 498774 h 6858000"/>
              <a:gd name="connsiteX41" fmla="*/ 9318981 w 10009632"/>
              <a:gd name="connsiteY41" fmla="*/ 498442 h 6858000"/>
              <a:gd name="connsiteX42" fmla="*/ 9346322 w 10009632"/>
              <a:gd name="connsiteY42" fmla="*/ 495886 h 6858000"/>
              <a:gd name="connsiteX43" fmla="*/ 9356813 w 10009632"/>
              <a:gd name="connsiteY43" fmla="*/ 495676 h 6858000"/>
              <a:gd name="connsiteX44" fmla="*/ 9356893 w 10009632"/>
              <a:gd name="connsiteY44" fmla="*/ 495660 h 6858000"/>
              <a:gd name="connsiteX45" fmla="*/ 9356959 w 10009632"/>
              <a:gd name="connsiteY45" fmla="*/ 495673 h 6858000"/>
              <a:gd name="connsiteX46" fmla="*/ 9357631 w 10009632"/>
              <a:gd name="connsiteY46" fmla="*/ 495659 h 6858000"/>
              <a:gd name="connsiteX47" fmla="*/ 9442002 w 10009632"/>
              <a:gd name="connsiteY47" fmla="*/ 349989 h 6858000"/>
              <a:gd name="connsiteX48" fmla="*/ 9229912 w 10009632"/>
              <a:gd name="connsiteY48" fmla="*/ 571943 h 6858000"/>
              <a:gd name="connsiteX49" fmla="*/ 9442002 w 10009632"/>
              <a:gd name="connsiteY49" fmla="*/ 793897 h 6858000"/>
              <a:gd name="connsiteX50" fmla="*/ 9654091 w 10009632"/>
              <a:gd name="connsiteY50" fmla="*/ 571943 h 6858000"/>
              <a:gd name="connsiteX51" fmla="*/ 9442002 w 10009632"/>
              <a:gd name="connsiteY51" fmla="*/ 349989 h 6858000"/>
              <a:gd name="connsiteX52" fmla="*/ 0 w 10009632"/>
              <a:gd name="connsiteY52" fmla="*/ 0 h 6858000"/>
              <a:gd name="connsiteX53" fmla="*/ 10009632 w 10009632"/>
              <a:gd name="connsiteY53" fmla="*/ 0 h 6858000"/>
              <a:gd name="connsiteX54" fmla="*/ 10009632 w 10009632"/>
              <a:gd name="connsiteY54" fmla="*/ 6858000 h 6858000"/>
              <a:gd name="connsiteX55" fmla="*/ 0 w 10009632"/>
              <a:gd name="connsiteY55" fmla="*/ 6858000 h 6858000"/>
              <a:gd name="connsiteX56" fmla="*/ 0 w 10009632"/>
              <a:gd name="connsiteY56" fmla="*/ 6083809 h 6858000"/>
              <a:gd name="connsiteX57" fmla="*/ 1536192 w 10009632"/>
              <a:gd name="connsiteY57" fmla="*/ 6083809 h 6858000"/>
              <a:gd name="connsiteX58" fmla="*/ 1536192 w 10009632"/>
              <a:gd name="connsiteY58" fmla="*/ 743713 h 6858000"/>
              <a:gd name="connsiteX59" fmla="*/ 0 w 10009632"/>
              <a:gd name="connsiteY59" fmla="*/ 743713 h 6858000"/>
              <a:gd name="connsiteX60" fmla="*/ 0 w 10009632"/>
              <a:gd name="connsiteY60"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325209 w 10009632"/>
              <a:gd name="connsiteY31" fmla="*/ 641481 h 6858000"/>
              <a:gd name="connsiteX32" fmla="*/ 9299558 w 10009632"/>
              <a:gd name="connsiteY32" fmla="*/ 615325 h 6858000"/>
              <a:gd name="connsiteX33" fmla="*/ 9299558 w 10009632"/>
              <a:gd name="connsiteY33" fmla="*/ 611858 h 6858000"/>
              <a:gd name="connsiteX34" fmla="*/ 9299558 w 10009632"/>
              <a:gd name="connsiteY34" fmla="*/ 609076 h 6858000"/>
              <a:gd name="connsiteX35" fmla="*/ 9299557 w 10009632"/>
              <a:gd name="connsiteY35" fmla="*/ 609076 h 6858000"/>
              <a:gd name="connsiteX36" fmla="*/ 9297987 w 10009632"/>
              <a:gd name="connsiteY36" fmla="*/ 524982 h 6858000"/>
              <a:gd name="connsiteX37" fmla="*/ 9297327 w 10009632"/>
              <a:gd name="connsiteY37" fmla="*/ 521721 h 6858000"/>
              <a:gd name="connsiteX38" fmla="*/ 9311574 w 10009632"/>
              <a:gd name="connsiteY38" fmla="*/ 500271 h 6858000"/>
              <a:gd name="connsiteX39" fmla="*/ 9319005 w 10009632"/>
              <a:gd name="connsiteY39" fmla="*/ 498774 h 6858000"/>
              <a:gd name="connsiteX40" fmla="*/ 9318981 w 10009632"/>
              <a:gd name="connsiteY40" fmla="*/ 498442 h 6858000"/>
              <a:gd name="connsiteX41" fmla="*/ 9346322 w 10009632"/>
              <a:gd name="connsiteY41" fmla="*/ 495886 h 6858000"/>
              <a:gd name="connsiteX42" fmla="*/ 9356813 w 10009632"/>
              <a:gd name="connsiteY42" fmla="*/ 495676 h 6858000"/>
              <a:gd name="connsiteX43" fmla="*/ 9356893 w 10009632"/>
              <a:gd name="connsiteY43" fmla="*/ 495660 h 6858000"/>
              <a:gd name="connsiteX44" fmla="*/ 9356959 w 10009632"/>
              <a:gd name="connsiteY44" fmla="*/ 495673 h 6858000"/>
              <a:gd name="connsiteX45" fmla="*/ 9357631 w 10009632"/>
              <a:gd name="connsiteY45" fmla="*/ 495659 h 6858000"/>
              <a:gd name="connsiteX46" fmla="*/ 9442002 w 10009632"/>
              <a:gd name="connsiteY46" fmla="*/ 349989 h 6858000"/>
              <a:gd name="connsiteX47" fmla="*/ 9229912 w 10009632"/>
              <a:gd name="connsiteY47" fmla="*/ 571943 h 6858000"/>
              <a:gd name="connsiteX48" fmla="*/ 9442002 w 10009632"/>
              <a:gd name="connsiteY48" fmla="*/ 793897 h 6858000"/>
              <a:gd name="connsiteX49" fmla="*/ 9654091 w 10009632"/>
              <a:gd name="connsiteY49" fmla="*/ 571943 h 6858000"/>
              <a:gd name="connsiteX50" fmla="*/ 9442002 w 10009632"/>
              <a:gd name="connsiteY50" fmla="*/ 349989 h 6858000"/>
              <a:gd name="connsiteX51" fmla="*/ 0 w 10009632"/>
              <a:gd name="connsiteY51" fmla="*/ 0 h 6858000"/>
              <a:gd name="connsiteX52" fmla="*/ 10009632 w 10009632"/>
              <a:gd name="connsiteY52" fmla="*/ 0 h 6858000"/>
              <a:gd name="connsiteX53" fmla="*/ 10009632 w 10009632"/>
              <a:gd name="connsiteY53" fmla="*/ 6858000 h 6858000"/>
              <a:gd name="connsiteX54" fmla="*/ 0 w 10009632"/>
              <a:gd name="connsiteY54" fmla="*/ 6858000 h 6858000"/>
              <a:gd name="connsiteX55" fmla="*/ 0 w 10009632"/>
              <a:gd name="connsiteY55" fmla="*/ 6083809 h 6858000"/>
              <a:gd name="connsiteX56" fmla="*/ 1536192 w 10009632"/>
              <a:gd name="connsiteY56" fmla="*/ 6083809 h 6858000"/>
              <a:gd name="connsiteX57" fmla="*/ 1536192 w 10009632"/>
              <a:gd name="connsiteY57" fmla="*/ 743713 h 6858000"/>
              <a:gd name="connsiteX58" fmla="*/ 0 w 10009632"/>
              <a:gd name="connsiteY58" fmla="*/ 743713 h 6858000"/>
              <a:gd name="connsiteX59" fmla="*/ 0 w 10009632"/>
              <a:gd name="connsiteY59"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325209 w 10009632"/>
              <a:gd name="connsiteY30" fmla="*/ 641481 h 6858000"/>
              <a:gd name="connsiteX31" fmla="*/ 9299558 w 10009632"/>
              <a:gd name="connsiteY31" fmla="*/ 615325 h 6858000"/>
              <a:gd name="connsiteX32" fmla="*/ 9299558 w 10009632"/>
              <a:gd name="connsiteY32" fmla="*/ 611858 h 6858000"/>
              <a:gd name="connsiteX33" fmla="*/ 9299558 w 10009632"/>
              <a:gd name="connsiteY33" fmla="*/ 609076 h 6858000"/>
              <a:gd name="connsiteX34" fmla="*/ 9299557 w 10009632"/>
              <a:gd name="connsiteY34" fmla="*/ 609076 h 6858000"/>
              <a:gd name="connsiteX35" fmla="*/ 9297987 w 10009632"/>
              <a:gd name="connsiteY35" fmla="*/ 524982 h 6858000"/>
              <a:gd name="connsiteX36" fmla="*/ 9297327 w 10009632"/>
              <a:gd name="connsiteY36" fmla="*/ 521721 h 6858000"/>
              <a:gd name="connsiteX37" fmla="*/ 9311574 w 10009632"/>
              <a:gd name="connsiteY37" fmla="*/ 500271 h 6858000"/>
              <a:gd name="connsiteX38" fmla="*/ 9319005 w 10009632"/>
              <a:gd name="connsiteY38" fmla="*/ 498774 h 6858000"/>
              <a:gd name="connsiteX39" fmla="*/ 9318981 w 10009632"/>
              <a:gd name="connsiteY39" fmla="*/ 498442 h 6858000"/>
              <a:gd name="connsiteX40" fmla="*/ 9346322 w 10009632"/>
              <a:gd name="connsiteY40" fmla="*/ 495886 h 6858000"/>
              <a:gd name="connsiteX41" fmla="*/ 9356813 w 10009632"/>
              <a:gd name="connsiteY41" fmla="*/ 495676 h 6858000"/>
              <a:gd name="connsiteX42" fmla="*/ 9356893 w 10009632"/>
              <a:gd name="connsiteY42" fmla="*/ 495660 h 6858000"/>
              <a:gd name="connsiteX43" fmla="*/ 9356959 w 10009632"/>
              <a:gd name="connsiteY43" fmla="*/ 495673 h 6858000"/>
              <a:gd name="connsiteX44" fmla="*/ 9357631 w 10009632"/>
              <a:gd name="connsiteY44" fmla="*/ 495659 h 6858000"/>
              <a:gd name="connsiteX45" fmla="*/ 9442002 w 10009632"/>
              <a:gd name="connsiteY45" fmla="*/ 349989 h 6858000"/>
              <a:gd name="connsiteX46" fmla="*/ 9229912 w 10009632"/>
              <a:gd name="connsiteY46" fmla="*/ 571943 h 6858000"/>
              <a:gd name="connsiteX47" fmla="*/ 9442002 w 10009632"/>
              <a:gd name="connsiteY47" fmla="*/ 793897 h 6858000"/>
              <a:gd name="connsiteX48" fmla="*/ 9654091 w 10009632"/>
              <a:gd name="connsiteY48" fmla="*/ 571943 h 6858000"/>
              <a:gd name="connsiteX49" fmla="*/ 9442002 w 10009632"/>
              <a:gd name="connsiteY49" fmla="*/ 349989 h 6858000"/>
              <a:gd name="connsiteX50" fmla="*/ 0 w 10009632"/>
              <a:gd name="connsiteY50" fmla="*/ 0 h 6858000"/>
              <a:gd name="connsiteX51" fmla="*/ 10009632 w 10009632"/>
              <a:gd name="connsiteY51" fmla="*/ 0 h 6858000"/>
              <a:gd name="connsiteX52" fmla="*/ 10009632 w 10009632"/>
              <a:gd name="connsiteY52" fmla="*/ 6858000 h 6858000"/>
              <a:gd name="connsiteX53" fmla="*/ 0 w 10009632"/>
              <a:gd name="connsiteY53" fmla="*/ 6858000 h 6858000"/>
              <a:gd name="connsiteX54" fmla="*/ 0 w 10009632"/>
              <a:gd name="connsiteY54" fmla="*/ 6083809 h 6858000"/>
              <a:gd name="connsiteX55" fmla="*/ 1536192 w 10009632"/>
              <a:gd name="connsiteY55" fmla="*/ 6083809 h 6858000"/>
              <a:gd name="connsiteX56" fmla="*/ 1536192 w 10009632"/>
              <a:gd name="connsiteY56" fmla="*/ 743713 h 6858000"/>
              <a:gd name="connsiteX57" fmla="*/ 0 w 10009632"/>
              <a:gd name="connsiteY57" fmla="*/ 743713 h 6858000"/>
              <a:gd name="connsiteX58" fmla="*/ 0 w 10009632"/>
              <a:gd name="connsiteY58"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33382 w 10009632"/>
              <a:gd name="connsiteY30" fmla="*/ 508000 h 6858000"/>
              <a:gd name="connsiteX31" fmla="*/ 9325209 w 10009632"/>
              <a:gd name="connsiteY31" fmla="*/ 641481 h 6858000"/>
              <a:gd name="connsiteX32" fmla="*/ 9299558 w 10009632"/>
              <a:gd name="connsiteY32" fmla="*/ 615325 h 6858000"/>
              <a:gd name="connsiteX33" fmla="*/ 9299558 w 10009632"/>
              <a:gd name="connsiteY33" fmla="*/ 611858 h 6858000"/>
              <a:gd name="connsiteX34" fmla="*/ 9299558 w 10009632"/>
              <a:gd name="connsiteY34" fmla="*/ 609076 h 6858000"/>
              <a:gd name="connsiteX35" fmla="*/ 9299557 w 10009632"/>
              <a:gd name="connsiteY35" fmla="*/ 609076 h 6858000"/>
              <a:gd name="connsiteX36" fmla="*/ 9297987 w 10009632"/>
              <a:gd name="connsiteY36" fmla="*/ 524982 h 6858000"/>
              <a:gd name="connsiteX37" fmla="*/ 9297327 w 10009632"/>
              <a:gd name="connsiteY37" fmla="*/ 521721 h 6858000"/>
              <a:gd name="connsiteX38" fmla="*/ 9311574 w 10009632"/>
              <a:gd name="connsiteY38" fmla="*/ 500271 h 6858000"/>
              <a:gd name="connsiteX39" fmla="*/ 9319005 w 10009632"/>
              <a:gd name="connsiteY39" fmla="*/ 498774 h 6858000"/>
              <a:gd name="connsiteX40" fmla="*/ 9318981 w 10009632"/>
              <a:gd name="connsiteY40" fmla="*/ 498442 h 6858000"/>
              <a:gd name="connsiteX41" fmla="*/ 9346322 w 10009632"/>
              <a:gd name="connsiteY41" fmla="*/ 495886 h 6858000"/>
              <a:gd name="connsiteX42" fmla="*/ 9356813 w 10009632"/>
              <a:gd name="connsiteY42" fmla="*/ 495676 h 6858000"/>
              <a:gd name="connsiteX43" fmla="*/ 9356893 w 10009632"/>
              <a:gd name="connsiteY43" fmla="*/ 495660 h 6858000"/>
              <a:gd name="connsiteX44" fmla="*/ 9356959 w 10009632"/>
              <a:gd name="connsiteY44" fmla="*/ 495673 h 6858000"/>
              <a:gd name="connsiteX45" fmla="*/ 9357631 w 10009632"/>
              <a:gd name="connsiteY45" fmla="*/ 495659 h 6858000"/>
              <a:gd name="connsiteX46" fmla="*/ 9442002 w 10009632"/>
              <a:gd name="connsiteY46" fmla="*/ 349989 h 6858000"/>
              <a:gd name="connsiteX47" fmla="*/ 9229912 w 10009632"/>
              <a:gd name="connsiteY47" fmla="*/ 571943 h 6858000"/>
              <a:gd name="connsiteX48" fmla="*/ 9442002 w 10009632"/>
              <a:gd name="connsiteY48" fmla="*/ 793897 h 6858000"/>
              <a:gd name="connsiteX49" fmla="*/ 9654091 w 10009632"/>
              <a:gd name="connsiteY49" fmla="*/ 571943 h 6858000"/>
              <a:gd name="connsiteX50" fmla="*/ 9442002 w 10009632"/>
              <a:gd name="connsiteY50" fmla="*/ 349989 h 6858000"/>
              <a:gd name="connsiteX51" fmla="*/ 0 w 10009632"/>
              <a:gd name="connsiteY51" fmla="*/ 0 h 6858000"/>
              <a:gd name="connsiteX52" fmla="*/ 10009632 w 10009632"/>
              <a:gd name="connsiteY52" fmla="*/ 0 h 6858000"/>
              <a:gd name="connsiteX53" fmla="*/ 10009632 w 10009632"/>
              <a:gd name="connsiteY53" fmla="*/ 6858000 h 6858000"/>
              <a:gd name="connsiteX54" fmla="*/ 0 w 10009632"/>
              <a:gd name="connsiteY54" fmla="*/ 6858000 h 6858000"/>
              <a:gd name="connsiteX55" fmla="*/ 0 w 10009632"/>
              <a:gd name="connsiteY55" fmla="*/ 6083809 h 6858000"/>
              <a:gd name="connsiteX56" fmla="*/ 1536192 w 10009632"/>
              <a:gd name="connsiteY56" fmla="*/ 6083809 h 6858000"/>
              <a:gd name="connsiteX57" fmla="*/ 1536192 w 10009632"/>
              <a:gd name="connsiteY57" fmla="*/ 743713 h 6858000"/>
              <a:gd name="connsiteX58" fmla="*/ 0 w 10009632"/>
              <a:gd name="connsiteY58" fmla="*/ 743713 h 6858000"/>
              <a:gd name="connsiteX59" fmla="*/ 0 w 10009632"/>
              <a:gd name="connsiteY59"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325209 w 10009632"/>
              <a:gd name="connsiteY30" fmla="*/ 641481 h 6858000"/>
              <a:gd name="connsiteX31" fmla="*/ 9299558 w 10009632"/>
              <a:gd name="connsiteY31" fmla="*/ 615325 h 6858000"/>
              <a:gd name="connsiteX32" fmla="*/ 9299558 w 10009632"/>
              <a:gd name="connsiteY32" fmla="*/ 611858 h 6858000"/>
              <a:gd name="connsiteX33" fmla="*/ 9299558 w 10009632"/>
              <a:gd name="connsiteY33" fmla="*/ 609076 h 6858000"/>
              <a:gd name="connsiteX34" fmla="*/ 9299557 w 10009632"/>
              <a:gd name="connsiteY34" fmla="*/ 609076 h 6858000"/>
              <a:gd name="connsiteX35" fmla="*/ 9297987 w 10009632"/>
              <a:gd name="connsiteY35" fmla="*/ 524982 h 6858000"/>
              <a:gd name="connsiteX36" fmla="*/ 9297327 w 10009632"/>
              <a:gd name="connsiteY36" fmla="*/ 521721 h 6858000"/>
              <a:gd name="connsiteX37" fmla="*/ 9311574 w 10009632"/>
              <a:gd name="connsiteY37" fmla="*/ 500271 h 6858000"/>
              <a:gd name="connsiteX38" fmla="*/ 9319005 w 10009632"/>
              <a:gd name="connsiteY38" fmla="*/ 498774 h 6858000"/>
              <a:gd name="connsiteX39" fmla="*/ 9318981 w 10009632"/>
              <a:gd name="connsiteY39" fmla="*/ 498442 h 6858000"/>
              <a:gd name="connsiteX40" fmla="*/ 9346322 w 10009632"/>
              <a:gd name="connsiteY40" fmla="*/ 495886 h 6858000"/>
              <a:gd name="connsiteX41" fmla="*/ 9356813 w 10009632"/>
              <a:gd name="connsiteY41" fmla="*/ 495676 h 6858000"/>
              <a:gd name="connsiteX42" fmla="*/ 9356893 w 10009632"/>
              <a:gd name="connsiteY42" fmla="*/ 495660 h 6858000"/>
              <a:gd name="connsiteX43" fmla="*/ 9356959 w 10009632"/>
              <a:gd name="connsiteY43" fmla="*/ 495673 h 6858000"/>
              <a:gd name="connsiteX44" fmla="*/ 9357631 w 10009632"/>
              <a:gd name="connsiteY44" fmla="*/ 495659 h 6858000"/>
              <a:gd name="connsiteX45" fmla="*/ 9442002 w 10009632"/>
              <a:gd name="connsiteY45" fmla="*/ 349989 h 6858000"/>
              <a:gd name="connsiteX46" fmla="*/ 9229912 w 10009632"/>
              <a:gd name="connsiteY46" fmla="*/ 571943 h 6858000"/>
              <a:gd name="connsiteX47" fmla="*/ 9442002 w 10009632"/>
              <a:gd name="connsiteY47" fmla="*/ 793897 h 6858000"/>
              <a:gd name="connsiteX48" fmla="*/ 9654091 w 10009632"/>
              <a:gd name="connsiteY48" fmla="*/ 571943 h 6858000"/>
              <a:gd name="connsiteX49" fmla="*/ 9442002 w 10009632"/>
              <a:gd name="connsiteY49" fmla="*/ 349989 h 6858000"/>
              <a:gd name="connsiteX50" fmla="*/ 0 w 10009632"/>
              <a:gd name="connsiteY50" fmla="*/ 0 h 6858000"/>
              <a:gd name="connsiteX51" fmla="*/ 10009632 w 10009632"/>
              <a:gd name="connsiteY51" fmla="*/ 0 h 6858000"/>
              <a:gd name="connsiteX52" fmla="*/ 10009632 w 10009632"/>
              <a:gd name="connsiteY52" fmla="*/ 6858000 h 6858000"/>
              <a:gd name="connsiteX53" fmla="*/ 0 w 10009632"/>
              <a:gd name="connsiteY53" fmla="*/ 6858000 h 6858000"/>
              <a:gd name="connsiteX54" fmla="*/ 0 w 10009632"/>
              <a:gd name="connsiteY54" fmla="*/ 6083809 h 6858000"/>
              <a:gd name="connsiteX55" fmla="*/ 1536192 w 10009632"/>
              <a:gd name="connsiteY55" fmla="*/ 6083809 h 6858000"/>
              <a:gd name="connsiteX56" fmla="*/ 1536192 w 10009632"/>
              <a:gd name="connsiteY56" fmla="*/ 743713 h 6858000"/>
              <a:gd name="connsiteX57" fmla="*/ 0 w 10009632"/>
              <a:gd name="connsiteY57" fmla="*/ 743713 h 6858000"/>
              <a:gd name="connsiteX58" fmla="*/ 0 w 10009632"/>
              <a:gd name="connsiteY58"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325209 w 10009632"/>
              <a:gd name="connsiteY29" fmla="*/ 641481 h 6858000"/>
              <a:gd name="connsiteX30" fmla="*/ 9299558 w 10009632"/>
              <a:gd name="connsiteY30" fmla="*/ 615325 h 6858000"/>
              <a:gd name="connsiteX31" fmla="*/ 9299558 w 10009632"/>
              <a:gd name="connsiteY31" fmla="*/ 611858 h 6858000"/>
              <a:gd name="connsiteX32" fmla="*/ 9299558 w 10009632"/>
              <a:gd name="connsiteY32" fmla="*/ 609076 h 6858000"/>
              <a:gd name="connsiteX33" fmla="*/ 9299557 w 10009632"/>
              <a:gd name="connsiteY33" fmla="*/ 609076 h 6858000"/>
              <a:gd name="connsiteX34" fmla="*/ 9297987 w 10009632"/>
              <a:gd name="connsiteY34" fmla="*/ 524982 h 6858000"/>
              <a:gd name="connsiteX35" fmla="*/ 9297327 w 10009632"/>
              <a:gd name="connsiteY35" fmla="*/ 521721 h 6858000"/>
              <a:gd name="connsiteX36" fmla="*/ 9311574 w 10009632"/>
              <a:gd name="connsiteY36" fmla="*/ 500271 h 6858000"/>
              <a:gd name="connsiteX37" fmla="*/ 9319005 w 10009632"/>
              <a:gd name="connsiteY37" fmla="*/ 498774 h 6858000"/>
              <a:gd name="connsiteX38" fmla="*/ 9318981 w 10009632"/>
              <a:gd name="connsiteY38" fmla="*/ 498442 h 6858000"/>
              <a:gd name="connsiteX39" fmla="*/ 9346322 w 10009632"/>
              <a:gd name="connsiteY39" fmla="*/ 495886 h 6858000"/>
              <a:gd name="connsiteX40" fmla="*/ 9356813 w 10009632"/>
              <a:gd name="connsiteY40" fmla="*/ 495676 h 6858000"/>
              <a:gd name="connsiteX41" fmla="*/ 9356893 w 10009632"/>
              <a:gd name="connsiteY41" fmla="*/ 495660 h 6858000"/>
              <a:gd name="connsiteX42" fmla="*/ 9356959 w 10009632"/>
              <a:gd name="connsiteY42" fmla="*/ 495673 h 6858000"/>
              <a:gd name="connsiteX43" fmla="*/ 9357631 w 10009632"/>
              <a:gd name="connsiteY43" fmla="*/ 495659 h 6858000"/>
              <a:gd name="connsiteX44" fmla="*/ 9442002 w 10009632"/>
              <a:gd name="connsiteY44" fmla="*/ 349989 h 6858000"/>
              <a:gd name="connsiteX45" fmla="*/ 9229912 w 10009632"/>
              <a:gd name="connsiteY45" fmla="*/ 571943 h 6858000"/>
              <a:gd name="connsiteX46" fmla="*/ 9442002 w 10009632"/>
              <a:gd name="connsiteY46" fmla="*/ 793897 h 6858000"/>
              <a:gd name="connsiteX47" fmla="*/ 9654091 w 10009632"/>
              <a:gd name="connsiteY47" fmla="*/ 571943 h 6858000"/>
              <a:gd name="connsiteX48" fmla="*/ 9442002 w 10009632"/>
              <a:gd name="connsiteY48" fmla="*/ 349989 h 6858000"/>
              <a:gd name="connsiteX49" fmla="*/ 0 w 10009632"/>
              <a:gd name="connsiteY49" fmla="*/ 0 h 6858000"/>
              <a:gd name="connsiteX50" fmla="*/ 10009632 w 10009632"/>
              <a:gd name="connsiteY50" fmla="*/ 0 h 6858000"/>
              <a:gd name="connsiteX51" fmla="*/ 10009632 w 10009632"/>
              <a:gd name="connsiteY51" fmla="*/ 6858000 h 6858000"/>
              <a:gd name="connsiteX52" fmla="*/ 0 w 10009632"/>
              <a:gd name="connsiteY52" fmla="*/ 6858000 h 6858000"/>
              <a:gd name="connsiteX53" fmla="*/ 0 w 10009632"/>
              <a:gd name="connsiteY53" fmla="*/ 6083809 h 6858000"/>
              <a:gd name="connsiteX54" fmla="*/ 1536192 w 10009632"/>
              <a:gd name="connsiteY54" fmla="*/ 6083809 h 6858000"/>
              <a:gd name="connsiteX55" fmla="*/ 1536192 w 10009632"/>
              <a:gd name="connsiteY55" fmla="*/ 743713 h 6858000"/>
              <a:gd name="connsiteX56" fmla="*/ 0 w 10009632"/>
              <a:gd name="connsiteY56" fmla="*/ 743713 h 6858000"/>
              <a:gd name="connsiteX57" fmla="*/ 0 w 10009632"/>
              <a:gd name="connsiteY57"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325209 w 10009632"/>
              <a:gd name="connsiteY28" fmla="*/ 641481 h 6858000"/>
              <a:gd name="connsiteX29" fmla="*/ 9299558 w 10009632"/>
              <a:gd name="connsiteY29" fmla="*/ 615325 h 6858000"/>
              <a:gd name="connsiteX30" fmla="*/ 9299558 w 10009632"/>
              <a:gd name="connsiteY30" fmla="*/ 611858 h 6858000"/>
              <a:gd name="connsiteX31" fmla="*/ 9299558 w 10009632"/>
              <a:gd name="connsiteY31" fmla="*/ 609076 h 6858000"/>
              <a:gd name="connsiteX32" fmla="*/ 9299557 w 10009632"/>
              <a:gd name="connsiteY32" fmla="*/ 609076 h 6858000"/>
              <a:gd name="connsiteX33" fmla="*/ 9297987 w 10009632"/>
              <a:gd name="connsiteY33" fmla="*/ 524982 h 6858000"/>
              <a:gd name="connsiteX34" fmla="*/ 9297327 w 10009632"/>
              <a:gd name="connsiteY34" fmla="*/ 521721 h 6858000"/>
              <a:gd name="connsiteX35" fmla="*/ 9311574 w 10009632"/>
              <a:gd name="connsiteY35" fmla="*/ 500271 h 6858000"/>
              <a:gd name="connsiteX36" fmla="*/ 9319005 w 10009632"/>
              <a:gd name="connsiteY36" fmla="*/ 498774 h 6858000"/>
              <a:gd name="connsiteX37" fmla="*/ 9318981 w 10009632"/>
              <a:gd name="connsiteY37" fmla="*/ 498442 h 6858000"/>
              <a:gd name="connsiteX38" fmla="*/ 9346322 w 10009632"/>
              <a:gd name="connsiteY38" fmla="*/ 495886 h 6858000"/>
              <a:gd name="connsiteX39" fmla="*/ 9356813 w 10009632"/>
              <a:gd name="connsiteY39" fmla="*/ 495676 h 6858000"/>
              <a:gd name="connsiteX40" fmla="*/ 9356893 w 10009632"/>
              <a:gd name="connsiteY40" fmla="*/ 495660 h 6858000"/>
              <a:gd name="connsiteX41" fmla="*/ 9356959 w 10009632"/>
              <a:gd name="connsiteY41" fmla="*/ 495673 h 6858000"/>
              <a:gd name="connsiteX42" fmla="*/ 9357631 w 10009632"/>
              <a:gd name="connsiteY42" fmla="*/ 495659 h 6858000"/>
              <a:gd name="connsiteX43" fmla="*/ 9442002 w 10009632"/>
              <a:gd name="connsiteY43" fmla="*/ 349989 h 6858000"/>
              <a:gd name="connsiteX44" fmla="*/ 9229912 w 10009632"/>
              <a:gd name="connsiteY44" fmla="*/ 571943 h 6858000"/>
              <a:gd name="connsiteX45" fmla="*/ 9442002 w 10009632"/>
              <a:gd name="connsiteY45" fmla="*/ 793897 h 6858000"/>
              <a:gd name="connsiteX46" fmla="*/ 9654091 w 10009632"/>
              <a:gd name="connsiteY46" fmla="*/ 571943 h 6858000"/>
              <a:gd name="connsiteX47" fmla="*/ 9442002 w 10009632"/>
              <a:gd name="connsiteY47" fmla="*/ 349989 h 6858000"/>
              <a:gd name="connsiteX48" fmla="*/ 0 w 10009632"/>
              <a:gd name="connsiteY48" fmla="*/ 0 h 6858000"/>
              <a:gd name="connsiteX49" fmla="*/ 10009632 w 10009632"/>
              <a:gd name="connsiteY49" fmla="*/ 0 h 6858000"/>
              <a:gd name="connsiteX50" fmla="*/ 10009632 w 10009632"/>
              <a:gd name="connsiteY50" fmla="*/ 6858000 h 6858000"/>
              <a:gd name="connsiteX51" fmla="*/ 0 w 10009632"/>
              <a:gd name="connsiteY51" fmla="*/ 6858000 h 6858000"/>
              <a:gd name="connsiteX52" fmla="*/ 0 w 10009632"/>
              <a:gd name="connsiteY52" fmla="*/ 6083809 h 6858000"/>
              <a:gd name="connsiteX53" fmla="*/ 1536192 w 10009632"/>
              <a:gd name="connsiteY53" fmla="*/ 6083809 h 6858000"/>
              <a:gd name="connsiteX54" fmla="*/ 1536192 w 10009632"/>
              <a:gd name="connsiteY54" fmla="*/ 743713 h 6858000"/>
              <a:gd name="connsiteX55" fmla="*/ 0 w 10009632"/>
              <a:gd name="connsiteY55" fmla="*/ 743713 h 6858000"/>
              <a:gd name="connsiteX56" fmla="*/ 0 w 10009632"/>
              <a:gd name="connsiteY56"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325209 w 10009632"/>
              <a:gd name="connsiteY27" fmla="*/ 641481 h 6858000"/>
              <a:gd name="connsiteX28" fmla="*/ 9299558 w 10009632"/>
              <a:gd name="connsiteY28" fmla="*/ 615325 h 6858000"/>
              <a:gd name="connsiteX29" fmla="*/ 9299558 w 10009632"/>
              <a:gd name="connsiteY29" fmla="*/ 611858 h 6858000"/>
              <a:gd name="connsiteX30" fmla="*/ 9299558 w 10009632"/>
              <a:gd name="connsiteY30" fmla="*/ 609076 h 6858000"/>
              <a:gd name="connsiteX31" fmla="*/ 9299557 w 10009632"/>
              <a:gd name="connsiteY31" fmla="*/ 609076 h 6858000"/>
              <a:gd name="connsiteX32" fmla="*/ 9297987 w 10009632"/>
              <a:gd name="connsiteY32" fmla="*/ 524982 h 6858000"/>
              <a:gd name="connsiteX33" fmla="*/ 9297327 w 10009632"/>
              <a:gd name="connsiteY33" fmla="*/ 521721 h 6858000"/>
              <a:gd name="connsiteX34" fmla="*/ 9311574 w 10009632"/>
              <a:gd name="connsiteY34" fmla="*/ 500271 h 6858000"/>
              <a:gd name="connsiteX35" fmla="*/ 9319005 w 10009632"/>
              <a:gd name="connsiteY35" fmla="*/ 498774 h 6858000"/>
              <a:gd name="connsiteX36" fmla="*/ 9318981 w 10009632"/>
              <a:gd name="connsiteY36" fmla="*/ 498442 h 6858000"/>
              <a:gd name="connsiteX37" fmla="*/ 9346322 w 10009632"/>
              <a:gd name="connsiteY37" fmla="*/ 495886 h 6858000"/>
              <a:gd name="connsiteX38" fmla="*/ 9356813 w 10009632"/>
              <a:gd name="connsiteY38" fmla="*/ 495676 h 6858000"/>
              <a:gd name="connsiteX39" fmla="*/ 9356893 w 10009632"/>
              <a:gd name="connsiteY39" fmla="*/ 495660 h 6858000"/>
              <a:gd name="connsiteX40" fmla="*/ 9356959 w 10009632"/>
              <a:gd name="connsiteY40" fmla="*/ 495673 h 6858000"/>
              <a:gd name="connsiteX41" fmla="*/ 9357631 w 10009632"/>
              <a:gd name="connsiteY41" fmla="*/ 495659 h 6858000"/>
              <a:gd name="connsiteX42" fmla="*/ 9442002 w 10009632"/>
              <a:gd name="connsiteY42" fmla="*/ 349989 h 6858000"/>
              <a:gd name="connsiteX43" fmla="*/ 9229912 w 10009632"/>
              <a:gd name="connsiteY43" fmla="*/ 571943 h 6858000"/>
              <a:gd name="connsiteX44" fmla="*/ 9442002 w 10009632"/>
              <a:gd name="connsiteY44" fmla="*/ 793897 h 6858000"/>
              <a:gd name="connsiteX45" fmla="*/ 9654091 w 10009632"/>
              <a:gd name="connsiteY45" fmla="*/ 571943 h 6858000"/>
              <a:gd name="connsiteX46" fmla="*/ 9442002 w 10009632"/>
              <a:gd name="connsiteY46" fmla="*/ 349989 h 6858000"/>
              <a:gd name="connsiteX47" fmla="*/ 0 w 10009632"/>
              <a:gd name="connsiteY47" fmla="*/ 0 h 6858000"/>
              <a:gd name="connsiteX48" fmla="*/ 10009632 w 10009632"/>
              <a:gd name="connsiteY48" fmla="*/ 0 h 6858000"/>
              <a:gd name="connsiteX49" fmla="*/ 10009632 w 10009632"/>
              <a:gd name="connsiteY49" fmla="*/ 6858000 h 6858000"/>
              <a:gd name="connsiteX50" fmla="*/ 0 w 10009632"/>
              <a:gd name="connsiteY50" fmla="*/ 6858000 h 6858000"/>
              <a:gd name="connsiteX51" fmla="*/ 0 w 10009632"/>
              <a:gd name="connsiteY51" fmla="*/ 6083809 h 6858000"/>
              <a:gd name="connsiteX52" fmla="*/ 1536192 w 10009632"/>
              <a:gd name="connsiteY52" fmla="*/ 6083809 h 6858000"/>
              <a:gd name="connsiteX53" fmla="*/ 1536192 w 10009632"/>
              <a:gd name="connsiteY53" fmla="*/ 743713 h 6858000"/>
              <a:gd name="connsiteX54" fmla="*/ 0 w 10009632"/>
              <a:gd name="connsiteY54" fmla="*/ 743713 h 6858000"/>
              <a:gd name="connsiteX55" fmla="*/ 0 w 10009632"/>
              <a:gd name="connsiteY55"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325209 w 10009632"/>
              <a:gd name="connsiteY26" fmla="*/ 641481 h 6858000"/>
              <a:gd name="connsiteX27" fmla="*/ 9299558 w 10009632"/>
              <a:gd name="connsiteY27" fmla="*/ 615325 h 6858000"/>
              <a:gd name="connsiteX28" fmla="*/ 9299558 w 10009632"/>
              <a:gd name="connsiteY28" fmla="*/ 611858 h 6858000"/>
              <a:gd name="connsiteX29" fmla="*/ 9299558 w 10009632"/>
              <a:gd name="connsiteY29" fmla="*/ 609076 h 6858000"/>
              <a:gd name="connsiteX30" fmla="*/ 9299557 w 10009632"/>
              <a:gd name="connsiteY30" fmla="*/ 609076 h 6858000"/>
              <a:gd name="connsiteX31" fmla="*/ 9297987 w 10009632"/>
              <a:gd name="connsiteY31" fmla="*/ 524982 h 6858000"/>
              <a:gd name="connsiteX32" fmla="*/ 9297327 w 10009632"/>
              <a:gd name="connsiteY32" fmla="*/ 521721 h 6858000"/>
              <a:gd name="connsiteX33" fmla="*/ 9311574 w 10009632"/>
              <a:gd name="connsiteY33" fmla="*/ 500271 h 6858000"/>
              <a:gd name="connsiteX34" fmla="*/ 9319005 w 10009632"/>
              <a:gd name="connsiteY34" fmla="*/ 498774 h 6858000"/>
              <a:gd name="connsiteX35" fmla="*/ 9318981 w 10009632"/>
              <a:gd name="connsiteY35" fmla="*/ 498442 h 6858000"/>
              <a:gd name="connsiteX36" fmla="*/ 9346322 w 10009632"/>
              <a:gd name="connsiteY36" fmla="*/ 495886 h 6858000"/>
              <a:gd name="connsiteX37" fmla="*/ 9356813 w 10009632"/>
              <a:gd name="connsiteY37" fmla="*/ 495676 h 6858000"/>
              <a:gd name="connsiteX38" fmla="*/ 9356893 w 10009632"/>
              <a:gd name="connsiteY38" fmla="*/ 495660 h 6858000"/>
              <a:gd name="connsiteX39" fmla="*/ 9356959 w 10009632"/>
              <a:gd name="connsiteY39" fmla="*/ 495673 h 6858000"/>
              <a:gd name="connsiteX40" fmla="*/ 9357631 w 10009632"/>
              <a:gd name="connsiteY40" fmla="*/ 495659 h 6858000"/>
              <a:gd name="connsiteX41" fmla="*/ 9442002 w 10009632"/>
              <a:gd name="connsiteY41" fmla="*/ 349989 h 6858000"/>
              <a:gd name="connsiteX42" fmla="*/ 9229912 w 10009632"/>
              <a:gd name="connsiteY42" fmla="*/ 571943 h 6858000"/>
              <a:gd name="connsiteX43" fmla="*/ 9442002 w 10009632"/>
              <a:gd name="connsiteY43" fmla="*/ 793897 h 6858000"/>
              <a:gd name="connsiteX44" fmla="*/ 9654091 w 10009632"/>
              <a:gd name="connsiteY44" fmla="*/ 571943 h 6858000"/>
              <a:gd name="connsiteX45" fmla="*/ 9442002 w 10009632"/>
              <a:gd name="connsiteY45" fmla="*/ 349989 h 6858000"/>
              <a:gd name="connsiteX46" fmla="*/ 0 w 10009632"/>
              <a:gd name="connsiteY46" fmla="*/ 0 h 6858000"/>
              <a:gd name="connsiteX47" fmla="*/ 10009632 w 10009632"/>
              <a:gd name="connsiteY47" fmla="*/ 0 h 6858000"/>
              <a:gd name="connsiteX48" fmla="*/ 10009632 w 10009632"/>
              <a:gd name="connsiteY48" fmla="*/ 6858000 h 6858000"/>
              <a:gd name="connsiteX49" fmla="*/ 0 w 10009632"/>
              <a:gd name="connsiteY49" fmla="*/ 6858000 h 6858000"/>
              <a:gd name="connsiteX50" fmla="*/ 0 w 10009632"/>
              <a:gd name="connsiteY50" fmla="*/ 6083809 h 6858000"/>
              <a:gd name="connsiteX51" fmla="*/ 1536192 w 10009632"/>
              <a:gd name="connsiteY51" fmla="*/ 6083809 h 6858000"/>
              <a:gd name="connsiteX52" fmla="*/ 1536192 w 10009632"/>
              <a:gd name="connsiteY52" fmla="*/ 743713 h 6858000"/>
              <a:gd name="connsiteX53" fmla="*/ 0 w 10009632"/>
              <a:gd name="connsiteY53" fmla="*/ 743713 h 6858000"/>
              <a:gd name="connsiteX54" fmla="*/ 0 w 10009632"/>
              <a:gd name="connsiteY54"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325209 w 10009632"/>
              <a:gd name="connsiteY25" fmla="*/ 641481 h 6858000"/>
              <a:gd name="connsiteX26" fmla="*/ 9299558 w 10009632"/>
              <a:gd name="connsiteY26" fmla="*/ 615325 h 6858000"/>
              <a:gd name="connsiteX27" fmla="*/ 9299558 w 10009632"/>
              <a:gd name="connsiteY27" fmla="*/ 611858 h 6858000"/>
              <a:gd name="connsiteX28" fmla="*/ 9299558 w 10009632"/>
              <a:gd name="connsiteY28" fmla="*/ 609076 h 6858000"/>
              <a:gd name="connsiteX29" fmla="*/ 9299557 w 10009632"/>
              <a:gd name="connsiteY29" fmla="*/ 609076 h 6858000"/>
              <a:gd name="connsiteX30" fmla="*/ 9297987 w 10009632"/>
              <a:gd name="connsiteY30" fmla="*/ 524982 h 6858000"/>
              <a:gd name="connsiteX31" fmla="*/ 9297327 w 10009632"/>
              <a:gd name="connsiteY31" fmla="*/ 521721 h 6858000"/>
              <a:gd name="connsiteX32" fmla="*/ 9311574 w 10009632"/>
              <a:gd name="connsiteY32" fmla="*/ 500271 h 6858000"/>
              <a:gd name="connsiteX33" fmla="*/ 9319005 w 10009632"/>
              <a:gd name="connsiteY33" fmla="*/ 498774 h 6858000"/>
              <a:gd name="connsiteX34" fmla="*/ 9318981 w 10009632"/>
              <a:gd name="connsiteY34" fmla="*/ 498442 h 6858000"/>
              <a:gd name="connsiteX35" fmla="*/ 9346322 w 10009632"/>
              <a:gd name="connsiteY35" fmla="*/ 495886 h 6858000"/>
              <a:gd name="connsiteX36" fmla="*/ 9356813 w 10009632"/>
              <a:gd name="connsiteY36" fmla="*/ 495676 h 6858000"/>
              <a:gd name="connsiteX37" fmla="*/ 9356893 w 10009632"/>
              <a:gd name="connsiteY37" fmla="*/ 495660 h 6858000"/>
              <a:gd name="connsiteX38" fmla="*/ 9356959 w 10009632"/>
              <a:gd name="connsiteY38" fmla="*/ 495673 h 6858000"/>
              <a:gd name="connsiteX39" fmla="*/ 9357631 w 10009632"/>
              <a:gd name="connsiteY39" fmla="*/ 495659 h 6858000"/>
              <a:gd name="connsiteX40" fmla="*/ 9442002 w 10009632"/>
              <a:gd name="connsiteY40" fmla="*/ 349989 h 6858000"/>
              <a:gd name="connsiteX41" fmla="*/ 9229912 w 10009632"/>
              <a:gd name="connsiteY41" fmla="*/ 571943 h 6858000"/>
              <a:gd name="connsiteX42" fmla="*/ 9442002 w 10009632"/>
              <a:gd name="connsiteY42" fmla="*/ 793897 h 6858000"/>
              <a:gd name="connsiteX43" fmla="*/ 9654091 w 10009632"/>
              <a:gd name="connsiteY43" fmla="*/ 571943 h 6858000"/>
              <a:gd name="connsiteX44" fmla="*/ 9442002 w 10009632"/>
              <a:gd name="connsiteY44" fmla="*/ 349989 h 6858000"/>
              <a:gd name="connsiteX45" fmla="*/ 0 w 10009632"/>
              <a:gd name="connsiteY45" fmla="*/ 0 h 6858000"/>
              <a:gd name="connsiteX46" fmla="*/ 10009632 w 10009632"/>
              <a:gd name="connsiteY46" fmla="*/ 0 h 6858000"/>
              <a:gd name="connsiteX47" fmla="*/ 10009632 w 10009632"/>
              <a:gd name="connsiteY47" fmla="*/ 6858000 h 6858000"/>
              <a:gd name="connsiteX48" fmla="*/ 0 w 10009632"/>
              <a:gd name="connsiteY48" fmla="*/ 6858000 h 6858000"/>
              <a:gd name="connsiteX49" fmla="*/ 0 w 10009632"/>
              <a:gd name="connsiteY49" fmla="*/ 6083809 h 6858000"/>
              <a:gd name="connsiteX50" fmla="*/ 1536192 w 10009632"/>
              <a:gd name="connsiteY50" fmla="*/ 6083809 h 6858000"/>
              <a:gd name="connsiteX51" fmla="*/ 1536192 w 10009632"/>
              <a:gd name="connsiteY51" fmla="*/ 743713 h 6858000"/>
              <a:gd name="connsiteX52" fmla="*/ 0 w 10009632"/>
              <a:gd name="connsiteY52" fmla="*/ 743713 h 6858000"/>
              <a:gd name="connsiteX53" fmla="*/ 0 w 10009632"/>
              <a:gd name="connsiteY53"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325209 w 10009632"/>
              <a:gd name="connsiteY24" fmla="*/ 641481 h 6858000"/>
              <a:gd name="connsiteX25" fmla="*/ 9299558 w 10009632"/>
              <a:gd name="connsiteY25" fmla="*/ 615325 h 6858000"/>
              <a:gd name="connsiteX26" fmla="*/ 9299558 w 10009632"/>
              <a:gd name="connsiteY26" fmla="*/ 611858 h 6858000"/>
              <a:gd name="connsiteX27" fmla="*/ 9299558 w 10009632"/>
              <a:gd name="connsiteY27" fmla="*/ 609076 h 6858000"/>
              <a:gd name="connsiteX28" fmla="*/ 9299557 w 10009632"/>
              <a:gd name="connsiteY28" fmla="*/ 609076 h 6858000"/>
              <a:gd name="connsiteX29" fmla="*/ 9297987 w 10009632"/>
              <a:gd name="connsiteY29" fmla="*/ 524982 h 6858000"/>
              <a:gd name="connsiteX30" fmla="*/ 9297327 w 10009632"/>
              <a:gd name="connsiteY30" fmla="*/ 521721 h 6858000"/>
              <a:gd name="connsiteX31" fmla="*/ 9311574 w 10009632"/>
              <a:gd name="connsiteY31" fmla="*/ 500271 h 6858000"/>
              <a:gd name="connsiteX32" fmla="*/ 9319005 w 10009632"/>
              <a:gd name="connsiteY32" fmla="*/ 498774 h 6858000"/>
              <a:gd name="connsiteX33" fmla="*/ 9318981 w 10009632"/>
              <a:gd name="connsiteY33" fmla="*/ 498442 h 6858000"/>
              <a:gd name="connsiteX34" fmla="*/ 9346322 w 10009632"/>
              <a:gd name="connsiteY34" fmla="*/ 495886 h 6858000"/>
              <a:gd name="connsiteX35" fmla="*/ 9356813 w 10009632"/>
              <a:gd name="connsiteY35" fmla="*/ 495676 h 6858000"/>
              <a:gd name="connsiteX36" fmla="*/ 9356893 w 10009632"/>
              <a:gd name="connsiteY36" fmla="*/ 495660 h 6858000"/>
              <a:gd name="connsiteX37" fmla="*/ 9356959 w 10009632"/>
              <a:gd name="connsiteY37" fmla="*/ 495673 h 6858000"/>
              <a:gd name="connsiteX38" fmla="*/ 9357631 w 10009632"/>
              <a:gd name="connsiteY38" fmla="*/ 495659 h 6858000"/>
              <a:gd name="connsiteX39" fmla="*/ 9442002 w 10009632"/>
              <a:gd name="connsiteY39" fmla="*/ 349989 h 6858000"/>
              <a:gd name="connsiteX40" fmla="*/ 9229912 w 10009632"/>
              <a:gd name="connsiteY40" fmla="*/ 571943 h 6858000"/>
              <a:gd name="connsiteX41" fmla="*/ 9442002 w 10009632"/>
              <a:gd name="connsiteY41" fmla="*/ 793897 h 6858000"/>
              <a:gd name="connsiteX42" fmla="*/ 9654091 w 10009632"/>
              <a:gd name="connsiteY42" fmla="*/ 571943 h 6858000"/>
              <a:gd name="connsiteX43" fmla="*/ 9442002 w 10009632"/>
              <a:gd name="connsiteY43" fmla="*/ 349989 h 6858000"/>
              <a:gd name="connsiteX44" fmla="*/ 0 w 10009632"/>
              <a:gd name="connsiteY44" fmla="*/ 0 h 6858000"/>
              <a:gd name="connsiteX45" fmla="*/ 10009632 w 10009632"/>
              <a:gd name="connsiteY45" fmla="*/ 0 h 6858000"/>
              <a:gd name="connsiteX46" fmla="*/ 10009632 w 10009632"/>
              <a:gd name="connsiteY46" fmla="*/ 6858000 h 6858000"/>
              <a:gd name="connsiteX47" fmla="*/ 0 w 10009632"/>
              <a:gd name="connsiteY47" fmla="*/ 6858000 h 6858000"/>
              <a:gd name="connsiteX48" fmla="*/ 0 w 10009632"/>
              <a:gd name="connsiteY48" fmla="*/ 6083809 h 6858000"/>
              <a:gd name="connsiteX49" fmla="*/ 1536192 w 10009632"/>
              <a:gd name="connsiteY49" fmla="*/ 6083809 h 6858000"/>
              <a:gd name="connsiteX50" fmla="*/ 1536192 w 10009632"/>
              <a:gd name="connsiteY50" fmla="*/ 743713 h 6858000"/>
              <a:gd name="connsiteX51" fmla="*/ 0 w 10009632"/>
              <a:gd name="connsiteY51" fmla="*/ 743713 h 6858000"/>
              <a:gd name="connsiteX52" fmla="*/ 0 w 10009632"/>
              <a:gd name="connsiteY5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325209 w 10009632"/>
              <a:gd name="connsiteY23" fmla="*/ 641481 h 6858000"/>
              <a:gd name="connsiteX24" fmla="*/ 9299558 w 10009632"/>
              <a:gd name="connsiteY24" fmla="*/ 615325 h 6858000"/>
              <a:gd name="connsiteX25" fmla="*/ 9299558 w 10009632"/>
              <a:gd name="connsiteY25" fmla="*/ 611858 h 6858000"/>
              <a:gd name="connsiteX26" fmla="*/ 9299558 w 10009632"/>
              <a:gd name="connsiteY26" fmla="*/ 609076 h 6858000"/>
              <a:gd name="connsiteX27" fmla="*/ 9299557 w 10009632"/>
              <a:gd name="connsiteY27" fmla="*/ 609076 h 6858000"/>
              <a:gd name="connsiteX28" fmla="*/ 9297987 w 10009632"/>
              <a:gd name="connsiteY28" fmla="*/ 524982 h 6858000"/>
              <a:gd name="connsiteX29" fmla="*/ 9297327 w 10009632"/>
              <a:gd name="connsiteY29" fmla="*/ 521721 h 6858000"/>
              <a:gd name="connsiteX30" fmla="*/ 9311574 w 10009632"/>
              <a:gd name="connsiteY30" fmla="*/ 500271 h 6858000"/>
              <a:gd name="connsiteX31" fmla="*/ 9319005 w 10009632"/>
              <a:gd name="connsiteY31" fmla="*/ 498774 h 6858000"/>
              <a:gd name="connsiteX32" fmla="*/ 9318981 w 10009632"/>
              <a:gd name="connsiteY32" fmla="*/ 498442 h 6858000"/>
              <a:gd name="connsiteX33" fmla="*/ 9346322 w 10009632"/>
              <a:gd name="connsiteY33" fmla="*/ 495886 h 6858000"/>
              <a:gd name="connsiteX34" fmla="*/ 9356813 w 10009632"/>
              <a:gd name="connsiteY34" fmla="*/ 495676 h 6858000"/>
              <a:gd name="connsiteX35" fmla="*/ 9356893 w 10009632"/>
              <a:gd name="connsiteY35" fmla="*/ 495660 h 6858000"/>
              <a:gd name="connsiteX36" fmla="*/ 9356959 w 10009632"/>
              <a:gd name="connsiteY36" fmla="*/ 495673 h 6858000"/>
              <a:gd name="connsiteX37" fmla="*/ 9357631 w 10009632"/>
              <a:gd name="connsiteY37" fmla="*/ 495659 h 6858000"/>
              <a:gd name="connsiteX38" fmla="*/ 9442002 w 10009632"/>
              <a:gd name="connsiteY38" fmla="*/ 349989 h 6858000"/>
              <a:gd name="connsiteX39" fmla="*/ 9229912 w 10009632"/>
              <a:gd name="connsiteY39" fmla="*/ 571943 h 6858000"/>
              <a:gd name="connsiteX40" fmla="*/ 9442002 w 10009632"/>
              <a:gd name="connsiteY40" fmla="*/ 793897 h 6858000"/>
              <a:gd name="connsiteX41" fmla="*/ 9654091 w 10009632"/>
              <a:gd name="connsiteY41" fmla="*/ 571943 h 6858000"/>
              <a:gd name="connsiteX42" fmla="*/ 9442002 w 10009632"/>
              <a:gd name="connsiteY42" fmla="*/ 349989 h 6858000"/>
              <a:gd name="connsiteX43" fmla="*/ 0 w 10009632"/>
              <a:gd name="connsiteY43" fmla="*/ 0 h 6858000"/>
              <a:gd name="connsiteX44" fmla="*/ 10009632 w 10009632"/>
              <a:gd name="connsiteY44" fmla="*/ 0 h 6858000"/>
              <a:gd name="connsiteX45" fmla="*/ 10009632 w 10009632"/>
              <a:gd name="connsiteY45" fmla="*/ 6858000 h 6858000"/>
              <a:gd name="connsiteX46" fmla="*/ 0 w 10009632"/>
              <a:gd name="connsiteY46" fmla="*/ 6858000 h 6858000"/>
              <a:gd name="connsiteX47" fmla="*/ 0 w 10009632"/>
              <a:gd name="connsiteY47" fmla="*/ 6083809 h 6858000"/>
              <a:gd name="connsiteX48" fmla="*/ 1536192 w 10009632"/>
              <a:gd name="connsiteY48" fmla="*/ 6083809 h 6858000"/>
              <a:gd name="connsiteX49" fmla="*/ 1536192 w 10009632"/>
              <a:gd name="connsiteY49" fmla="*/ 743713 h 6858000"/>
              <a:gd name="connsiteX50" fmla="*/ 0 w 10009632"/>
              <a:gd name="connsiteY50" fmla="*/ 743713 h 6858000"/>
              <a:gd name="connsiteX51" fmla="*/ 0 w 10009632"/>
              <a:gd name="connsiteY51"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9176 w 10009632"/>
              <a:gd name="connsiteY18" fmla="*/ 499870 h 6858000"/>
              <a:gd name="connsiteX19" fmla="*/ 9523385 w 10009632"/>
              <a:gd name="connsiteY19" fmla="*/ 496410 h 6858000"/>
              <a:gd name="connsiteX20" fmla="*/ 9526352 w 10009632"/>
              <a:gd name="connsiteY20" fmla="*/ 495812 h 6858000"/>
              <a:gd name="connsiteX21" fmla="*/ 9526372 w 10009632"/>
              <a:gd name="connsiteY21" fmla="*/ 495659 h 6858000"/>
              <a:gd name="connsiteX22" fmla="*/ 9325209 w 10009632"/>
              <a:gd name="connsiteY22" fmla="*/ 641481 h 6858000"/>
              <a:gd name="connsiteX23" fmla="*/ 9299558 w 10009632"/>
              <a:gd name="connsiteY23" fmla="*/ 615325 h 6858000"/>
              <a:gd name="connsiteX24" fmla="*/ 9299558 w 10009632"/>
              <a:gd name="connsiteY24" fmla="*/ 611858 h 6858000"/>
              <a:gd name="connsiteX25" fmla="*/ 9299558 w 10009632"/>
              <a:gd name="connsiteY25" fmla="*/ 609076 h 6858000"/>
              <a:gd name="connsiteX26" fmla="*/ 9299557 w 10009632"/>
              <a:gd name="connsiteY26" fmla="*/ 609076 h 6858000"/>
              <a:gd name="connsiteX27" fmla="*/ 9297987 w 10009632"/>
              <a:gd name="connsiteY27" fmla="*/ 524982 h 6858000"/>
              <a:gd name="connsiteX28" fmla="*/ 9297327 w 10009632"/>
              <a:gd name="connsiteY28" fmla="*/ 521721 h 6858000"/>
              <a:gd name="connsiteX29" fmla="*/ 9311574 w 10009632"/>
              <a:gd name="connsiteY29" fmla="*/ 500271 h 6858000"/>
              <a:gd name="connsiteX30" fmla="*/ 9319005 w 10009632"/>
              <a:gd name="connsiteY30" fmla="*/ 498774 h 6858000"/>
              <a:gd name="connsiteX31" fmla="*/ 9318981 w 10009632"/>
              <a:gd name="connsiteY31" fmla="*/ 498442 h 6858000"/>
              <a:gd name="connsiteX32" fmla="*/ 9346322 w 10009632"/>
              <a:gd name="connsiteY32" fmla="*/ 495886 h 6858000"/>
              <a:gd name="connsiteX33" fmla="*/ 9356813 w 10009632"/>
              <a:gd name="connsiteY33" fmla="*/ 495676 h 6858000"/>
              <a:gd name="connsiteX34" fmla="*/ 9356893 w 10009632"/>
              <a:gd name="connsiteY34" fmla="*/ 495660 h 6858000"/>
              <a:gd name="connsiteX35" fmla="*/ 9356959 w 10009632"/>
              <a:gd name="connsiteY35" fmla="*/ 495673 h 6858000"/>
              <a:gd name="connsiteX36" fmla="*/ 9357631 w 10009632"/>
              <a:gd name="connsiteY36" fmla="*/ 495659 h 6858000"/>
              <a:gd name="connsiteX37" fmla="*/ 9442002 w 10009632"/>
              <a:gd name="connsiteY37" fmla="*/ 349989 h 6858000"/>
              <a:gd name="connsiteX38" fmla="*/ 9229912 w 10009632"/>
              <a:gd name="connsiteY38" fmla="*/ 571943 h 6858000"/>
              <a:gd name="connsiteX39" fmla="*/ 9442002 w 10009632"/>
              <a:gd name="connsiteY39" fmla="*/ 793897 h 6858000"/>
              <a:gd name="connsiteX40" fmla="*/ 9654091 w 10009632"/>
              <a:gd name="connsiteY40" fmla="*/ 571943 h 6858000"/>
              <a:gd name="connsiteX41" fmla="*/ 9442002 w 10009632"/>
              <a:gd name="connsiteY41" fmla="*/ 349989 h 6858000"/>
              <a:gd name="connsiteX42" fmla="*/ 0 w 10009632"/>
              <a:gd name="connsiteY42" fmla="*/ 0 h 6858000"/>
              <a:gd name="connsiteX43" fmla="*/ 10009632 w 10009632"/>
              <a:gd name="connsiteY43" fmla="*/ 0 h 6858000"/>
              <a:gd name="connsiteX44" fmla="*/ 10009632 w 10009632"/>
              <a:gd name="connsiteY44" fmla="*/ 6858000 h 6858000"/>
              <a:gd name="connsiteX45" fmla="*/ 0 w 10009632"/>
              <a:gd name="connsiteY45" fmla="*/ 6858000 h 6858000"/>
              <a:gd name="connsiteX46" fmla="*/ 0 w 10009632"/>
              <a:gd name="connsiteY46" fmla="*/ 6083809 h 6858000"/>
              <a:gd name="connsiteX47" fmla="*/ 1536192 w 10009632"/>
              <a:gd name="connsiteY47" fmla="*/ 6083809 h 6858000"/>
              <a:gd name="connsiteX48" fmla="*/ 1536192 w 10009632"/>
              <a:gd name="connsiteY48" fmla="*/ 743713 h 6858000"/>
              <a:gd name="connsiteX49" fmla="*/ 0 w 10009632"/>
              <a:gd name="connsiteY49" fmla="*/ 743713 h 6858000"/>
              <a:gd name="connsiteX50" fmla="*/ 0 w 10009632"/>
              <a:gd name="connsiteY50"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9176 w 10009632"/>
              <a:gd name="connsiteY18" fmla="*/ 499870 h 6858000"/>
              <a:gd name="connsiteX19" fmla="*/ 9523385 w 10009632"/>
              <a:gd name="connsiteY19" fmla="*/ 496410 h 6858000"/>
              <a:gd name="connsiteX20" fmla="*/ 9526352 w 10009632"/>
              <a:gd name="connsiteY20" fmla="*/ 495812 h 6858000"/>
              <a:gd name="connsiteX21" fmla="*/ 9325209 w 10009632"/>
              <a:gd name="connsiteY21" fmla="*/ 641481 h 6858000"/>
              <a:gd name="connsiteX22" fmla="*/ 9299558 w 10009632"/>
              <a:gd name="connsiteY22" fmla="*/ 615325 h 6858000"/>
              <a:gd name="connsiteX23" fmla="*/ 9299558 w 10009632"/>
              <a:gd name="connsiteY23" fmla="*/ 611858 h 6858000"/>
              <a:gd name="connsiteX24" fmla="*/ 9299558 w 10009632"/>
              <a:gd name="connsiteY24" fmla="*/ 609076 h 6858000"/>
              <a:gd name="connsiteX25" fmla="*/ 9299557 w 10009632"/>
              <a:gd name="connsiteY25" fmla="*/ 609076 h 6858000"/>
              <a:gd name="connsiteX26" fmla="*/ 9297987 w 10009632"/>
              <a:gd name="connsiteY26" fmla="*/ 524982 h 6858000"/>
              <a:gd name="connsiteX27" fmla="*/ 9297327 w 10009632"/>
              <a:gd name="connsiteY27" fmla="*/ 521721 h 6858000"/>
              <a:gd name="connsiteX28" fmla="*/ 9311574 w 10009632"/>
              <a:gd name="connsiteY28" fmla="*/ 500271 h 6858000"/>
              <a:gd name="connsiteX29" fmla="*/ 9319005 w 10009632"/>
              <a:gd name="connsiteY29" fmla="*/ 498774 h 6858000"/>
              <a:gd name="connsiteX30" fmla="*/ 9318981 w 10009632"/>
              <a:gd name="connsiteY30" fmla="*/ 498442 h 6858000"/>
              <a:gd name="connsiteX31" fmla="*/ 9346322 w 10009632"/>
              <a:gd name="connsiteY31" fmla="*/ 495886 h 6858000"/>
              <a:gd name="connsiteX32" fmla="*/ 9356813 w 10009632"/>
              <a:gd name="connsiteY32" fmla="*/ 495676 h 6858000"/>
              <a:gd name="connsiteX33" fmla="*/ 9356893 w 10009632"/>
              <a:gd name="connsiteY33" fmla="*/ 495660 h 6858000"/>
              <a:gd name="connsiteX34" fmla="*/ 9356959 w 10009632"/>
              <a:gd name="connsiteY34" fmla="*/ 495673 h 6858000"/>
              <a:gd name="connsiteX35" fmla="*/ 9357631 w 10009632"/>
              <a:gd name="connsiteY35" fmla="*/ 495659 h 6858000"/>
              <a:gd name="connsiteX36" fmla="*/ 9442002 w 10009632"/>
              <a:gd name="connsiteY36" fmla="*/ 349989 h 6858000"/>
              <a:gd name="connsiteX37" fmla="*/ 9229912 w 10009632"/>
              <a:gd name="connsiteY37" fmla="*/ 571943 h 6858000"/>
              <a:gd name="connsiteX38" fmla="*/ 9442002 w 10009632"/>
              <a:gd name="connsiteY38" fmla="*/ 793897 h 6858000"/>
              <a:gd name="connsiteX39" fmla="*/ 9654091 w 10009632"/>
              <a:gd name="connsiteY39" fmla="*/ 571943 h 6858000"/>
              <a:gd name="connsiteX40" fmla="*/ 9442002 w 10009632"/>
              <a:gd name="connsiteY40" fmla="*/ 349989 h 6858000"/>
              <a:gd name="connsiteX41" fmla="*/ 0 w 10009632"/>
              <a:gd name="connsiteY41" fmla="*/ 0 h 6858000"/>
              <a:gd name="connsiteX42" fmla="*/ 10009632 w 10009632"/>
              <a:gd name="connsiteY42" fmla="*/ 0 h 6858000"/>
              <a:gd name="connsiteX43" fmla="*/ 10009632 w 10009632"/>
              <a:gd name="connsiteY43" fmla="*/ 6858000 h 6858000"/>
              <a:gd name="connsiteX44" fmla="*/ 0 w 10009632"/>
              <a:gd name="connsiteY44" fmla="*/ 6858000 h 6858000"/>
              <a:gd name="connsiteX45" fmla="*/ 0 w 10009632"/>
              <a:gd name="connsiteY45" fmla="*/ 6083809 h 6858000"/>
              <a:gd name="connsiteX46" fmla="*/ 1536192 w 10009632"/>
              <a:gd name="connsiteY46" fmla="*/ 6083809 h 6858000"/>
              <a:gd name="connsiteX47" fmla="*/ 1536192 w 10009632"/>
              <a:gd name="connsiteY47" fmla="*/ 743713 h 6858000"/>
              <a:gd name="connsiteX48" fmla="*/ 0 w 10009632"/>
              <a:gd name="connsiteY48" fmla="*/ 743713 h 6858000"/>
              <a:gd name="connsiteX49" fmla="*/ 0 w 10009632"/>
              <a:gd name="connsiteY49"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23390 h 6858000"/>
              <a:gd name="connsiteX14" fmla="*/ 9517541 w 10009632"/>
              <a:gd name="connsiteY14" fmla="*/ 523368 h 6858000"/>
              <a:gd name="connsiteX15" fmla="*/ 9517541 w 10009632"/>
              <a:gd name="connsiteY15" fmla="*/ 505208 h 6858000"/>
              <a:gd name="connsiteX16" fmla="*/ 9517541 w 10009632"/>
              <a:gd name="connsiteY16" fmla="*/ 505028 h 6858000"/>
              <a:gd name="connsiteX17" fmla="*/ 9519176 w 10009632"/>
              <a:gd name="connsiteY17" fmla="*/ 499870 h 6858000"/>
              <a:gd name="connsiteX18" fmla="*/ 9523385 w 10009632"/>
              <a:gd name="connsiteY18" fmla="*/ 496410 h 6858000"/>
              <a:gd name="connsiteX19" fmla="*/ 9526352 w 10009632"/>
              <a:gd name="connsiteY19" fmla="*/ 495812 h 6858000"/>
              <a:gd name="connsiteX20" fmla="*/ 9325209 w 10009632"/>
              <a:gd name="connsiteY20" fmla="*/ 641481 h 6858000"/>
              <a:gd name="connsiteX21" fmla="*/ 9299558 w 10009632"/>
              <a:gd name="connsiteY21" fmla="*/ 615325 h 6858000"/>
              <a:gd name="connsiteX22" fmla="*/ 9299558 w 10009632"/>
              <a:gd name="connsiteY22" fmla="*/ 611858 h 6858000"/>
              <a:gd name="connsiteX23" fmla="*/ 9299558 w 10009632"/>
              <a:gd name="connsiteY23" fmla="*/ 609076 h 6858000"/>
              <a:gd name="connsiteX24" fmla="*/ 9299557 w 10009632"/>
              <a:gd name="connsiteY24" fmla="*/ 609076 h 6858000"/>
              <a:gd name="connsiteX25" fmla="*/ 9297987 w 10009632"/>
              <a:gd name="connsiteY25" fmla="*/ 524982 h 6858000"/>
              <a:gd name="connsiteX26" fmla="*/ 9297327 w 10009632"/>
              <a:gd name="connsiteY26" fmla="*/ 521721 h 6858000"/>
              <a:gd name="connsiteX27" fmla="*/ 9311574 w 10009632"/>
              <a:gd name="connsiteY27" fmla="*/ 500271 h 6858000"/>
              <a:gd name="connsiteX28" fmla="*/ 9319005 w 10009632"/>
              <a:gd name="connsiteY28" fmla="*/ 498774 h 6858000"/>
              <a:gd name="connsiteX29" fmla="*/ 9318981 w 10009632"/>
              <a:gd name="connsiteY29" fmla="*/ 498442 h 6858000"/>
              <a:gd name="connsiteX30" fmla="*/ 9346322 w 10009632"/>
              <a:gd name="connsiteY30" fmla="*/ 495886 h 6858000"/>
              <a:gd name="connsiteX31" fmla="*/ 9356813 w 10009632"/>
              <a:gd name="connsiteY31" fmla="*/ 495676 h 6858000"/>
              <a:gd name="connsiteX32" fmla="*/ 9356893 w 10009632"/>
              <a:gd name="connsiteY32" fmla="*/ 495660 h 6858000"/>
              <a:gd name="connsiteX33" fmla="*/ 9356959 w 10009632"/>
              <a:gd name="connsiteY33" fmla="*/ 495673 h 6858000"/>
              <a:gd name="connsiteX34" fmla="*/ 9357631 w 10009632"/>
              <a:gd name="connsiteY34" fmla="*/ 495659 h 6858000"/>
              <a:gd name="connsiteX35" fmla="*/ 9442002 w 10009632"/>
              <a:gd name="connsiteY35" fmla="*/ 349989 h 6858000"/>
              <a:gd name="connsiteX36" fmla="*/ 9229912 w 10009632"/>
              <a:gd name="connsiteY36" fmla="*/ 571943 h 6858000"/>
              <a:gd name="connsiteX37" fmla="*/ 9442002 w 10009632"/>
              <a:gd name="connsiteY37" fmla="*/ 793897 h 6858000"/>
              <a:gd name="connsiteX38" fmla="*/ 9654091 w 10009632"/>
              <a:gd name="connsiteY38" fmla="*/ 571943 h 6858000"/>
              <a:gd name="connsiteX39" fmla="*/ 9442002 w 10009632"/>
              <a:gd name="connsiteY39" fmla="*/ 349989 h 6858000"/>
              <a:gd name="connsiteX40" fmla="*/ 0 w 10009632"/>
              <a:gd name="connsiteY40" fmla="*/ 0 h 6858000"/>
              <a:gd name="connsiteX41" fmla="*/ 10009632 w 10009632"/>
              <a:gd name="connsiteY41" fmla="*/ 0 h 6858000"/>
              <a:gd name="connsiteX42" fmla="*/ 10009632 w 10009632"/>
              <a:gd name="connsiteY42" fmla="*/ 6858000 h 6858000"/>
              <a:gd name="connsiteX43" fmla="*/ 0 w 10009632"/>
              <a:gd name="connsiteY43" fmla="*/ 6858000 h 6858000"/>
              <a:gd name="connsiteX44" fmla="*/ 0 w 10009632"/>
              <a:gd name="connsiteY44" fmla="*/ 6083809 h 6858000"/>
              <a:gd name="connsiteX45" fmla="*/ 1536192 w 10009632"/>
              <a:gd name="connsiteY45" fmla="*/ 6083809 h 6858000"/>
              <a:gd name="connsiteX46" fmla="*/ 1536192 w 10009632"/>
              <a:gd name="connsiteY46" fmla="*/ 743713 h 6858000"/>
              <a:gd name="connsiteX47" fmla="*/ 0 w 10009632"/>
              <a:gd name="connsiteY47" fmla="*/ 743713 h 6858000"/>
              <a:gd name="connsiteX48" fmla="*/ 0 w 10009632"/>
              <a:gd name="connsiteY48"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23390 h 6858000"/>
              <a:gd name="connsiteX14" fmla="*/ 9517541 w 10009632"/>
              <a:gd name="connsiteY14" fmla="*/ 523368 h 6858000"/>
              <a:gd name="connsiteX15" fmla="*/ 9517541 w 10009632"/>
              <a:gd name="connsiteY15" fmla="*/ 505208 h 6858000"/>
              <a:gd name="connsiteX16" fmla="*/ 9517541 w 10009632"/>
              <a:gd name="connsiteY16" fmla="*/ 505028 h 6858000"/>
              <a:gd name="connsiteX17" fmla="*/ 9523385 w 10009632"/>
              <a:gd name="connsiteY17" fmla="*/ 496410 h 6858000"/>
              <a:gd name="connsiteX18" fmla="*/ 9526352 w 10009632"/>
              <a:gd name="connsiteY18" fmla="*/ 495812 h 6858000"/>
              <a:gd name="connsiteX19" fmla="*/ 9325209 w 10009632"/>
              <a:gd name="connsiteY19" fmla="*/ 641481 h 6858000"/>
              <a:gd name="connsiteX20" fmla="*/ 9299558 w 10009632"/>
              <a:gd name="connsiteY20" fmla="*/ 615325 h 6858000"/>
              <a:gd name="connsiteX21" fmla="*/ 9299558 w 10009632"/>
              <a:gd name="connsiteY21" fmla="*/ 611858 h 6858000"/>
              <a:gd name="connsiteX22" fmla="*/ 9299558 w 10009632"/>
              <a:gd name="connsiteY22" fmla="*/ 609076 h 6858000"/>
              <a:gd name="connsiteX23" fmla="*/ 9299557 w 10009632"/>
              <a:gd name="connsiteY23" fmla="*/ 609076 h 6858000"/>
              <a:gd name="connsiteX24" fmla="*/ 9297987 w 10009632"/>
              <a:gd name="connsiteY24" fmla="*/ 524982 h 6858000"/>
              <a:gd name="connsiteX25" fmla="*/ 9297327 w 10009632"/>
              <a:gd name="connsiteY25" fmla="*/ 521721 h 6858000"/>
              <a:gd name="connsiteX26" fmla="*/ 9311574 w 10009632"/>
              <a:gd name="connsiteY26" fmla="*/ 500271 h 6858000"/>
              <a:gd name="connsiteX27" fmla="*/ 9319005 w 10009632"/>
              <a:gd name="connsiteY27" fmla="*/ 498774 h 6858000"/>
              <a:gd name="connsiteX28" fmla="*/ 9318981 w 10009632"/>
              <a:gd name="connsiteY28" fmla="*/ 498442 h 6858000"/>
              <a:gd name="connsiteX29" fmla="*/ 9346322 w 10009632"/>
              <a:gd name="connsiteY29" fmla="*/ 495886 h 6858000"/>
              <a:gd name="connsiteX30" fmla="*/ 9356813 w 10009632"/>
              <a:gd name="connsiteY30" fmla="*/ 495676 h 6858000"/>
              <a:gd name="connsiteX31" fmla="*/ 9356893 w 10009632"/>
              <a:gd name="connsiteY31" fmla="*/ 495660 h 6858000"/>
              <a:gd name="connsiteX32" fmla="*/ 9356959 w 10009632"/>
              <a:gd name="connsiteY32" fmla="*/ 495673 h 6858000"/>
              <a:gd name="connsiteX33" fmla="*/ 9357631 w 10009632"/>
              <a:gd name="connsiteY33" fmla="*/ 495659 h 6858000"/>
              <a:gd name="connsiteX34" fmla="*/ 9442002 w 10009632"/>
              <a:gd name="connsiteY34" fmla="*/ 349989 h 6858000"/>
              <a:gd name="connsiteX35" fmla="*/ 9229912 w 10009632"/>
              <a:gd name="connsiteY35" fmla="*/ 571943 h 6858000"/>
              <a:gd name="connsiteX36" fmla="*/ 9442002 w 10009632"/>
              <a:gd name="connsiteY36" fmla="*/ 793897 h 6858000"/>
              <a:gd name="connsiteX37" fmla="*/ 9654091 w 10009632"/>
              <a:gd name="connsiteY37" fmla="*/ 571943 h 6858000"/>
              <a:gd name="connsiteX38" fmla="*/ 9442002 w 10009632"/>
              <a:gd name="connsiteY38" fmla="*/ 349989 h 6858000"/>
              <a:gd name="connsiteX39" fmla="*/ 0 w 10009632"/>
              <a:gd name="connsiteY39" fmla="*/ 0 h 6858000"/>
              <a:gd name="connsiteX40" fmla="*/ 10009632 w 10009632"/>
              <a:gd name="connsiteY40" fmla="*/ 0 h 6858000"/>
              <a:gd name="connsiteX41" fmla="*/ 10009632 w 10009632"/>
              <a:gd name="connsiteY41" fmla="*/ 6858000 h 6858000"/>
              <a:gd name="connsiteX42" fmla="*/ 0 w 10009632"/>
              <a:gd name="connsiteY42" fmla="*/ 6858000 h 6858000"/>
              <a:gd name="connsiteX43" fmla="*/ 0 w 10009632"/>
              <a:gd name="connsiteY43" fmla="*/ 6083809 h 6858000"/>
              <a:gd name="connsiteX44" fmla="*/ 1536192 w 10009632"/>
              <a:gd name="connsiteY44" fmla="*/ 6083809 h 6858000"/>
              <a:gd name="connsiteX45" fmla="*/ 1536192 w 10009632"/>
              <a:gd name="connsiteY45" fmla="*/ 743713 h 6858000"/>
              <a:gd name="connsiteX46" fmla="*/ 0 w 10009632"/>
              <a:gd name="connsiteY46" fmla="*/ 743713 h 6858000"/>
              <a:gd name="connsiteX47" fmla="*/ 0 w 10009632"/>
              <a:gd name="connsiteY47"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517165 w 10009632"/>
              <a:gd name="connsiteY12" fmla="*/ 523390 h 6858000"/>
              <a:gd name="connsiteX13" fmla="*/ 9517541 w 10009632"/>
              <a:gd name="connsiteY13" fmla="*/ 523368 h 6858000"/>
              <a:gd name="connsiteX14" fmla="*/ 9517541 w 10009632"/>
              <a:gd name="connsiteY14" fmla="*/ 505208 h 6858000"/>
              <a:gd name="connsiteX15" fmla="*/ 9517541 w 10009632"/>
              <a:gd name="connsiteY15" fmla="*/ 505028 h 6858000"/>
              <a:gd name="connsiteX16" fmla="*/ 9523385 w 10009632"/>
              <a:gd name="connsiteY16" fmla="*/ 496410 h 6858000"/>
              <a:gd name="connsiteX17" fmla="*/ 9526352 w 10009632"/>
              <a:gd name="connsiteY17" fmla="*/ 495812 h 6858000"/>
              <a:gd name="connsiteX18" fmla="*/ 9325209 w 10009632"/>
              <a:gd name="connsiteY18" fmla="*/ 641481 h 6858000"/>
              <a:gd name="connsiteX19" fmla="*/ 9299558 w 10009632"/>
              <a:gd name="connsiteY19" fmla="*/ 615325 h 6858000"/>
              <a:gd name="connsiteX20" fmla="*/ 9299558 w 10009632"/>
              <a:gd name="connsiteY20" fmla="*/ 611858 h 6858000"/>
              <a:gd name="connsiteX21" fmla="*/ 9299558 w 10009632"/>
              <a:gd name="connsiteY21" fmla="*/ 609076 h 6858000"/>
              <a:gd name="connsiteX22" fmla="*/ 9299557 w 10009632"/>
              <a:gd name="connsiteY22" fmla="*/ 609076 h 6858000"/>
              <a:gd name="connsiteX23" fmla="*/ 9297987 w 10009632"/>
              <a:gd name="connsiteY23" fmla="*/ 524982 h 6858000"/>
              <a:gd name="connsiteX24" fmla="*/ 9297327 w 10009632"/>
              <a:gd name="connsiteY24" fmla="*/ 521721 h 6858000"/>
              <a:gd name="connsiteX25" fmla="*/ 9311574 w 10009632"/>
              <a:gd name="connsiteY25" fmla="*/ 500271 h 6858000"/>
              <a:gd name="connsiteX26" fmla="*/ 9319005 w 10009632"/>
              <a:gd name="connsiteY26" fmla="*/ 498774 h 6858000"/>
              <a:gd name="connsiteX27" fmla="*/ 9318981 w 10009632"/>
              <a:gd name="connsiteY27" fmla="*/ 498442 h 6858000"/>
              <a:gd name="connsiteX28" fmla="*/ 9346322 w 10009632"/>
              <a:gd name="connsiteY28" fmla="*/ 495886 h 6858000"/>
              <a:gd name="connsiteX29" fmla="*/ 9356813 w 10009632"/>
              <a:gd name="connsiteY29" fmla="*/ 495676 h 6858000"/>
              <a:gd name="connsiteX30" fmla="*/ 9356893 w 10009632"/>
              <a:gd name="connsiteY30" fmla="*/ 495660 h 6858000"/>
              <a:gd name="connsiteX31" fmla="*/ 9356959 w 10009632"/>
              <a:gd name="connsiteY31" fmla="*/ 495673 h 6858000"/>
              <a:gd name="connsiteX32" fmla="*/ 9357631 w 10009632"/>
              <a:gd name="connsiteY32" fmla="*/ 495659 h 6858000"/>
              <a:gd name="connsiteX33" fmla="*/ 9442002 w 10009632"/>
              <a:gd name="connsiteY33" fmla="*/ 349989 h 6858000"/>
              <a:gd name="connsiteX34" fmla="*/ 9229912 w 10009632"/>
              <a:gd name="connsiteY34" fmla="*/ 571943 h 6858000"/>
              <a:gd name="connsiteX35" fmla="*/ 9442002 w 10009632"/>
              <a:gd name="connsiteY35" fmla="*/ 793897 h 6858000"/>
              <a:gd name="connsiteX36" fmla="*/ 9654091 w 10009632"/>
              <a:gd name="connsiteY36" fmla="*/ 571943 h 6858000"/>
              <a:gd name="connsiteX37" fmla="*/ 9442002 w 10009632"/>
              <a:gd name="connsiteY37" fmla="*/ 349989 h 6858000"/>
              <a:gd name="connsiteX38" fmla="*/ 0 w 10009632"/>
              <a:gd name="connsiteY38" fmla="*/ 0 h 6858000"/>
              <a:gd name="connsiteX39" fmla="*/ 10009632 w 10009632"/>
              <a:gd name="connsiteY39" fmla="*/ 0 h 6858000"/>
              <a:gd name="connsiteX40" fmla="*/ 10009632 w 10009632"/>
              <a:gd name="connsiteY40" fmla="*/ 6858000 h 6858000"/>
              <a:gd name="connsiteX41" fmla="*/ 0 w 10009632"/>
              <a:gd name="connsiteY41" fmla="*/ 6858000 h 6858000"/>
              <a:gd name="connsiteX42" fmla="*/ 0 w 10009632"/>
              <a:gd name="connsiteY42" fmla="*/ 6083809 h 6858000"/>
              <a:gd name="connsiteX43" fmla="*/ 1536192 w 10009632"/>
              <a:gd name="connsiteY43" fmla="*/ 6083809 h 6858000"/>
              <a:gd name="connsiteX44" fmla="*/ 1536192 w 10009632"/>
              <a:gd name="connsiteY44" fmla="*/ 743713 h 6858000"/>
              <a:gd name="connsiteX45" fmla="*/ 0 w 10009632"/>
              <a:gd name="connsiteY45" fmla="*/ 743713 h 6858000"/>
              <a:gd name="connsiteX46" fmla="*/ 0 w 10009632"/>
              <a:gd name="connsiteY46"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517165 w 10009632"/>
              <a:gd name="connsiteY12" fmla="*/ 523390 h 6858000"/>
              <a:gd name="connsiteX13" fmla="*/ 9517541 w 10009632"/>
              <a:gd name="connsiteY13" fmla="*/ 523368 h 6858000"/>
              <a:gd name="connsiteX14" fmla="*/ 9517541 w 10009632"/>
              <a:gd name="connsiteY14" fmla="*/ 505208 h 6858000"/>
              <a:gd name="connsiteX15" fmla="*/ 9517541 w 10009632"/>
              <a:gd name="connsiteY15" fmla="*/ 505028 h 6858000"/>
              <a:gd name="connsiteX16" fmla="*/ 9523385 w 10009632"/>
              <a:gd name="connsiteY16" fmla="*/ 496410 h 6858000"/>
              <a:gd name="connsiteX17" fmla="*/ 9325209 w 10009632"/>
              <a:gd name="connsiteY17" fmla="*/ 641481 h 6858000"/>
              <a:gd name="connsiteX18" fmla="*/ 9299558 w 10009632"/>
              <a:gd name="connsiteY18" fmla="*/ 615325 h 6858000"/>
              <a:gd name="connsiteX19" fmla="*/ 9299558 w 10009632"/>
              <a:gd name="connsiteY19" fmla="*/ 611858 h 6858000"/>
              <a:gd name="connsiteX20" fmla="*/ 9299558 w 10009632"/>
              <a:gd name="connsiteY20" fmla="*/ 609076 h 6858000"/>
              <a:gd name="connsiteX21" fmla="*/ 9299557 w 10009632"/>
              <a:gd name="connsiteY21" fmla="*/ 609076 h 6858000"/>
              <a:gd name="connsiteX22" fmla="*/ 9297987 w 10009632"/>
              <a:gd name="connsiteY22" fmla="*/ 524982 h 6858000"/>
              <a:gd name="connsiteX23" fmla="*/ 9297327 w 10009632"/>
              <a:gd name="connsiteY23" fmla="*/ 521721 h 6858000"/>
              <a:gd name="connsiteX24" fmla="*/ 9311574 w 10009632"/>
              <a:gd name="connsiteY24" fmla="*/ 500271 h 6858000"/>
              <a:gd name="connsiteX25" fmla="*/ 9319005 w 10009632"/>
              <a:gd name="connsiteY25" fmla="*/ 498774 h 6858000"/>
              <a:gd name="connsiteX26" fmla="*/ 9318981 w 10009632"/>
              <a:gd name="connsiteY26" fmla="*/ 498442 h 6858000"/>
              <a:gd name="connsiteX27" fmla="*/ 9346322 w 10009632"/>
              <a:gd name="connsiteY27" fmla="*/ 495886 h 6858000"/>
              <a:gd name="connsiteX28" fmla="*/ 9356813 w 10009632"/>
              <a:gd name="connsiteY28" fmla="*/ 495676 h 6858000"/>
              <a:gd name="connsiteX29" fmla="*/ 9356893 w 10009632"/>
              <a:gd name="connsiteY29" fmla="*/ 495660 h 6858000"/>
              <a:gd name="connsiteX30" fmla="*/ 9356959 w 10009632"/>
              <a:gd name="connsiteY30" fmla="*/ 495673 h 6858000"/>
              <a:gd name="connsiteX31" fmla="*/ 9357631 w 10009632"/>
              <a:gd name="connsiteY31" fmla="*/ 495659 h 6858000"/>
              <a:gd name="connsiteX32" fmla="*/ 9442002 w 10009632"/>
              <a:gd name="connsiteY32" fmla="*/ 349989 h 6858000"/>
              <a:gd name="connsiteX33" fmla="*/ 9229912 w 10009632"/>
              <a:gd name="connsiteY33" fmla="*/ 571943 h 6858000"/>
              <a:gd name="connsiteX34" fmla="*/ 9442002 w 10009632"/>
              <a:gd name="connsiteY34" fmla="*/ 793897 h 6858000"/>
              <a:gd name="connsiteX35" fmla="*/ 9654091 w 10009632"/>
              <a:gd name="connsiteY35" fmla="*/ 571943 h 6858000"/>
              <a:gd name="connsiteX36" fmla="*/ 9442002 w 10009632"/>
              <a:gd name="connsiteY36" fmla="*/ 349989 h 6858000"/>
              <a:gd name="connsiteX37" fmla="*/ 0 w 10009632"/>
              <a:gd name="connsiteY37" fmla="*/ 0 h 6858000"/>
              <a:gd name="connsiteX38" fmla="*/ 10009632 w 10009632"/>
              <a:gd name="connsiteY38" fmla="*/ 0 h 6858000"/>
              <a:gd name="connsiteX39" fmla="*/ 10009632 w 10009632"/>
              <a:gd name="connsiteY39" fmla="*/ 6858000 h 6858000"/>
              <a:gd name="connsiteX40" fmla="*/ 0 w 10009632"/>
              <a:gd name="connsiteY40" fmla="*/ 6858000 h 6858000"/>
              <a:gd name="connsiteX41" fmla="*/ 0 w 10009632"/>
              <a:gd name="connsiteY41" fmla="*/ 6083809 h 6858000"/>
              <a:gd name="connsiteX42" fmla="*/ 1536192 w 10009632"/>
              <a:gd name="connsiteY42" fmla="*/ 6083809 h 6858000"/>
              <a:gd name="connsiteX43" fmla="*/ 1536192 w 10009632"/>
              <a:gd name="connsiteY43" fmla="*/ 743713 h 6858000"/>
              <a:gd name="connsiteX44" fmla="*/ 0 w 10009632"/>
              <a:gd name="connsiteY44" fmla="*/ 743713 h 6858000"/>
              <a:gd name="connsiteX45" fmla="*/ 0 w 10009632"/>
              <a:gd name="connsiteY45"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517541 w 10009632"/>
              <a:gd name="connsiteY12" fmla="*/ 523368 h 6858000"/>
              <a:gd name="connsiteX13" fmla="*/ 9517541 w 10009632"/>
              <a:gd name="connsiteY13" fmla="*/ 505208 h 6858000"/>
              <a:gd name="connsiteX14" fmla="*/ 9517541 w 10009632"/>
              <a:gd name="connsiteY14" fmla="*/ 505028 h 6858000"/>
              <a:gd name="connsiteX15" fmla="*/ 9523385 w 10009632"/>
              <a:gd name="connsiteY15" fmla="*/ 496410 h 6858000"/>
              <a:gd name="connsiteX16" fmla="*/ 9325209 w 10009632"/>
              <a:gd name="connsiteY16" fmla="*/ 641481 h 6858000"/>
              <a:gd name="connsiteX17" fmla="*/ 9299558 w 10009632"/>
              <a:gd name="connsiteY17" fmla="*/ 615325 h 6858000"/>
              <a:gd name="connsiteX18" fmla="*/ 9299558 w 10009632"/>
              <a:gd name="connsiteY18" fmla="*/ 611858 h 6858000"/>
              <a:gd name="connsiteX19" fmla="*/ 9299558 w 10009632"/>
              <a:gd name="connsiteY19" fmla="*/ 609076 h 6858000"/>
              <a:gd name="connsiteX20" fmla="*/ 9299557 w 10009632"/>
              <a:gd name="connsiteY20" fmla="*/ 609076 h 6858000"/>
              <a:gd name="connsiteX21" fmla="*/ 9297987 w 10009632"/>
              <a:gd name="connsiteY21" fmla="*/ 524982 h 6858000"/>
              <a:gd name="connsiteX22" fmla="*/ 9297327 w 10009632"/>
              <a:gd name="connsiteY22" fmla="*/ 521721 h 6858000"/>
              <a:gd name="connsiteX23" fmla="*/ 9311574 w 10009632"/>
              <a:gd name="connsiteY23" fmla="*/ 500271 h 6858000"/>
              <a:gd name="connsiteX24" fmla="*/ 9319005 w 10009632"/>
              <a:gd name="connsiteY24" fmla="*/ 498774 h 6858000"/>
              <a:gd name="connsiteX25" fmla="*/ 9318981 w 10009632"/>
              <a:gd name="connsiteY25" fmla="*/ 498442 h 6858000"/>
              <a:gd name="connsiteX26" fmla="*/ 9346322 w 10009632"/>
              <a:gd name="connsiteY26" fmla="*/ 495886 h 6858000"/>
              <a:gd name="connsiteX27" fmla="*/ 9356813 w 10009632"/>
              <a:gd name="connsiteY27" fmla="*/ 495676 h 6858000"/>
              <a:gd name="connsiteX28" fmla="*/ 9356893 w 10009632"/>
              <a:gd name="connsiteY28" fmla="*/ 495660 h 6858000"/>
              <a:gd name="connsiteX29" fmla="*/ 9356959 w 10009632"/>
              <a:gd name="connsiteY29" fmla="*/ 495673 h 6858000"/>
              <a:gd name="connsiteX30" fmla="*/ 9357631 w 10009632"/>
              <a:gd name="connsiteY30" fmla="*/ 495659 h 6858000"/>
              <a:gd name="connsiteX31" fmla="*/ 9442002 w 10009632"/>
              <a:gd name="connsiteY31" fmla="*/ 349989 h 6858000"/>
              <a:gd name="connsiteX32" fmla="*/ 9229912 w 10009632"/>
              <a:gd name="connsiteY32" fmla="*/ 571943 h 6858000"/>
              <a:gd name="connsiteX33" fmla="*/ 9442002 w 10009632"/>
              <a:gd name="connsiteY33" fmla="*/ 793897 h 6858000"/>
              <a:gd name="connsiteX34" fmla="*/ 9654091 w 10009632"/>
              <a:gd name="connsiteY34" fmla="*/ 571943 h 6858000"/>
              <a:gd name="connsiteX35" fmla="*/ 9442002 w 10009632"/>
              <a:gd name="connsiteY35" fmla="*/ 349989 h 6858000"/>
              <a:gd name="connsiteX36" fmla="*/ 0 w 10009632"/>
              <a:gd name="connsiteY36" fmla="*/ 0 h 6858000"/>
              <a:gd name="connsiteX37" fmla="*/ 10009632 w 10009632"/>
              <a:gd name="connsiteY37" fmla="*/ 0 h 6858000"/>
              <a:gd name="connsiteX38" fmla="*/ 10009632 w 10009632"/>
              <a:gd name="connsiteY38" fmla="*/ 6858000 h 6858000"/>
              <a:gd name="connsiteX39" fmla="*/ 0 w 10009632"/>
              <a:gd name="connsiteY39" fmla="*/ 6858000 h 6858000"/>
              <a:gd name="connsiteX40" fmla="*/ 0 w 10009632"/>
              <a:gd name="connsiteY40" fmla="*/ 6083809 h 6858000"/>
              <a:gd name="connsiteX41" fmla="*/ 1536192 w 10009632"/>
              <a:gd name="connsiteY41" fmla="*/ 6083809 h 6858000"/>
              <a:gd name="connsiteX42" fmla="*/ 1536192 w 10009632"/>
              <a:gd name="connsiteY42" fmla="*/ 743713 h 6858000"/>
              <a:gd name="connsiteX43" fmla="*/ 0 w 10009632"/>
              <a:gd name="connsiteY43" fmla="*/ 743713 h 6858000"/>
              <a:gd name="connsiteX44" fmla="*/ 0 w 10009632"/>
              <a:gd name="connsiteY44"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517541 w 10009632"/>
              <a:gd name="connsiteY12" fmla="*/ 523368 h 6858000"/>
              <a:gd name="connsiteX13" fmla="*/ 9517541 w 10009632"/>
              <a:gd name="connsiteY13" fmla="*/ 505208 h 6858000"/>
              <a:gd name="connsiteX14" fmla="*/ 9517541 w 10009632"/>
              <a:gd name="connsiteY14" fmla="*/ 505028 h 6858000"/>
              <a:gd name="connsiteX15" fmla="*/ 9325209 w 10009632"/>
              <a:gd name="connsiteY15" fmla="*/ 641481 h 6858000"/>
              <a:gd name="connsiteX16" fmla="*/ 9299558 w 10009632"/>
              <a:gd name="connsiteY16" fmla="*/ 615325 h 6858000"/>
              <a:gd name="connsiteX17" fmla="*/ 9299558 w 10009632"/>
              <a:gd name="connsiteY17" fmla="*/ 611858 h 6858000"/>
              <a:gd name="connsiteX18" fmla="*/ 9299558 w 10009632"/>
              <a:gd name="connsiteY18" fmla="*/ 609076 h 6858000"/>
              <a:gd name="connsiteX19" fmla="*/ 9299557 w 10009632"/>
              <a:gd name="connsiteY19" fmla="*/ 609076 h 6858000"/>
              <a:gd name="connsiteX20" fmla="*/ 9297987 w 10009632"/>
              <a:gd name="connsiteY20" fmla="*/ 524982 h 6858000"/>
              <a:gd name="connsiteX21" fmla="*/ 9297327 w 10009632"/>
              <a:gd name="connsiteY21" fmla="*/ 521721 h 6858000"/>
              <a:gd name="connsiteX22" fmla="*/ 9311574 w 10009632"/>
              <a:gd name="connsiteY22" fmla="*/ 500271 h 6858000"/>
              <a:gd name="connsiteX23" fmla="*/ 9319005 w 10009632"/>
              <a:gd name="connsiteY23" fmla="*/ 498774 h 6858000"/>
              <a:gd name="connsiteX24" fmla="*/ 9318981 w 10009632"/>
              <a:gd name="connsiteY24" fmla="*/ 498442 h 6858000"/>
              <a:gd name="connsiteX25" fmla="*/ 9346322 w 10009632"/>
              <a:gd name="connsiteY25" fmla="*/ 495886 h 6858000"/>
              <a:gd name="connsiteX26" fmla="*/ 9356813 w 10009632"/>
              <a:gd name="connsiteY26" fmla="*/ 495676 h 6858000"/>
              <a:gd name="connsiteX27" fmla="*/ 9356893 w 10009632"/>
              <a:gd name="connsiteY27" fmla="*/ 495660 h 6858000"/>
              <a:gd name="connsiteX28" fmla="*/ 9356959 w 10009632"/>
              <a:gd name="connsiteY28" fmla="*/ 495673 h 6858000"/>
              <a:gd name="connsiteX29" fmla="*/ 9357631 w 10009632"/>
              <a:gd name="connsiteY29" fmla="*/ 495659 h 6858000"/>
              <a:gd name="connsiteX30" fmla="*/ 9442002 w 10009632"/>
              <a:gd name="connsiteY30" fmla="*/ 349989 h 6858000"/>
              <a:gd name="connsiteX31" fmla="*/ 9229912 w 10009632"/>
              <a:gd name="connsiteY31" fmla="*/ 571943 h 6858000"/>
              <a:gd name="connsiteX32" fmla="*/ 9442002 w 10009632"/>
              <a:gd name="connsiteY32" fmla="*/ 793897 h 6858000"/>
              <a:gd name="connsiteX33" fmla="*/ 9654091 w 10009632"/>
              <a:gd name="connsiteY33" fmla="*/ 571943 h 6858000"/>
              <a:gd name="connsiteX34" fmla="*/ 9442002 w 10009632"/>
              <a:gd name="connsiteY34" fmla="*/ 349989 h 6858000"/>
              <a:gd name="connsiteX35" fmla="*/ 0 w 10009632"/>
              <a:gd name="connsiteY35" fmla="*/ 0 h 6858000"/>
              <a:gd name="connsiteX36" fmla="*/ 10009632 w 10009632"/>
              <a:gd name="connsiteY36" fmla="*/ 0 h 6858000"/>
              <a:gd name="connsiteX37" fmla="*/ 10009632 w 10009632"/>
              <a:gd name="connsiteY37" fmla="*/ 6858000 h 6858000"/>
              <a:gd name="connsiteX38" fmla="*/ 0 w 10009632"/>
              <a:gd name="connsiteY38" fmla="*/ 6858000 h 6858000"/>
              <a:gd name="connsiteX39" fmla="*/ 0 w 10009632"/>
              <a:gd name="connsiteY39" fmla="*/ 6083809 h 6858000"/>
              <a:gd name="connsiteX40" fmla="*/ 1536192 w 10009632"/>
              <a:gd name="connsiteY40" fmla="*/ 6083809 h 6858000"/>
              <a:gd name="connsiteX41" fmla="*/ 1536192 w 10009632"/>
              <a:gd name="connsiteY41" fmla="*/ 743713 h 6858000"/>
              <a:gd name="connsiteX42" fmla="*/ 0 w 10009632"/>
              <a:gd name="connsiteY42" fmla="*/ 743713 h 6858000"/>
              <a:gd name="connsiteX43" fmla="*/ 0 w 10009632"/>
              <a:gd name="connsiteY43"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517541 w 10009632"/>
              <a:gd name="connsiteY12" fmla="*/ 523368 h 6858000"/>
              <a:gd name="connsiteX13" fmla="*/ 9517541 w 10009632"/>
              <a:gd name="connsiteY13" fmla="*/ 505208 h 6858000"/>
              <a:gd name="connsiteX14" fmla="*/ 9325209 w 10009632"/>
              <a:gd name="connsiteY14" fmla="*/ 641481 h 6858000"/>
              <a:gd name="connsiteX15" fmla="*/ 9299558 w 10009632"/>
              <a:gd name="connsiteY15" fmla="*/ 615325 h 6858000"/>
              <a:gd name="connsiteX16" fmla="*/ 9299558 w 10009632"/>
              <a:gd name="connsiteY16" fmla="*/ 611858 h 6858000"/>
              <a:gd name="connsiteX17" fmla="*/ 9299558 w 10009632"/>
              <a:gd name="connsiteY17" fmla="*/ 609076 h 6858000"/>
              <a:gd name="connsiteX18" fmla="*/ 9299557 w 10009632"/>
              <a:gd name="connsiteY18" fmla="*/ 609076 h 6858000"/>
              <a:gd name="connsiteX19" fmla="*/ 9297987 w 10009632"/>
              <a:gd name="connsiteY19" fmla="*/ 524982 h 6858000"/>
              <a:gd name="connsiteX20" fmla="*/ 9297327 w 10009632"/>
              <a:gd name="connsiteY20" fmla="*/ 521721 h 6858000"/>
              <a:gd name="connsiteX21" fmla="*/ 9311574 w 10009632"/>
              <a:gd name="connsiteY21" fmla="*/ 500271 h 6858000"/>
              <a:gd name="connsiteX22" fmla="*/ 9319005 w 10009632"/>
              <a:gd name="connsiteY22" fmla="*/ 498774 h 6858000"/>
              <a:gd name="connsiteX23" fmla="*/ 9318981 w 10009632"/>
              <a:gd name="connsiteY23" fmla="*/ 498442 h 6858000"/>
              <a:gd name="connsiteX24" fmla="*/ 9346322 w 10009632"/>
              <a:gd name="connsiteY24" fmla="*/ 495886 h 6858000"/>
              <a:gd name="connsiteX25" fmla="*/ 9356813 w 10009632"/>
              <a:gd name="connsiteY25" fmla="*/ 495676 h 6858000"/>
              <a:gd name="connsiteX26" fmla="*/ 9356893 w 10009632"/>
              <a:gd name="connsiteY26" fmla="*/ 495660 h 6858000"/>
              <a:gd name="connsiteX27" fmla="*/ 9356959 w 10009632"/>
              <a:gd name="connsiteY27" fmla="*/ 495673 h 6858000"/>
              <a:gd name="connsiteX28" fmla="*/ 9357631 w 10009632"/>
              <a:gd name="connsiteY28" fmla="*/ 495659 h 6858000"/>
              <a:gd name="connsiteX29" fmla="*/ 9442002 w 10009632"/>
              <a:gd name="connsiteY29" fmla="*/ 349989 h 6858000"/>
              <a:gd name="connsiteX30" fmla="*/ 9229912 w 10009632"/>
              <a:gd name="connsiteY30" fmla="*/ 571943 h 6858000"/>
              <a:gd name="connsiteX31" fmla="*/ 9442002 w 10009632"/>
              <a:gd name="connsiteY31" fmla="*/ 793897 h 6858000"/>
              <a:gd name="connsiteX32" fmla="*/ 9654091 w 10009632"/>
              <a:gd name="connsiteY32" fmla="*/ 571943 h 6858000"/>
              <a:gd name="connsiteX33" fmla="*/ 9442002 w 10009632"/>
              <a:gd name="connsiteY33" fmla="*/ 349989 h 6858000"/>
              <a:gd name="connsiteX34" fmla="*/ 0 w 10009632"/>
              <a:gd name="connsiteY34" fmla="*/ 0 h 6858000"/>
              <a:gd name="connsiteX35" fmla="*/ 10009632 w 10009632"/>
              <a:gd name="connsiteY35" fmla="*/ 0 h 6858000"/>
              <a:gd name="connsiteX36" fmla="*/ 10009632 w 10009632"/>
              <a:gd name="connsiteY36" fmla="*/ 6858000 h 6858000"/>
              <a:gd name="connsiteX37" fmla="*/ 0 w 10009632"/>
              <a:gd name="connsiteY37" fmla="*/ 6858000 h 6858000"/>
              <a:gd name="connsiteX38" fmla="*/ 0 w 10009632"/>
              <a:gd name="connsiteY38" fmla="*/ 6083809 h 6858000"/>
              <a:gd name="connsiteX39" fmla="*/ 1536192 w 10009632"/>
              <a:gd name="connsiteY39" fmla="*/ 6083809 h 6858000"/>
              <a:gd name="connsiteX40" fmla="*/ 1536192 w 10009632"/>
              <a:gd name="connsiteY40" fmla="*/ 743713 h 6858000"/>
              <a:gd name="connsiteX41" fmla="*/ 0 w 10009632"/>
              <a:gd name="connsiteY41" fmla="*/ 743713 h 6858000"/>
              <a:gd name="connsiteX42" fmla="*/ 0 w 10009632"/>
              <a:gd name="connsiteY4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517541 w 10009632"/>
              <a:gd name="connsiteY12" fmla="*/ 523368 h 6858000"/>
              <a:gd name="connsiteX13" fmla="*/ 9325209 w 10009632"/>
              <a:gd name="connsiteY13" fmla="*/ 641481 h 6858000"/>
              <a:gd name="connsiteX14" fmla="*/ 9299558 w 10009632"/>
              <a:gd name="connsiteY14" fmla="*/ 615325 h 6858000"/>
              <a:gd name="connsiteX15" fmla="*/ 9299558 w 10009632"/>
              <a:gd name="connsiteY15" fmla="*/ 611858 h 6858000"/>
              <a:gd name="connsiteX16" fmla="*/ 9299558 w 10009632"/>
              <a:gd name="connsiteY16" fmla="*/ 609076 h 6858000"/>
              <a:gd name="connsiteX17" fmla="*/ 9299557 w 10009632"/>
              <a:gd name="connsiteY17" fmla="*/ 609076 h 6858000"/>
              <a:gd name="connsiteX18" fmla="*/ 9297987 w 10009632"/>
              <a:gd name="connsiteY18" fmla="*/ 524982 h 6858000"/>
              <a:gd name="connsiteX19" fmla="*/ 9297327 w 10009632"/>
              <a:gd name="connsiteY19" fmla="*/ 521721 h 6858000"/>
              <a:gd name="connsiteX20" fmla="*/ 9311574 w 10009632"/>
              <a:gd name="connsiteY20" fmla="*/ 500271 h 6858000"/>
              <a:gd name="connsiteX21" fmla="*/ 9319005 w 10009632"/>
              <a:gd name="connsiteY21" fmla="*/ 498774 h 6858000"/>
              <a:gd name="connsiteX22" fmla="*/ 9318981 w 10009632"/>
              <a:gd name="connsiteY22" fmla="*/ 498442 h 6858000"/>
              <a:gd name="connsiteX23" fmla="*/ 9346322 w 10009632"/>
              <a:gd name="connsiteY23" fmla="*/ 495886 h 6858000"/>
              <a:gd name="connsiteX24" fmla="*/ 9356813 w 10009632"/>
              <a:gd name="connsiteY24" fmla="*/ 495676 h 6858000"/>
              <a:gd name="connsiteX25" fmla="*/ 9356893 w 10009632"/>
              <a:gd name="connsiteY25" fmla="*/ 495660 h 6858000"/>
              <a:gd name="connsiteX26" fmla="*/ 9356959 w 10009632"/>
              <a:gd name="connsiteY26" fmla="*/ 495673 h 6858000"/>
              <a:gd name="connsiteX27" fmla="*/ 9357631 w 10009632"/>
              <a:gd name="connsiteY27" fmla="*/ 495659 h 6858000"/>
              <a:gd name="connsiteX28" fmla="*/ 9442002 w 10009632"/>
              <a:gd name="connsiteY28" fmla="*/ 349989 h 6858000"/>
              <a:gd name="connsiteX29" fmla="*/ 9229912 w 10009632"/>
              <a:gd name="connsiteY29" fmla="*/ 571943 h 6858000"/>
              <a:gd name="connsiteX30" fmla="*/ 9442002 w 10009632"/>
              <a:gd name="connsiteY30" fmla="*/ 793897 h 6858000"/>
              <a:gd name="connsiteX31" fmla="*/ 9654091 w 10009632"/>
              <a:gd name="connsiteY31" fmla="*/ 571943 h 6858000"/>
              <a:gd name="connsiteX32" fmla="*/ 9442002 w 10009632"/>
              <a:gd name="connsiteY32" fmla="*/ 349989 h 6858000"/>
              <a:gd name="connsiteX33" fmla="*/ 0 w 10009632"/>
              <a:gd name="connsiteY33" fmla="*/ 0 h 6858000"/>
              <a:gd name="connsiteX34" fmla="*/ 10009632 w 10009632"/>
              <a:gd name="connsiteY34" fmla="*/ 0 h 6858000"/>
              <a:gd name="connsiteX35" fmla="*/ 10009632 w 10009632"/>
              <a:gd name="connsiteY35" fmla="*/ 6858000 h 6858000"/>
              <a:gd name="connsiteX36" fmla="*/ 0 w 10009632"/>
              <a:gd name="connsiteY36" fmla="*/ 6858000 h 6858000"/>
              <a:gd name="connsiteX37" fmla="*/ 0 w 10009632"/>
              <a:gd name="connsiteY37" fmla="*/ 6083809 h 6858000"/>
              <a:gd name="connsiteX38" fmla="*/ 1536192 w 10009632"/>
              <a:gd name="connsiteY38" fmla="*/ 6083809 h 6858000"/>
              <a:gd name="connsiteX39" fmla="*/ 1536192 w 10009632"/>
              <a:gd name="connsiteY39" fmla="*/ 743713 h 6858000"/>
              <a:gd name="connsiteX40" fmla="*/ 0 w 10009632"/>
              <a:gd name="connsiteY40" fmla="*/ 743713 h 6858000"/>
              <a:gd name="connsiteX41" fmla="*/ 0 w 10009632"/>
              <a:gd name="connsiteY41"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325209 w 10009632"/>
              <a:gd name="connsiteY12" fmla="*/ 641481 h 6858000"/>
              <a:gd name="connsiteX13" fmla="*/ 9299558 w 10009632"/>
              <a:gd name="connsiteY13" fmla="*/ 615325 h 6858000"/>
              <a:gd name="connsiteX14" fmla="*/ 9299558 w 10009632"/>
              <a:gd name="connsiteY14" fmla="*/ 611858 h 6858000"/>
              <a:gd name="connsiteX15" fmla="*/ 9299558 w 10009632"/>
              <a:gd name="connsiteY15" fmla="*/ 609076 h 6858000"/>
              <a:gd name="connsiteX16" fmla="*/ 9299557 w 10009632"/>
              <a:gd name="connsiteY16" fmla="*/ 609076 h 6858000"/>
              <a:gd name="connsiteX17" fmla="*/ 9297987 w 10009632"/>
              <a:gd name="connsiteY17" fmla="*/ 524982 h 6858000"/>
              <a:gd name="connsiteX18" fmla="*/ 9297327 w 10009632"/>
              <a:gd name="connsiteY18" fmla="*/ 521721 h 6858000"/>
              <a:gd name="connsiteX19" fmla="*/ 9311574 w 10009632"/>
              <a:gd name="connsiteY19" fmla="*/ 500271 h 6858000"/>
              <a:gd name="connsiteX20" fmla="*/ 9319005 w 10009632"/>
              <a:gd name="connsiteY20" fmla="*/ 498774 h 6858000"/>
              <a:gd name="connsiteX21" fmla="*/ 9318981 w 10009632"/>
              <a:gd name="connsiteY21" fmla="*/ 498442 h 6858000"/>
              <a:gd name="connsiteX22" fmla="*/ 9346322 w 10009632"/>
              <a:gd name="connsiteY22" fmla="*/ 495886 h 6858000"/>
              <a:gd name="connsiteX23" fmla="*/ 9356813 w 10009632"/>
              <a:gd name="connsiteY23" fmla="*/ 495676 h 6858000"/>
              <a:gd name="connsiteX24" fmla="*/ 9356893 w 10009632"/>
              <a:gd name="connsiteY24" fmla="*/ 495660 h 6858000"/>
              <a:gd name="connsiteX25" fmla="*/ 9356959 w 10009632"/>
              <a:gd name="connsiteY25" fmla="*/ 495673 h 6858000"/>
              <a:gd name="connsiteX26" fmla="*/ 9357631 w 10009632"/>
              <a:gd name="connsiteY26" fmla="*/ 495659 h 6858000"/>
              <a:gd name="connsiteX27" fmla="*/ 9442002 w 10009632"/>
              <a:gd name="connsiteY27" fmla="*/ 349989 h 6858000"/>
              <a:gd name="connsiteX28" fmla="*/ 9229912 w 10009632"/>
              <a:gd name="connsiteY28" fmla="*/ 571943 h 6858000"/>
              <a:gd name="connsiteX29" fmla="*/ 9442002 w 10009632"/>
              <a:gd name="connsiteY29" fmla="*/ 793897 h 6858000"/>
              <a:gd name="connsiteX30" fmla="*/ 9654091 w 10009632"/>
              <a:gd name="connsiteY30" fmla="*/ 571943 h 6858000"/>
              <a:gd name="connsiteX31" fmla="*/ 9442002 w 10009632"/>
              <a:gd name="connsiteY31" fmla="*/ 349989 h 6858000"/>
              <a:gd name="connsiteX32" fmla="*/ 0 w 10009632"/>
              <a:gd name="connsiteY32" fmla="*/ 0 h 6858000"/>
              <a:gd name="connsiteX33" fmla="*/ 10009632 w 10009632"/>
              <a:gd name="connsiteY33" fmla="*/ 0 h 6858000"/>
              <a:gd name="connsiteX34" fmla="*/ 10009632 w 10009632"/>
              <a:gd name="connsiteY34" fmla="*/ 6858000 h 6858000"/>
              <a:gd name="connsiteX35" fmla="*/ 0 w 10009632"/>
              <a:gd name="connsiteY35" fmla="*/ 6858000 h 6858000"/>
              <a:gd name="connsiteX36" fmla="*/ 0 w 10009632"/>
              <a:gd name="connsiteY36" fmla="*/ 6083809 h 6858000"/>
              <a:gd name="connsiteX37" fmla="*/ 1536192 w 10009632"/>
              <a:gd name="connsiteY37" fmla="*/ 6083809 h 6858000"/>
              <a:gd name="connsiteX38" fmla="*/ 1536192 w 10009632"/>
              <a:gd name="connsiteY38" fmla="*/ 743713 h 6858000"/>
              <a:gd name="connsiteX39" fmla="*/ 0 w 10009632"/>
              <a:gd name="connsiteY39" fmla="*/ 743713 h 6858000"/>
              <a:gd name="connsiteX40" fmla="*/ 0 w 10009632"/>
              <a:gd name="connsiteY40"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325209 w 10009632"/>
              <a:gd name="connsiteY11" fmla="*/ 641481 h 6858000"/>
              <a:gd name="connsiteX12" fmla="*/ 9299558 w 10009632"/>
              <a:gd name="connsiteY12" fmla="*/ 615325 h 6858000"/>
              <a:gd name="connsiteX13" fmla="*/ 9299558 w 10009632"/>
              <a:gd name="connsiteY13" fmla="*/ 611858 h 6858000"/>
              <a:gd name="connsiteX14" fmla="*/ 9299558 w 10009632"/>
              <a:gd name="connsiteY14" fmla="*/ 609076 h 6858000"/>
              <a:gd name="connsiteX15" fmla="*/ 9299557 w 10009632"/>
              <a:gd name="connsiteY15" fmla="*/ 609076 h 6858000"/>
              <a:gd name="connsiteX16" fmla="*/ 9297987 w 10009632"/>
              <a:gd name="connsiteY16" fmla="*/ 524982 h 6858000"/>
              <a:gd name="connsiteX17" fmla="*/ 9297327 w 10009632"/>
              <a:gd name="connsiteY17" fmla="*/ 521721 h 6858000"/>
              <a:gd name="connsiteX18" fmla="*/ 9311574 w 10009632"/>
              <a:gd name="connsiteY18" fmla="*/ 500271 h 6858000"/>
              <a:gd name="connsiteX19" fmla="*/ 9319005 w 10009632"/>
              <a:gd name="connsiteY19" fmla="*/ 498774 h 6858000"/>
              <a:gd name="connsiteX20" fmla="*/ 9318981 w 10009632"/>
              <a:gd name="connsiteY20" fmla="*/ 498442 h 6858000"/>
              <a:gd name="connsiteX21" fmla="*/ 9346322 w 10009632"/>
              <a:gd name="connsiteY21" fmla="*/ 495886 h 6858000"/>
              <a:gd name="connsiteX22" fmla="*/ 9356813 w 10009632"/>
              <a:gd name="connsiteY22" fmla="*/ 495676 h 6858000"/>
              <a:gd name="connsiteX23" fmla="*/ 9356893 w 10009632"/>
              <a:gd name="connsiteY23" fmla="*/ 495660 h 6858000"/>
              <a:gd name="connsiteX24" fmla="*/ 9356959 w 10009632"/>
              <a:gd name="connsiteY24" fmla="*/ 495673 h 6858000"/>
              <a:gd name="connsiteX25" fmla="*/ 9357631 w 10009632"/>
              <a:gd name="connsiteY25" fmla="*/ 495659 h 6858000"/>
              <a:gd name="connsiteX26" fmla="*/ 9442002 w 10009632"/>
              <a:gd name="connsiteY26" fmla="*/ 349989 h 6858000"/>
              <a:gd name="connsiteX27" fmla="*/ 9229912 w 10009632"/>
              <a:gd name="connsiteY27" fmla="*/ 571943 h 6858000"/>
              <a:gd name="connsiteX28" fmla="*/ 9442002 w 10009632"/>
              <a:gd name="connsiteY28" fmla="*/ 793897 h 6858000"/>
              <a:gd name="connsiteX29" fmla="*/ 9654091 w 10009632"/>
              <a:gd name="connsiteY29" fmla="*/ 571943 h 6858000"/>
              <a:gd name="connsiteX30" fmla="*/ 9442002 w 10009632"/>
              <a:gd name="connsiteY30" fmla="*/ 349989 h 6858000"/>
              <a:gd name="connsiteX31" fmla="*/ 0 w 10009632"/>
              <a:gd name="connsiteY31" fmla="*/ 0 h 6858000"/>
              <a:gd name="connsiteX32" fmla="*/ 10009632 w 10009632"/>
              <a:gd name="connsiteY32" fmla="*/ 0 h 6858000"/>
              <a:gd name="connsiteX33" fmla="*/ 10009632 w 10009632"/>
              <a:gd name="connsiteY33" fmla="*/ 6858000 h 6858000"/>
              <a:gd name="connsiteX34" fmla="*/ 0 w 10009632"/>
              <a:gd name="connsiteY34" fmla="*/ 6858000 h 6858000"/>
              <a:gd name="connsiteX35" fmla="*/ 0 w 10009632"/>
              <a:gd name="connsiteY35" fmla="*/ 6083809 h 6858000"/>
              <a:gd name="connsiteX36" fmla="*/ 1536192 w 10009632"/>
              <a:gd name="connsiteY36" fmla="*/ 6083809 h 6858000"/>
              <a:gd name="connsiteX37" fmla="*/ 1536192 w 10009632"/>
              <a:gd name="connsiteY37" fmla="*/ 743713 h 6858000"/>
              <a:gd name="connsiteX38" fmla="*/ 0 w 10009632"/>
              <a:gd name="connsiteY38" fmla="*/ 743713 h 6858000"/>
              <a:gd name="connsiteX39" fmla="*/ 0 w 10009632"/>
              <a:gd name="connsiteY39"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9558 w 10009632"/>
              <a:gd name="connsiteY11" fmla="*/ 615325 h 6858000"/>
              <a:gd name="connsiteX12" fmla="*/ 9299558 w 10009632"/>
              <a:gd name="connsiteY12" fmla="*/ 611858 h 6858000"/>
              <a:gd name="connsiteX13" fmla="*/ 9299558 w 10009632"/>
              <a:gd name="connsiteY13" fmla="*/ 609076 h 6858000"/>
              <a:gd name="connsiteX14" fmla="*/ 9299557 w 10009632"/>
              <a:gd name="connsiteY14" fmla="*/ 609076 h 6858000"/>
              <a:gd name="connsiteX15" fmla="*/ 9297987 w 10009632"/>
              <a:gd name="connsiteY15" fmla="*/ 524982 h 6858000"/>
              <a:gd name="connsiteX16" fmla="*/ 9297327 w 10009632"/>
              <a:gd name="connsiteY16" fmla="*/ 521721 h 6858000"/>
              <a:gd name="connsiteX17" fmla="*/ 9311574 w 10009632"/>
              <a:gd name="connsiteY17" fmla="*/ 500271 h 6858000"/>
              <a:gd name="connsiteX18" fmla="*/ 9319005 w 10009632"/>
              <a:gd name="connsiteY18" fmla="*/ 498774 h 6858000"/>
              <a:gd name="connsiteX19" fmla="*/ 9318981 w 10009632"/>
              <a:gd name="connsiteY19" fmla="*/ 498442 h 6858000"/>
              <a:gd name="connsiteX20" fmla="*/ 9346322 w 10009632"/>
              <a:gd name="connsiteY20" fmla="*/ 495886 h 6858000"/>
              <a:gd name="connsiteX21" fmla="*/ 9356813 w 10009632"/>
              <a:gd name="connsiteY21" fmla="*/ 495676 h 6858000"/>
              <a:gd name="connsiteX22" fmla="*/ 9356893 w 10009632"/>
              <a:gd name="connsiteY22" fmla="*/ 495660 h 6858000"/>
              <a:gd name="connsiteX23" fmla="*/ 9356959 w 10009632"/>
              <a:gd name="connsiteY23" fmla="*/ 495673 h 6858000"/>
              <a:gd name="connsiteX24" fmla="*/ 9357631 w 10009632"/>
              <a:gd name="connsiteY24" fmla="*/ 495659 h 6858000"/>
              <a:gd name="connsiteX25" fmla="*/ 9442002 w 10009632"/>
              <a:gd name="connsiteY25" fmla="*/ 349989 h 6858000"/>
              <a:gd name="connsiteX26" fmla="*/ 9229912 w 10009632"/>
              <a:gd name="connsiteY26" fmla="*/ 571943 h 6858000"/>
              <a:gd name="connsiteX27" fmla="*/ 9442002 w 10009632"/>
              <a:gd name="connsiteY27" fmla="*/ 793897 h 6858000"/>
              <a:gd name="connsiteX28" fmla="*/ 9654091 w 10009632"/>
              <a:gd name="connsiteY28" fmla="*/ 571943 h 6858000"/>
              <a:gd name="connsiteX29" fmla="*/ 9442002 w 10009632"/>
              <a:gd name="connsiteY29" fmla="*/ 349989 h 6858000"/>
              <a:gd name="connsiteX30" fmla="*/ 0 w 10009632"/>
              <a:gd name="connsiteY30" fmla="*/ 0 h 6858000"/>
              <a:gd name="connsiteX31" fmla="*/ 10009632 w 10009632"/>
              <a:gd name="connsiteY31" fmla="*/ 0 h 6858000"/>
              <a:gd name="connsiteX32" fmla="*/ 10009632 w 10009632"/>
              <a:gd name="connsiteY32" fmla="*/ 6858000 h 6858000"/>
              <a:gd name="connsiteX33" fmla="*/ 0 w 10009632"/>
              <a:gd name="connsiteY33" fmla="*/ 6858000 h 6858000"/>
              <a:gd name="connsiteX34" fmla="*/ 0 w 10009632"/>
              <a:gd name="connsiteY34" fmla="*/ 6083809 h 6858000"/>
              <a:gd name="connsiteX35" fmla="*/ 1536192 w 10009632"/>
              <a:gd name="connsiteY35" fmla="*/ 6083809 h 6858000"/>
              <a:gd name="connsiteX36" fmla="*/ 1536192 w 10009632"/>
              <a:gd name="connsiteY36" fmla="*/ 743713 h 6858000"/>
              <a:gd name="connsiteX37" fmla="*/ 0 w 10009632"/>
              <a:gd name="connsiteY37" fmla="*/ 743713 h 6858000"/>
              <a:gd name="connsiteX38" fmla="*/ 0 w 10009632"/>
              <a:gd name="connsiteY38"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9558 w 10009632"/>
              <a:gd name="connsiteY11" fmla="*/ 615325 h 6858000"/>
              <a:gd name="connsiteX12" fmla="*/ 9299558 w 10009632"/>
              <a:gd name="connsiteY12" fmla="*/ 611858 h 6858000"/>
              <a:gd name="connsiteX13" fmla="*/ 9299558 w 10009632"/>
              <a:gd name="connsiteY13" fmla="*/ 609076 h 6858000"/>
              <a:gd name="connsiteX14" fmla="*/ 9297987 w 10009632"/>
              <a:gd name="connsiteY14" fmla="*/ 524982 h 6858000"/>
              <a:gd name="connsiteX15" fmla="*/ 9297327 w 10009632"/>
              <a:gd name="connsiteY15" fmla="*/ 521721 h 6858000"/>
              <a:gd name="connsiteX16" fmla="*/ 9311574 w 10009632"/>
              <a:gd name="connsiteY16" fmla="*/ 500271 h 6858000"/>
              <a:gd name="connsiteX17" fmla="*/ 9319005 w 10009632"/>
              <a:gd name="connsiteY17" fmla="*/ 498774 h 6858000"/>
              <a:gd name="connsiteX18" fmla="*/ 9318981 w 10009632"/>
              <a:gd name="connsiteY18" fmla="*/ 498442 h 6858000"/>
              <a:gd name="connsiteX19" fmla="*/ 9346322 w 10009632"/>
              <a:gd name="connsiteY19" fmla="*/ 495886 h 6858000"/>
              <a:gd name="connsiteX20" fmla="*/ 9356813 w 10009632"/>
              <a:gd name="connsiteY20" fmla="*/ 495676 h 6858000"/>
              <a:gd name="connsiteX21" fmla="*/ 9356893 w 10009632"/>
              <a:gd name="connsiteY21" fmla="*/ 495660 h 6858000"/>
              <a:gd name="connsiteX22" fmla="*/ 9356959 w 10009632"/>
              <a:gd name="connsiteY22" fmla="*/ 495673 h 6858000"/>
              <a:gd name="connsiteX23" fmla="*/ 9357631 w 10009632"/>
              <a:gd name="connsiteY23" fmla="*/ 495659 h 6858000"/>
              <a:gd name="connsiteX24" fmla="*/ 9442002 w 10009632"/>
              <a:gd name="connsiteY24" fmla="*/ 349989 h 6858000"/>
              <a:gd name="connsiteX25" fmla="*/ 9229912 w 10009632"/>
              <a:gd name="connsiteY25" fmla="*/ 571943 h 6858000"/>
              <a:gd name="connsiteX26" fmla="*/ 9442002 w 10009632"/>
              <a:gd name="connsiteY26" fmla="*/ 793897 h 6858000"/>
              <a:gd name="connsiteX27" fmla="*/ 9654091 w 10009632"/>
              <a:gd name="connsiteY27" fmla="*/ 571943 h 6858000"/>
              <a:gd name="connsiteX28" fmla="*/ 9442002 w 10009632"/>
              <a:gd name="connsiteY28" fmla="*/ 349989 h 6858000"/>
              <a:gd name="connsiteX29" fmla="*/ 0 w 10009632"/>
              <a:gd name="connsiteY29" fmla="*/ 0 h 6858000"/>
              <a:gd name="connsiteX30" fmla="*/ 10009632 w 10009632"/>
              <a:gd name="connsiteY30" fmla="*/ 0 h 6858000"/>
              <a:gd name="connsiteX31" fmla="*/ 10009632 w 10009632"/>
              <a:gd name="connsiteY31" fmla="*/ 6858000 h 6858000"/>
              <a:gd name="connsiteX32" fmla="*/ 0 w 10009632"/>
              <a:gd name="connsiteY32" fmla="*/ 6858000 h 6858000"/>
              <a:gd name="connsiteX33" fmla="*/ 0 w 10009632"/>
              <a:gd name="connsiteY33" fmla="*/ 6083809 h 6858000"/>
              <a:gd name="connsiteX34" fmla="*/ 1536192 w 10009632"/>
              <a:gd name="connsiteY34" fmla="*/ 6083809 h 6858000"/>
              <a:gd name="connsiteX35" fmla="*/ 1536192 w 10009632"/>
              <a:gd name="connsiteY35" fmla="*/ 743713 h 6858000"/>
              <a:gd name="connsiteX36" fmla="*/ 0 w 10009632"/>
              <a:gd name="connsiteY36" fmla="*/ 743713 h 6858000"/>
              <a:gd name="connsiteX37" fmla="*/ 0 w 10009632"/>
              <a:gd name="connsiteY37"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9558 w 10009632"/>
              <a:gd name="connsiteY11" fmla="*/ 615325 h 6858000"/>
              <a:gd name="connsiteX12" fmla="*/ 9299558 w 10009632"/>
              <a:gd name="connsiteY12" fmla="*/ 611858 h 6858000"/>
              <a:gd name="connsiteX13" fmla="*/ 9297987 w 10009632"/>
              <a:gd name="connsiteY13" fmla="*/ 524982 h 6858000"/>
              <a:gd name="connsiteX14" fmla="*/ 9297327 w 10009632"/>
              <a:gd name="connsiteY14" fmla="*/ 521721 h 6858000"/>
              <a:gd name="connsiteX15" fmla="*/ 9311574 w 10009632"/>
              <a:gd name="connsiteY15" fmla="*/ 500271 h 6858000"/>
              <a:gd name="connsiteX16" fmla="*/ 9319005 w 10009632"/>
              <a:gd name="connsiteY16" fmla="*/ 498774 h 6858000"/>
              <a:gd name="connsiteX17" fmla="*/ 9318981 w 10009632"/>
              <a:gd name="connsiteY17" fmla="*/ 498442 h 6858000"/>
              <a:gd name="connsiteX18" fmla="*/ 9346322 w 10009632"/>
              <a:gd name="connsiteY18" fmla="*/ 495886 h 6858000"/>
              <a:gd name="connsiteX19" fmla="*/ 9356813 w 10009632"/>
              <a:gd name="connsiteY19" fmla="*/ 495676 h 6858000"/>
              <a:gd name="connsiteX20" fmla="*/ 9356893 w 10009632"/>
              <a:gd name="connsiteY20" fmla="*/ 495660 h 6858000"/>
              <a:gd name="connsiteX21" fmla="*/ 9356959 w 10009632"/>
              <a:gd name="connsiteY21" fmla="*/ 495673 h 6858000"/>
              <a:gd name="connsiteX22" fmla="*/ 9357631 w 10009632"/>
              <a:gd name="connsiteY22" fmla="*/ 495659 h 6858000"/>
              <a:gd name="connsiteX23" fmla="*/ 9442002 w 10009632"/>
              <a:gd name="connsiteY23" fmla="*/ 349989 h 6858000"/>
              <a:gd name="connsiteX24" fmla="*/ 9229912 w 10009632"/>
              <a:gd name="connsiteY24" fmla="*/ 571943 h 6858000"/>
              <a:gd name="connsiteX25" fmla="*/ 9442002 w 10009632"/>
              <a:gd name="connsiteY25" fmla="*/ 793897 h 6858000"/>
              <a:gd name="connsiteX26" fmla="*/ 9654091 w 10009632"/>
              <a:gd name="connsiteY26" fmla="*/ 571943 h 6858000"/>
              <a:gd name="connsiteX27" fmla="*/ 9442002 w 10009632"/>
              <a:gd name="connsiteY27" fmla="*/ 349989 h 6858000"/>
              <a:gd name="connsiteX28" fmla="*/ 0 w 10009632"/>
              <a:gd name="connsiteY28" fmla="*/ 0 h 6858000"/>
              <a:gd name="connsiteX29" fmla="*/ 10009632 w 10009632"/>
              <a:gd name="connsiteY29" fmla="*/ 0 h 6858000"/>
              <a:gd name="connsiteX30" fmla="*/ 10009632 w 10009632"/>
              <a:gd name="connsiteY30" fmla="*/ 6858000 h 6858000"/>
              <a:gd name="connsiteX31" fmla="*/ 0 w 10009632"/>
              <a:gd name="connsiteY31" fmla="*/ 6858000 h 6858000"/>
              <a:gd name="connsiteX32" fmla="*/ 0 w 10009632"/>
              <a:gd name="connsiteY32" fmla="*/ 6083809 h 6858000"/>
              <a:gd name="connsiteX33" fmla="*/ 1536192 w 10009632"/>
              <a:gd name="connsiteY33" fmla="*/ 6083809 h 6858000"/>
              <a:gd name="connsiteX34" fmla="*/ 1536192 w 10009632"/>
              <a:gd name="connsiteY34" fmla="*/ 743713 h 6858000"/>
              <a:gd name="connsiteX35" fmla="*/ 0 w 10009632"/>
              <a:gd name="connsiteY35" fmla="*/ 743713 h 6858000"/>
              <a:gd name="connsiteX36" fmla="*/ 0 w 10009632"/>
              <a:gd name="connsiteY36"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9558 w 10009632"/>
              <a:gd name="connsiteY11" fmla="*/ 615325 h 6858000"/>
              <a:gd name="connsiteX12" fmla="*/ 9297987 w 10009632"/>
              <a:gd name="connsiteY12" fmla="*/ 524982 h 6858000"/>
              <a:gd name="connsiteX13" fmla="*/ 9297327 w 10009632"/>
              <a:gd name="connsiteY13" fmla="*/ 521721 h 6858000"/>
              <a:gd name="connsiteX14" fmla="*/ 9311574 w 10009632"/>
              <a:gd name="connsiteY14" fmla="*/ 500271 h 6858000"/>
              <a:gd name="connsiteX15" fmla="*/ 9319005 w 10009632"/>
              <a:gd name="connsiteY15" fmla="*/ 498774 h 6858000"/>
              <a:gd name="connsiteX16" fmla="*/ 9318981 w 10009632"/>
              <a:gd name="connsiteY16" fmla="*/ 498442 h 6858000"/>
              <a:gd name="connsiteX17" fmla="*/ 9346322 w 10009632"/>
              <a:gd name="connsiteY17" fmla="*/ 495886 h 6858000"/>
              <a:gd name="connsiteX18" fmla="*/ 9356813 w 10009632"/>
              <a:gd name="connsiteY18" fmla="*/ 495676 h 6858000"/>
              <a:gd name="connsiteX19" fmla="*/ 9356893 w 10009632"/>
              <a:gd name="connsiteY19" fmla="*/ 495660 h 6858000"/>
              <a:gd name="connsiteX20" fmla="*/ 9356959 w 10009632"/>
              <a:gd name="connsiteY20" fmla="*/ 495673 h 6858000"/>
              <a:gd name="connsiteX21" fmla="*/ 9357631 w 10009632"/>
              <a:gd name="connsiteY21" fmla="*/ 495659 h 6858000"/>
              <a:gd name="connsiteX22" fmla="*/ 9442002 w 10009632"/>
              <a:gd name="connsiteY22" fmla="*/ 349989 h 6858000"/>
              <a:gd name="connsiteX23" fmla="*/ 9229912 w 10009632"/>
              <a:gd name="connsiteY23" fmla="*/ 571943 h 6858000"/>
              <a:gd name="connsiteX24" fmla="*/ 9442002 w 10009632"/>
              <a:gd name="connsiteY24" fmla="*/ 793897 h 6858000"/>
              <a:gd name="connsiteX25" fmla="*/ 9654091 w 10009632"/>
              <a:gd name="connsiteY25" fmla="*/ 571943 h 6858000"/>
              <a:gd name="connsiteX26" fmla="*/ 9442002 w 10009632"/>
              <a:gd name="connsiteY26" fmla="*/ 349989 h 6858000"/>
              <a:gd name="connsiteX27" fmla="*/ 0 w 10009632"/>
              <a:gd name="connsiteY27" fmla="*/ 0 h 6858000"/>
              <a:gd name="connsiteX28" fmla="*/ 10009632 w 10009632"/>
              <a:gd name="connsiteY28" fmla="*/ 0 h 6858000"/>
              <a:gd name="connsiteX29" fmla="*/ 10009632 w 10009632"/>
              <a:gd name="connsiteY29" fmla="*/ 6858000 h 6858000"/>
              <a:gd name="connsiteX30" fmla="*/ 0 w 10009632"/>
              <a:gd name="connsiteY30" fmla="*/ 6858000 h 6858000"/>
              <a:gd name="connsiteX31" fmla="*/ 0 w 10009632"/>
              <a:gd name="connsiteY31" fmla="*/ 6083809 h 6858000"/>
              <a:gd name="connsiteX32" fmla="*/ 1536192 w 10009632"/>
              <a:gd name="connsiteY32" fmla="*/ 6083809 h 6858000"/>
              <a:gd name="connsiteX33" fmla="*/ 1536192 w 10009632"/>
              <a:gd name="connsiteY33" fmla="*/ 743713 h 6858000"/>
              <a:gd name="connsiteX34" fmla="*/ 0 w 10009632"/>
              <a:gd name="connsiteY34" fmla="*/ 743713 h 6858000"/>
              <a:gd name="connsiteX35" fmla="*/ 0 w 10009632"/>
              <a:gd name="connsiteY35"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7987 w 10009632"/>
              <a:gd name="connsiteY11" fmla="*/ 524982 h 6858000"/>
              <a:gd name="connsiteX12" fmla="*/ 9297327 w 10009632"/>
              <a:gd name="connsiteY12" fmla="*/ 521721 h 6858000"/>
              <a:gd name="connsiteX13" fmla="*/ 9311574 w 10009632"/>
              <a:gd name="connsiteY13" fmla="*/ 500271 h 6858000"/>
              <a:gd name="connsiteX14" fmla="*/ 9319005 w 10009632"/>
              <a:gd name="connsiteY14" fmla="*/ 498774 h 6858000"/>
              <a:gd name="connsiteX15" fmla="*/ 9318981 w 10009632"/>
              <a:gd name="connsiteY15" fmla="*/ 498442 h 6858000"/>
              <a:gd name="connsiteX16" fmla="*/ 9346322 w 10009632"/>
              <a:gd name="connsiteY16" fmla="*/ 495886 h 6858000"/>
              <a:gd name="connsiteX17" fmla="*/ 9356813 w 10009632"/>
              <a:gd name="connsiteY17" fmla="*/ 495676 h 6858000"/>
              <a:gd name="connsiteX18" fmla="*/ 9356893 w 10009632"/>
              <a:gd name="connsiteY18" fmla="*/ 495660 h 6858000"/>
              <a:gd name="connsiteX19" fmla="*/ 9356959 w 10009632"/>
              <a:gd name="connsiteY19" fmla="*/ 495673 h 6858000"/>
              <a:gd name="connsiteX20" fmla="*/ 9357631 w 10009632"/>
              <a:gd name="connsiteY20" fmla="*/ 495659 h 6858000"/>
              <a:gd name="connsiteX21" fmla="*/ 9442002 w 10009632"/>
              <a:gd name="connsiteY21" fmla="*/ 349989 h 6858000"/>
              <a:gd name="connsiteX22" fmla="*/ 9229912 w 10009632"/>
              <a:gd name="connsiteY22" fmla="*/ 571943 h 6858000"/>
              <a:gd name="connsiteX23" fmla="*/ 9442002 w 10009632"/>
              <a:gd name="connsiteY23" fmla="*/ 793897 h 6858000"/>
              <a:gd name="connsiteX24" fmla="*/ 9654091 w 10009632"/>
              <a:gd name="connsiteY24" fmla="*/ 571943 h 6858000"/>
              <a:gd name="connsiteX25" fmla="*/ 9442002 w 10009632"/>
              <a:gd name="connsiteY25" fmla="*/ 349989 h 6858000"/>
              <a:gd name="connsiteX26" fmla="*/ 0 w 10009632"/>
              <a:gd name="connsiteY26" fmla="*/ 0 h 6858000"/>
              <a:gd name="connsiteX27" fmla="*/ 10009632 w 10009632"/>
              <a:gd name="connsiteY27" fmla="*/ 0 h 6858000"/>
              <a:gd name="connsiteX28" fmla="*/ 10009632 w 10009632"/>
              <a:gd name="connsiteY28" fmla="*/ 6858000 h 6858000"/>
              <a:gd name="connsiteX29" fmla="*/ 0 w 10009632"/>
              <a:gd name="connsiteY29" fmla="*/ 6858000 h 6858000"/>
              <a:gd name="connsiteX30" fmla="*/ 0 w 10009632"/>
              <a:gd name="connsiteY30" fmla="*/ 6083809 h 6858000"/>
              <a:gd name="connsiteX31" fmla="*/ 1536192 w 10009632"/>
              <a:gd name="connsiteY31" fmla="*/ 6083809 h 6858000"/>
              <a:gd name="connsiteX32" fmla="*/ 1536192 w 10009632"/>
              <a:gd name="connsiteY32" fmla="*/ 743713 h 6858000"/>
              <a:gd name="connsiteX33" fmla="*/ 0 w 10009632"/>
              <a:gd name="connsiteY33" fmla="*/ 743713 h 6858000"/>
              <a:gd name="connsiteX34" fmla="*/ 0 w 10009632"/>
              <a:gd name="connsiteY34"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297987 w 10009632"/>
              <a:gd name="connsiteY10" fmla="*/ 524982 h 6858000"/>
              <a:gd name="connsiteX11" fmla="*/ 9297327 w 10009632"/>
              <a:gd name="connsiteY11" fmla="*/ 521721 h 6858000"/>
              <a:gd name="connsiteX12" fmla="*/ 9311574 w 10009632"/>
              <a:gd name="connsiteY12" fmla="*/ 500271 h 6858000"/>
              <a:gd name="connsiteX13" fmla="*/ 9319005 w 10009632"/>
              <a:gd name="connsiteY13" fmla="*/ 498774 h 6858000"/>
              <a:gd name="connsiteX14" fmla="*/ 9318981 w 10009632"/>
              <a:gd name="connsiteY14" fmla="*/ 498442 h 6858000"/>
              <a:gd name="connsiteX15" fmla="*/ 9346322 w 10009632"/>
              <a:gd name="connsiteY15" fmla="*/ 495886 h 6858000"/>
              <a:gd name="connsiteX16" fmla="*/ 9356813 w 10009632"/>
              <a:gd name="connsiteY16" fmla="*/ 495676 h 6858000"/>
              <a:gd name="connsiteX17" fmla="*/ 9356893 w 10009632"/>
              <a:gd name="connsiteY17" fmla="*/ 495660 h 6858000"/>
              <a:gd name="connsiteX18" fmla="*/ 9356959 w 10009632"/>
              <a:gd name="connsiteY18" fmla="*/ 495673 h 6858000"/>
              <a:gd name="connsiteX19" fmla="*/ 9357631 w 10009632"/>
              <a:gd name="connsiteY19" fmla="*/ 495659 h 6858000"/>
              <a:gd name="connsiteX20" fmla="*/ 9442002 w 10009632"/>
              <a:gd name="connsiteY20" fmla="*/ 349989 h 6858000"/>
              <a:gd name="connsiteX21" fmla="*/ 9229912 w 10009632"/>
              <a:gd name="connsiteY21" fmla="*/ 571943 h 6858000"/>
              <a:gd name="connsiteX22" fmla="*/ 9442002 w 10009632"/>
              <a:gd name="connsiteY22" fmla="*/ 793897 h 6858000"/>
              <a:gd name="connsiteX23" fmla="*/ 9654091 w 10009632"/>
              <a:gd name="connsiteY23" fmla="*/ 571943 h 6858000"/>
              <a:gd name="connsiteX24" fmla="*/ 9442002 w 10009632"/>
              <a:gd name="connsiteY24" fmla="*/ 349989 h 6858000"/>
              <a:gd name="connsiteX25" fmla="*/ 0 w 10009632"/>
              <a:gd name="connsiteY25" fmla="*/ 0 h 6858000"/>
              <a:gd name="connsiteX26" fmla="*/ 10009632 w 10009632"/>
              <a:gd name="connsiteY26" fmla="*/ 0 h 6858000"/>
              <a:gd name="connsiteX27" fmla="*/ 10009632 w 10009632"/>
              <a:gd name="connsiteY27" fmla="*/ 6858000 h 6858000"/>
              <a:gd name="connsiteX28" fmla="*/ 0 w 10009632"/>
              <a:gd name="connsiteY28" fmla="*/ 6858000 h 6858000"/>
              <a:gd name="connsiteX29" fmla="*/ 0 w 10009632"/>
              <a:gd name="connsiteY29" fmla="*/ 6083809 h 6858000"/>
              <a:gd name="connsiteX30" fmla="*/ 1536192 w 10009632"/>
              <a:gd name="connsiteY30" fmla="*/ 6083809 h 6858000"/>
              <a:gd name="connsiteX31" fmla="*/ 1536192 w 10009632"/>
              <a:gd name="connsiteY31" fmla="*/ 743713 h 6858000"/>
              <a:gd name="connsiteX32" fmla="*/ 0 w 10009632"/>
              <a:gd name="connsiteY32" fmla="*/ 743713 h 6858000"/>
              <a:gd name="connsiteX33" fmla="*/ 0 w 10009632"/>
              <a:gd name="connsiteY33"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297987 w 10009632"/>
              <a:gd name="connsiteY9" fmla="*/ 524982 h 6858000"/>
              <a:gd name="connsiteX10" fmla="*/ 9297327 w 10009632"/>
              <a:gd name="connsiteY10" fmla="*/ 521721 h 6858000"/>
              <a:gd name="connsiteX11" fmla="*/ 9311574 w 10009632"/>
              <a:gd name="connsiteY11" fmla="*/ 500271 h 6858000"/>
              <a:gd name="connsiteX12" fmla="*/ 9319005 w 10009632"/>
              <a:gd name="connsiteY12" fmla="*/ 498774 h 6858000"/>
              <a:gd name="connsiteX13" fmla="*/ 9318981 w 10009632"/>
              <a:gd name="connsiteY13" fmla="*/ 498442 h 6858000"/>
              <a:gd name="connsiteX14" fmla="*/ 9346322 w 10009632"/>
              <a:gd name="connsiteY14" fmla="*/ 495886 h 6858000"/>
              <a:gd name="connsiteX15" fmla="*/ 9356813 w 10009632"/>
              <a:gd name="connsiteY15" fmla="*/ 495676 h 6858000"/>
              <a:gd name="connsiteX16" fmla="*/ 9356893 w 10009632"/>
              <a:gd name="connsiteY16" fmla="*/ 495660 h 6858000"/>
              <a:gd name="connsiteX17" fmla="*/ 9356959 w 10009632"/>
              <a:gd name="connsiteY17" fmla="*/ 495673 h 6858000"/>
              <a:gd name="connsiteX18" fmla="*/ 9357631 w 10009632"/>
              <a:gd name="connsiteY18" fmla="*/ 495659 h 6858000"/>
              <a:gd name="connsiteX19" fmla="*/ 9442002 w 10009632"/>
              <a:gd name="connsiteY19" fmla="*/ 349989 h 6858000"/>
              <a:gd name="connsiteX20" fmla="*/ 9229912 w 10009632"/>
              <a:gd name="connsiteY20" fmla="*/ 571943 h 6858000"/>
              <a:gd name="connsiteX21" fmla="*/ 9442002 w 10009632"/>
              <a:gd name="connsiteY21" fmla="*/ 793897 h 6858000"/>
              <a:gd name="connsiteX22" fmla="*/ 9654091 w 10009632"/>
              <a:gd name="connsiteY22" fmla="*/ 571943 h 6858000"/>
              <a:gd name="connsiteX23" fmla="*/ 9442002 w 10009632"/>
              <a:gd name="connsiteY23" fmla="*/ 349989 h 6858000"/>
              <a:gd name="connsiteX24" fmla="*/ 0 w 10009632"/>
              <a:gd name="connsiteY24" fmla="*/ 0 h 6858000"/>
              <a:gd name="connsiteX25" fmla="*/ 10009632 w 10009632"/>
              <a:gd name="connsiteY25" fmla="*/ 0 h 6858000"/>
              <a:gd name="connsiteX26" fmla="*/ 10009632 w 10009632"/>
              <a:gd name="connsiteY26" fmla="*/ 6858000 h 6858000"/>
              <a:gd name="connsiteX27" fmla="*/ 0 w 10009632"/>
              <a:gd name="connsiteY27" fmla="*/ 6858000 h 6858000"/>
              <a:gd name="connsiteX28" fmla="*/ 0 w 10009632"/>
              <a:gd name="connsiteY28" fmla="*/ 6083809 h 6858000"/>
              <a:gd name="connsiteX29" fmla="*/ 1536192 w 10009632"/>
              <a:gd name="connsiteY29" fmla="*/ 6083809 h 6858000"/>
              <a:gd name="connsiteX30" fmla="*/ 1536192 w 10009632"/>
              <a:gd name="connsiteY30" fmla="*/ 743713 h 6858000"/>
              <a:gd name="connsiteX31" fmla="*/ 0 w 10009632"/>
              <a:gd name="connsiteY31" fmla="*/ 743713 h 6858000"/>
              <a:gd name="connsiteX32" fmla="*/ 0 w 10009632"/>
              <a:gd name="connsiteY3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356813 w 10009632"/>
              <a:gd name="connsiteY14" fmla="*/ 495676 h 6858000"/>
              <a:gd name="connsiteX15" fmla="*/ 9356893 w 10009632"/>
              <a:gd name="connsiteY15" fmla="*/ 495660 h 6858000"/>
              <a:gd name="connsiteX16" fmla="*/ 9356959 w 10009632"/>
              <a:gd name="connsiteY16" fmla="*/ 495673 h 6858000"/>
              <a:gd name="connsiteX17" fmla="*/ 9357631 w 10009632"/>
              <a:gd name="connsiteY17" fmla="*/ 495659 h 6858000"/>
              <a:gd name="connsiteX18" fmla="*/ 9442002 w 10009632"/>
              <a:gd name="connsiteY18" fmla="*/ 349989 h 6858000"/>
              <a:gd name="connsiteX19" fmla="*/ 9229912 w 10009632"/>
              <a:gd name="connsiteY19" fmla="*/ 571943 h 6858000"/>
              <a:gd name="connsiteX20" fmla="*/ 9442002 w 10009632"/>
              <a:gd name="connsiteY20" fmla="*/ 793897 h 6858000"/>
              <a:gd name="connsiteX21" fmla="*/ 9654091 w 10009632"/>
              <a:gd name="connsiteY21" fmla="*/ 571943 h 6858000"/>
              <a:gd name="connsiteX22" fmla="*/ 9442002 w 10009632"/>
              <a:gd name="connsiteY22" fmla="*/ 349989 h 6858000"/>
              <a:gd name="connsiteX23" fmla="*/ 0 w 10009632"/>
              <a:gd name="connsiteY23" fmla="*/ 0 h 6858000"/>
              <a:gd name="connsiteX24" fmla="*/ 10009632 w 10009632"/>
              <a:gd name="connsiteY24" fmla="*/ 0 h 6858000"/>
              <a:gd name="connsiteX25" fmla="*/ 10009632 w 10009632"/>
              <a:gd name="connsiteY25" fmla="*/ 6858000 h 6858000"/>
              <a:gd name="connsiteX26" fmla="*/ 0 w 10009632"/>
              <a:gd name="connsiteY26" fmla="*/ 6858000 h 6858000"/>
              <a:gd name="connsiteX27" fmla="*/ 0 w 10009632"/>
              <a:gd name="connsiteY27" fmla="*/ 6083809 h 6858000"/>
              <a:gd name="connsiteX28" fmla="*/ 1536192 w 10009632"/>
              <a:gd name="connsiteY28" fmla="*/ 6083809 h 6858000"/>
              <a:gd name="connsiteX29" fmla="*/ 1536192 w 10009632"/>
              <a:gd name="connsiteY29" fmla="*/ 743713 h 6858000"/>
              <a:gd name="connsiteX30" fmla="*/ 0 w 10009632"/>
              <a:gd name="connsiteY30" fmla="*/ 743713 h 6858000"/>
              <a:gd name="connsiteX31" fmla="*/ 0 w 10009632"/>
              <a:gd name="connsiteY31" fmla="*/ 0 h 6858000"/>
              <a:gd name="connsiteX0" fmla="*/ 9356959 w 10009632"/>
              <a:gd name="connsiteY0" fmla="*/ 495673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356813 w 10009632"/>
              <a:gd name="connsiteY14" fmla="*/ 495676 h 6858000"/>
              <a:gd name="connsiteX15" fmla="*/ 9356893 w 10009632"/>
              <a:gd name="connsiteY15" fmla="*/ 495660 h 6858000"/>
              <a:gd name="connsiteX16" fmla="*/ 9356959 w 10009632"/>
              <a:gd name="connsiteY16" fmla="*/ 495673 h 6858000"/>
              <a:gd name="connsiteX17" fmla="*/ 9442002 w 10009632"/>
              <a:gd name="connsiteY17" fmla="*/ 349989 h 6858000"/>
              <a:gd name="connsiteX18" fmla="*/ 9229912 w 10009632"/>
              <a:gd name="connsiteY18" fmla="*/ 571943 h 6858000"/>
              <a:gd name="connsiteX19" fmla="*/ 9442002 w 10009632"/>
              <a:gd name="connsiteY19" fmla="*/ 793897 h 6858000"/>
              <a:gd name="connsiteX20" fmla="*/ 9654091 w 10009632"/>
              <a:gd name="connsiteY20" fmla="*/ 571943 h 6858000"/>
              <a:gd name="connsiteX21" fmla="*/ 9442002 w 10009632"/>
              <a:gd name="connsiteY21" fmla="*/ 349989 h 6858000"/>
              <a:gd name="connsiteX22" fmla="*/ 0 w 10009632"/>
              <a:gd name="connsiteY22" fmla="*/ 0 h 6858000"/>
              <a:gd name="connsiteX23" fmla="*/ 10009632 w 10009632"/>
              <a:gd name="connsiteY23" fmla="*/ 0 h 6858000"/>
              <a:gd name="connsiteX24" fmla="*/ 10009632 w 10009632"/>
              <a:gd name="connsiteY24" fmla="*/ 6858000 h 6858000"/>
              <a:gd name="connsiteX25" fmla="*/ 0 w 10009632"/>
              <a:gd name="connsiteY25" fmla="*/ 6858000 h 6858000"/>
              <a:gd name="connsiteX26" fmla="*/ 0 w 10009632"/>
              <a:gd name="connsiteY26" fmla="*/ 6083809 h 6858000"/>
              <a:gd name="connsiteX27" fmla="*/ 1536192 w 10009632"/>
              <a:gd name="connsiteY27" fmla="*/ 6083809 h 6858000"/>
              <a:gd name="connsiteX28" fmla="*/ 1536192 w 10009632"/>
              <a:gd name="connsiteY28" fmla="*/ 743713 h 6858000"/>
              <a:gd name="connsiteX29" fmla="*/ 0 w 10009632"/>
              <a:gd name="connsiteY29" fmla="*/ 743713 h 6858000"/>
              <a:gd name="connsiteX30" fmla="*/ 0 w 10009632"/>
              <a:gd name="connsiteY30" fmla="*/ 0 h 6858000"/>
              <a:gd name="connsiteX0" fmla="*/ 9356893 w 10009632"/>
              <a:gd name="connsiteY0" fmla="*/ 495660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356813 w 10009632"/>
              <a:gd name="connsiteY14" fmla="*/ 495676 h 6858000"/>
              <a:gd name="connsiteX15" fmla="*/ 9356893 w 10009632"/>
              <a:gd name="connsiteY15" fmla="*/ 495660 h 6858000"/>
              <a:gd name="connsiteX16" fmla="*/ 9442002 w 10009632"/>
              <a:gd name="connsiteY16" fmla="*/ 349989 h 6858000"/>
              <a:gd name="connsiteX17" fmla="*/ 9229912 w 10009632"/>
              <a:gd name="connsiteY17" fmla="*/ 571943 h 6858000"/>
              <a:gd name="connsiteX18" fmla="*/ 9442002 w 10009632"/>
              <a:gd name="connsiteY18" fmla="*/ 793897 h 6858000"/>
              <a:gd name="connsiteX19" fmla="*/ 9654091 w 10009632"/>
              <a:gd name="connsiteY19" fmla="*/ 571943 h 6858000"/>
              <a:gd name="connsiteX20" fmla="*/ 9442002 w 10009632"/>
              <a:gd name="connsiteY20" fmla="*/ 349989 h 6858000"/>
              <a:gd name="connsiteX21" fmla="*/ 0 w 10009632"/>
              <a:gd name="connsiteY21" fmla="*/ 0 h 6858000"/>
              <a:gd name="connsiteX22" fmla="*/ 10009632 w 10009632"/>
              <a:gd name="connsiteY22" fmla="*/ 0 h 6858000"/>
              <a:gd name="connsiteX23" fmla="*/ 10009632 w 10009632"/>
              <a:gd name="connsiteY23" fmla="*/ 6858000 h 6858000"/>
              <a:gd name="connsiteX24" fmla="*/ 0 w 10009632"/>
              <a:gd name="connsiteY24" fmla="*/ 6858000 h 6858000"/>
              <a:gd name="connsiteX25" fmla="*/ 0 w 10009632"/>
              <a:gd name="connsiteY25" fmla="*/ 6083809 h 6858000"/>
              <a:gd name="connsiteX26" fmla="*/ 1536192 w 10009632"/>
              <a:gd name="connsiteY26" fmla="*/ 6083809 h 6858000"/>
              <a:gd name="connsiteX27" fmla="*/ 1536192 w 10009632"/>
              <a:gd name="connsiteY27" fmla="*/ 743713 h 6858000"/>
              <a:gd name="connsiteX28" fmla="*/ 0 w 10009632"/>
              <a:gd name="connsiteY28" fmla="*/ 743713 h 6858000"/>
              <a:gd name="connsiteX29" fmla="*/ 0 w 10009632"/>
              <a:gd name="connsiteY29" fmla="*/ 0 h 6858000"/>
              <a:gd name="connsiteX0" fmla="*/ 9356813 w 10009632"/>
              <a:gd name="connsiteY0" fmla="*/ 495676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356813 w 10009632"/>
              <a:gd name="connsiteY14" fmla="*/ 495676 h 6858000"/>
              <a:gd name="connsiteX15" fmla="*/ 9442002 w 10009632"/>
              <a:gd name="connsiteY15" fmla="*/ 349989 h 6858000"/>
              <a:gd name="connsiteX16" fmla="*/ 9229912 w 10009632"/>
              <a:gd name="connsiteY16" fmla="*/ 571943 h 6858000"/>
              <a:gd name="connsiteX17" fmla="*/ 9442002 w 10009632"/>
              <a:gd name="connsiteY17" fmla="*/ 793897 h 6858000"/>
              <a:gd name="connsiteX18" fmla="*/ 9654091 w 10009632"/>
              <a:gd name="connsiteY18" fmla="*/ 571943 h 6858000"/>
              <a:gd name="connsiteX19" fmla="*/ 9442002 w 10009632"/>
              <a:gd name="connsiteY19" fmla="*/ 349989 h 6858000"/>
              <a:gd name="connsiteX20" fmla="*/ 0 w 10009632"/>
              <a:gd name="connsiteY20" fmla="*/ 0 h 6858000"/>
              <a:gd name="connsiteX21" fmla="*/ 10009632 w 10009632"/>
              <a:gd name="connsiteY21" fmla="*/ 0 h 6858000"/>
              <a:gd name="connsiteX22" fmla="*/ 10009632 w 10009632"/>
              <a:gd name="connsiteY22" fmla="*/ 6858000 h 6858000"/>
              <a:gd name="connsiteX23" fmla="*/ 0 w 10009632"/>
              <a:gd name="connsiteY23" fmla="*/ 6858000 h 6858000"/>
              <a:gd name="connsiteX24" fmla="*/ 0 w 10009632"/>
              <a:gd name="connsiteY24" fmla="*/ 6083809 h 6858000"/>
              <a:gd name="connsiteX25" fmla="*/ 1536192 w 10009632"/>
              <a:gd name="connsiteY25" fmla="*/ 6083809 h 6858000"/>
              <a:gd name="connsiteX26" fmla="*/ 1536192 w 10009632"/>
              <a:gd name="connsiteY26" fmla="*/ 743713 h 6858000"/>
              <a:gd name="connsiteX27" fmla="*/ 0 w 10009632"/>
              <a:gd name="connsiteY27" fmla="*/ 743713 h 6858000"/>
              <a:gd name="connsiteX28" fmla="*/ 0 w 10009632"/>
              <a:gd name="connsiteY28" fmla="*/ 0 h 6858000"/>
              <a:gd name="connsiteX0" fmla="*/ 9346322 w 10009632"/>
              <a:gd name="connsiteY0" fmla="*/ 495886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442002 w 10009632"/>
              <a:gd name="connsiteY14" fmla="*/ 349989 h 6858000"/>
              <a:gd name="connsiteX15" fmla="*/ 9229912 w 10009632"/>
              <a:gd name="connsiteY15" fmla="*/ 571943 h 6858000"/>
              <a:gd name="connsiteX16" fmla="*/ 9442002 w 10009632"/>
              <a:gd name="connsiteY16" fmla="*/ 793897 h 6858000"/>
              <a:gd name="connsiteX17" fmla="*/ 9654091 w 10009632"/>
              <a:gd name="connsiteY17" fmla="*/ 571943 h 6858000"/>
              <a:gd name="connsiteX18" fmla="*/ 9442002 w 10009632"/>
              <a:gd name="connsiteY18" fmla="*/ 349989 h 6858000"/>
              <a:gd name="connsiteX19" fmla="*/ 0 w 10009632"/>
              <a:gd name="connsiteY19" fmla="*/ 0 h 6858000"/>
              <a:gd name="connsiteX20" fmla="*/ 10009632 w 10009632"/>
              <a:gd name="connsiteY20" fmla="*/ 0 h 6858000"/>
              <a:gd name="connsiteX21" fmla="*/ 10009632 w 10009632"/>
              <a:gd name="connsiteY21" fmla="*/ 6858000 h 6858000"/>
              <a:gd name="connsiteX22" fmla="*/ 0 w 10009632"/>
              <a:gd name="connsiteY22" fmla="*/ 6858000 h 6858000"/>
              <a:gd name="connsiteX23" fmla="*/ 0 w 10009632"/>
              <a:gd name="connsiteY23" fmla="*/ 6083809 h 6858000"/>
              <a:gd name="connsiteX24" fmla="*/ 1536192 w 10009632"/>
              <a:gd name="connsiteY24" fmla="*/ 6083809 h 6858000"/>
              <a:gd name="connsiteX25" fmla="*/ 1536192 w 10009632"/>
              <a:gd name="connsiteY25" fmla="*/ 743713 h 6858000"/>
              <a:gd name="connsiteX26" fmla="*/ 0 w 10009632"/>
              <a:gd name="connsiteY26" fmla="*/ 743713 h 6858000"/>
              <a:gd name="connsiteX27" fmla="*/ 0 w 10009632"/>
              <a:gd name="connsiteY27"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442002 w 10009632"/>
              <a:gd name="connsiteY13" fmla="*/ 349989 h 6858000"/>
              <a:gd name="connsiteX14" fmla="*/ 9229912 w 10009632"/>
              <a:gd name="connsiteY14" fmla="*/ 571943 h 6858000"/>
              <a:gd name="connsiteX15" fmla="*/ 9442002 w 10009632"/>
              <a:gd name="connsiteY15" fmla="*/ 793897 h 6858000"/>
              <a:gd name="connsiteX16" fmla="*/ 9654091 w 10009632"/>
              <a:gd name="connsiteY16" fmla="*/ 571943 h 6858000"/>
              <a:gd name="connsiteX17" fmla="*/ 9442002 w 10009632"/>
              <a:gd name="connsiteY17" fmla="*/ 349989 h 6858000"/>
              <a:gd name="connsiteX18" fmla="*/ 0 w 10009632"/>
              <a:gd name="connsiteY18" fmla="*/ 0 h 6858000"/>
              <a:gd name="connsiteX19" fmla="*/ 10009632 w 10009632"/>
              <a:gd name="connsiteY19" fmla="*/ 0 h 6858000"/>
              <a:gd name="connsiteX20" fmla="*/ 10009632 w 10009632"/>
              <a:gd name="connsiteY20" fmla="*/ 6858000 h 6858000"/>
              <a:gd name="connsiteX21" fmla="*/ 0 w 10009632"/>
              <a:gd name="connsiteY21" fmla="*/ 6858000 h 6858000"/>
              <a:gd name="connsiteX22" fmla="*/ 0 w 10009632"/>
              <a:gd name="connsiteY22" fmla="*/ 6083809 h 6858000"/>
              <a:gd name="connsiteX23" fmla="*/ 1536192 w 10009632"/>
              <a:gd name="connsiteY23" fmla="*/ 6083809 h 6858000"/>
              <a:gd name="connsiteX24" fmla="*/ 1536192 w 10009632"/>
              <a:gd name="connsiteY24" fmla="*/ 743713 h 6858000"/>
              <a:gd name="connsiteX25" fmla="*/ 0 w 10009632"/>
              <a:gd name="connsiteY25" fmla="*/ 743713 h 6858000"/>
              <a:gd name="connsiteX26" fmla="*/ 0 w 10009632"/>
              <a:gd name="connsiteY26"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297987 w 10009632"/>
              <a:gd name="connsiteY7" fmla="*/ 524982 h 6858000"/>
              <a:gd name="connsiteX8" fmla="*/ 9297327 w 10009632"/>
              <a:gd name="connsiteY8" fmla="*/ 521721 h 6858000"/>
              <a:gd name="connsiteX9" fmla="*/ 9311574 w 10009632"/>
              <a:gd name="connsiteY9" fmla="*/ 500271 h 6858000"/>
              <a:gd name="connsiteX10" fmla="*/ 9319005 w 10009632"/>
              <a:gd name="connsiteY10" fmla="*/ 498774 h 6858000"/>
              <a:gd name="connsiteX11" fmla="*/ 9318981 w 10009632"/>
              <a:gd name="connsiteY11" fmla="*/ 498442 h 6858000"/>
              <a:gd name="connsiteX12" fmla="*/ 9442002 w 10009632"/>
              <a:gd name="connsiteY12" fmla="*/ 349989 h 6858000"/>
              <a:gd name="connsiteX13" fmla="*/ 9229912 w 10009632"/>
              <a:gd name="connsiteY13" fmla="*/ 571943 h 6858000"/>
              <a:gd name="connsiteX14" fmla="*/ 9442002 w 10009632"/>
              <a:gd name="connsiteY14" fmla="*/ 793897 h 6858000"/>
              <a:gd name="connsiteX15" fmla="*/ 9654091 w 10009632"/>
              <a:gd name="connsiteY15" fmla="*/ 571943 h 6858000"/>
              <a:gd name="connsiteX16" fmla="*/ 9442002 w 10009632"/>
              <a:gd name="connsiteY16" fmla="*/ 349989 h 6858000"/>
              <a:gd name="connsiteX17" fmla="*/ 0 w 10009632"/>
              <a:gd name="connsiteY17" fmla="*/ 0 h 6858000"/>
              <a:gd name="connsiteX18" fmla="*/ 10009632 w 10009632"/>
              <a:gd name="connsiteY18" fmla="*/ 0 h 6858000"/>
              <a:gd name="connsiteX19" fmla="*/ 10009632 w 10009632"/>
              <a:gd name="connsiteY19" fmla="*/ 6858000 h 6858000"/>
              <a:gd name="connsiteX20" fmla="*/ 0 w 10009632"/>
              <a:gd name="connsiteY20" fmla="*/ 6858000 h 6858000"/>
              <a:gd name="connsiteX21" fmla="*/ 0 w 10009632"/>
              <a:gd name="connsiteY21" fmla="*/ 6083809 h 6858000"/>
              <a:gd name="connsiteX22" fmla="*/ 1536192 w 10009632"/>
              <a:gd name="connsiteY22" fmla="*/ 6083809 h 6858000"/>
              <a:gd name="connsiteX23" fmla="*/ 1536192 w 10009632"/>
              <a:gd name="connsiteY23" fmla="*/ 743713 h 6858000"/>
              <a:gd name="connsiteX24" fmla="*/ 0 w 10009632"/>
              <a:gd name="connsiteY24" fmla="*/ 743713 h 6858000"/>
              <a:gd name="connsiteX25" fmla="*/ 0 w 10009632"/>
              <a:gd name="connsiteY25"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297987 w 10009632"/>
              <a:gd name="connsiteY6" fmla="*/ 524982 h 6858000"/>
              <a:gd name="connsiteX7" fmla="*/ 9297327 w 10009632"/>
              <a:gd name="connsiteY7" fmla="*/ 521721 h 6858000"/>
              <a:gd name="connsiteX8" fmla="*/ 9311574 w 10009632"/>
              <a:gd name="connsiteY8" fmla="*/ 500271 h 6858000"/>
              <a:gd name="connsiteX9" fmla="*/ 9319005 w 10009632"/>
              <a:gd name="connsiteY9" fmla="*/ 498774 h 6858000"/>
              <a:gd name="connsiteX10" fmla="*/ 9318981 w 10009632"/>
              <a:gd name="connsiteY10" fmla="*/ 498442 h 6858000"/>
              <a:gd name="connsiteX11" fmla="*/ 9442002 w 10009632"/>
              <a:gd name="connsiteY11" fmla="*/ 349989 h 6858000"/>
              <a:gd name="connsiteX12" fmla="*/ 9229912 w 10009632"/>
              <a:gd name="connsiteY12" fmla="*/ 571943 h 6858000"/>
              <a:gd name="connsiteX13" fmla="*/ 9442002 w 10009632"/>
              <a:gd name="connsiteY13" fmla="*/ 793897 h 6858000"/>
              <a:gd name="connsiteX14" fmla="*/ 9654091 w 10009632"/>
              <a:gd name="connsiteY14" fmla="*/ 571943 h 6858000"/>
              <a:gd name="connsiteX15" fmla="*/ 9442002 w 10009632"/>
              <a:gd name="connsiteY15" fmla="*/ 349989 h 6858000"/>
              <a:gd name="connsiteX16" fmla="*/ 0 w 10009632"/>
              <a:gd name="connsiteY16" fmla="*/ 0 h 6858000"/>
              <a:gd name="connsiteX17" fmla="*/ 10009632 w 10009632"/>
              <a:gd name="connsiteY17" fmla="*/ 0 h 6858000"/>
              <a:gd name="connsiteX18" fmla="*/ 10009632 w 10009632"/>
              <a:gd name="connsiteY18" fmla="*/ 6858000 h 6858000"/>
              <a:gd name="connsiteX19" fmla="*/ 0 w 10009632"/>
              <a:gd name="connsiteY19" fmla="*/ 6858000 h 6858000"/>
              <a:gd name="connsiteX20" fmla="*/ 0 w 10009632"/>
              <a:gd name="connsiteY20" fmla="*/ 6083809 h 6858000"/>
              <a:gd name="connsiteX21" fmla="*/ 1536192 w 10009632"/>
              <a:gd name="connsiteY21" fmla="*/ 6083809 h 6858000"/>
              <a:gd name="connsiteX22" fmla="*/ 1536192 w 10009632"/>
              <a:gd name="connsiteY22" fmla="*/ 743713 h 6858000"/>
              <a:gd name="connsiteX23" fmla="*/ 0 w 10009632"/>
              <a:gd name="connsiteY23" fmla="*/ 743713 h 6858000"/>
              <a:gd name="connsiteX24" fmla="*/ 0 w 10009632"/>
              <a:gd name="connsiteY24"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297987 w 10009632"/>
              <a:gd name="connsiteY5" fmla="*/ 524982 h 6858000"/>
              <a:gd name="connsiteX6" fmla="*/ 9297327 w 10009632"/>
              <a:gd name="connsiteY6" fmla="*/ 521721 h 6858000"/>
              <a:gd name="connsiteX7" fmla="*/ 9311574 w 10009632"/>
              <a:gd name="connsiteY7" fmla="*/ 500271 h 6858000"/>
              <a:gd name="connsiteX8" fmla="*/ 9319005 w 10009632"/>
              <a:gd name="connsiteY8" fmla="*/ 498774 h 6858000"/>
              <a:gd name="connsiteX9" fmla="*/ 9318981 w 10009632"/>
              <a:gd name="connsiteY9" fmla="*/ 498442 h 6858000"/>
              <a:gd name="connsiteX10" fmla="*/ 9442002 w 10009632"/>
              <a:gd name="connsiteY10" fmla="*/ 349989 h 6858000"/>
              <a:gd name="connsiteX11" fmla="*/ 9229912 w 10009632"/>
              <a:gd name="connsiteY11" fmla="*/ 571943 h 6858000"/>
              <a:gd name="connsiteX12" fmla="*/ 9442002 w 10009632"/>
              <a:gd name="connsiteY12" fmla="*/ 793897 h 6858000"/>
              <a:gd name="connsiteX13" fmla="*/ 9654091 w 10009632"/>
              <a:gd name="connsiteY13" fmla="*/ 571943 h 6858000"/>
              <a:gd name="connsiteX14" fmla="*/ 9442002 w 10009632"/>
              <a:gd name="connsiteY14" fmla="*/ 349989 h 6858000"/>
              <a:gd name="connsiteX15" fmla="*/ 0 w 10009632"/>
              <a:gd name="connsiteY15" fmla="*/ 0 h 6858000"/>
              <a:gd name="connsiteX16" fmla="*/ 10009632 w 10009632"/>
              <a:gd name="connsiteY16" fmla="*/ 0 h 6858000"/>
              <a:gd name="connsiteX17" fmla="*/ 10009632 w 10009632"/>
              <a:gd name="connsiteY17" fmla="*/ 6858000 h 6858000"/>
              <a:gd name="connsiteX18" fmla="*/ 0 w 10009632"/>
              <a:gd name="connsiteY18" fmla="*/ 6858000 h 6858000"/>
              <a:gd name="connsiteX19" fmla="*/ 0 w 10009632"/>
              <a:gd name="connsiteY19" fmla="*/ 6083809 h 6858000"/>
              <a:gd name="connsiteX20" fmla="*/ 1536192 w 10009632"/>
              <a:gd name="connsiteY20" fmla="*/ 6083809 h 6858000"/>
              <a:gd name="connsiteX21" fmla="*/ 1536192 w 10009632"/>
              <a:gd name="connsiteY21" fmla="*/ 743713 h 6858000"/>
              <a:gd name="connsiteX22" fmla="*/ 0 w 10009632"/>
              <a:gd name="connsiteY22" fmla="*/ 743713 h 6858000"/>
              <a:gd name="connsiteX23" fmla="*/ 0 w 10009632"/>
              <a:gd name="connsiteY23"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297987 w 10009632"/>
              <a:gd name="connsiteY4" fmla="*/ 524982 h 6858000"/>
              <a:gd name="connsiteX5" fmla="*/ 9297327 w 10009632"/>
              <a:gd name="connsiteY5" fmla="*/ 521721 h 6858000"/>
              <a:gd name="connsiteX6" fmla="*/ 9311574 w 10009632"/>
              <a:gd name="connsiteY6" fmla="*/ 500271 h 6858000"/>
              <a:gd name="connsiteX7" fmla="*/ 9319005 w 10009632"/>
              <a:gd name="connsiteY7" fmla="*/ 498774 h 6858000"/>
              <a:gd name="connsiteX8" fmla="*/ 9318981 w 10009632"/>
              <a:gd name="connsiteY8" fmla="*/ 498442 h 6858000"/>
              <a:gd name="connsiteX9" fmla="*/ 9442002 w 10009632"/>
              <a:gd name="connsiteY9" fmla="*/ 349989 h 6858000"/>
              <a:gd name="connsiteX10" fmla="*/ 9229912 w 10009632"/>
              <a:gd name="connsiteY10" fmla="*/ 571943 h 6858000"/>
              <a:gd name="connsiteX11" fmla="*/ 9442002 w 10009632"/>
              <a:gd name="connsiteY11" fmla="*/ 793897 h 6858000"/>
              <a:gd name="connsiteX12" fmla="*/ 9654091 w 10009632"/>
              <a:gd name="connsiteY12" fmla="*/ 571943 h 6858000"/>
              <a:gd name="connsiteX13" fmla="*/ 9442002 w 10009632"/>
              <a:gd name="connsiteY13" fmla="*/ 349989 h 6858000"/>
              <a:gd name="connsiteX14" fmla="*/ 0 w 10009632"/>
              <a:gd name="connsiteY14" fmla="*/ 0 h 6858000"/>
              <a:gd name="connsiteX15" fmla="*/ 10009632 w 10009632"/>
              <a:gd name="connsiteY15" fmla="*/ 0 h 6858000"/>
              <a:gd name="connsiteX16" fmla="*/ 10009632 w 10009632"/>
              <a:gd name="connsiteY16" fmla="*/ 6858000 h 6858000"/>
              <a:gd name="connsiteX17" fmla="*/ 0 w 10009632"/>
              <a:gd name="connsiteY17" fmla="*/ 6858000 h 6858000"/>
              <a:gd name="connsiteX18" fmla="*/ 0 w 10009632"/>
              <a:gd name="connsiteY18" fmla="*/ 6083809 h 6858000"/>
              <a:gd name="connsiteX19" fmla="*/ 1536192 w 10009632"/>
              <a:gd name="connsiteY19" fmla="*/ 6083809 h 6858000"/>
              <a:gd name="connsiteX20" fmla="*/ 1536192 w 10009632"/>
              <a:gd name="connsiteY20" fmla="*/ 743713 h 6858000"/>
              <a:gd name="connsiteX21" fmla="*/ 0 w 10009632"/>
              <a:gd name="connsiteY21" fmla="*/ 743713 h 6858000"/>
              <a:gd name="connsiteX22" fmla="*/ 0 w 10009632"/>
              <a:gd name="connsiteY22" fmla="*/ 0 h 6858000"/>
              <a:gd name="connsiteX0" fmla="*/ 9319005 w 10009632"/>
              <a:gd name="connsiteY0" fmla="*/ 498774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297987 w 10009632"/>
              <a:gd name="connsiteY4" fmla="*/ 524982 h 6858000"/>
              <a:gd name="connsiteX5" fmla="*/ 9297327 w 10009632"/>
              <a:gd name="connsiteY5" fmla="*/ 521721 h 6858000"/>
              <a:gd name="connsiteX6" fmla="*/ 9311574 w 10009632"/>
              <a:gd name="connsiteY6" fmla="*/ 500271 h 6858000"/>
              <a:gd name="connsiteX7" fmla="*/ 9319005 w 10009632"/>
              <a:gd name="connsiteY7" fmla="*/ 498774 h 6858000"/>
              <a:gd name="connsiteX8" fmla="*/ 9442002 w 10009632"/>
              <a:gd name="connsiteY8" fmla="*/ 349989 h 6858000"/>
              <a:gd name="connsiteX9" fmla="*/ 9229912 w 10009632"/>
              <a:gd name="connsiteY9" fmla="*/ 571943 h 6858000"/>
              <a:gd name="connsiteX10" fmla="*/ 9442002 w 10009632"/>
              <a:gd name="connsiteY10" fmla="*/ 793897 h 6858000"/>
              <a:gd name="connsiteX11" fmla="*/ 9654091 w 10009632"/>
              <a:gd name="connsiteY11" fmla="*/ 571943 h 6858000"/>
              <a:gd name="connsiteX12" fmla="*/ 9442002 w 10009632"/>
              <a:gd name="connsiteY12" fmla="*/ 349989 h 6858000"/>
              <a:gd name="connsiteX13" fmla="*/ 0 w 10009632"/>
              <a:gd name="connsiteY13" fmla="*/ 0 h 6858000"/>
              <a:gd name="connsiteX14" fmla="*/ 10009632 w 10009632"/>
              <a:gd name="connsiteY14" fmla="*/ 0 h 6858000"/>
              <a:gd name="connsiteX15" fmla="*/ 10009632 w 10009632"/>
              <a:gd name="connsiteY15" fmla="*/ 6858000 h 6858000"/>
              <a:gd name="connsiteX16" fmla="*/ 0 w 10009632"/>
              <a:gd name="connsiteY16" fmla="*/ 6858000 h 6858000"/>
              <a:gd name="connsiteX17" fmla="*/ 0 w 10009632"/>
              <a:gd name="connsiteY17" fmla="*/ 6083809 h 6858000"/>
              <a:gd name="connsiteX18" fmla="*/ 1536192 w 10009632"/>
              <a:gd name="connsiteY18" fmla="*/ 6083809 h 6858000"/>
              <a:gd name="connsiteX19" fmla="*/ 1536192 w 10009632"/>
              <a:gd name="connsiteY19" fmla="*/ 743713 h 6858000"/>
              <a:gd name="connsiteX20" fmla="*/ 0 w 10009632"/>
              <a:gd name="connsiteY20" fmla="*/ 743713 h 6858000"/>
              <a:gd name="connsiteX21" fmla="*/ 0 w 10009632"/>
              <a:gd name="connsiteY21" fmla="*/ 0 h 6858000"/>
              <a:gd name="connsiteX0" fmla="*/ 9311574 w 10009632"/>
              <a:gd name="connsiteY0" fmla="*/ 500271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297987 w 10009632"/>
              <a:gd name="connsiteY4" fmla="*/ 524982 h 6858000"/>
              <a:gd name="connsiteX5" fmla="*/ 9297327 w 10009632"/>
              <a:gd name="connsiteY5" fmla="*/ 521721 h 6858000"/>
              <a:gd name="connsiteX6" fmla="*/ 9311574 w 10009632"/>
              <a:gd name="connsiteY6" fmla="*/ 500271 h 6858000"/>
              <a:gd name="connsiteX7" fmla="*/ 9442002 w 10009632"/>
              <a:gd name="connsiteY7" fmla="*/ 349989 h 6858000"/>
              <a:gd name="connsiteX8" fmla="*/ 9229912 w 10009632"/>
              <a:gd name="connsiteY8" fmla="*/ 571943 h 6858000"/>
              <a:gd name="connsiteX9" fmla="*/ 9442002 w 10009632"/>
              <a:gd name="connsiteY9" fmla="*/ 793897 h 6858000"/>
              <a:gd name="connsiteX10" fmla="*/ 9654091 w 10009632"/>
              <a:gd name="connsiteY10" fmla="*/ 571943 h 6858000"/>
              <a:gd name="connsiteX11" fmla="*/ 9442002 w 10009632"/>
              <a:gd name="connsiteY11" fmla="*/ 349989 h 6858000"/>
              <a:gd name="connsiteX12" fmla="*/ 0 w 10009632"/>
              <a:gd name="connsiteY12" fmla="*/ 0 h 6858000"/>
              <a:gd name="connsiteX13" fmla="*/ 10009632 w 10009632"/>
              <a:gd name="connsiteY13" fmla="*/ 0 h 6858000"/>
              <a:gd name="connsiteX14" fmla="*/ 10009632 w 10009632"/>
              <a:gd name="connsiteY14" fmla="*/ 6858000 h 6858000"/>
              <a:gd name="connsiteX15" fmla="*/ 0 w 10009632"/>
              <a:gd name="connsiteY15" fmla="*/ 6858000 h 6858000"/>
              <a:gd name="connsiteX16" fmla="*/ 0 w 10009632"/>
              <a:gd name="connsiteY16" fmla="*/ 6083809 h 6858000"/>
              <a:gd name="connsiteX17" fmla="*/ 1536192 w 10009632"/>
              <a:gd name="connsiteY17" fmla="*/ 6083809 h 6858000"/>
              <a:gd name="connsiteX18" fmla="*/ 1536192 w 10009632"/>
              <a:gd name="connsiteY18" fmla="*/ 743713 h 6858000"/>
              <a:gd name="connsiteX19" fmla="*/ 0 w 10009632"/>
              <a:gd name="connsiteY19" fmla="*/ 743713 h 6858000"/>
              <a:gd name="connsiteX20" fmla="*/ 0 w 10009632"/>
              <a:gd name="connsiteY20" fmla="*/ 0 h 6858000"/>
              <a:gd name="connsiteX0" fmla="*/ 9311574 w 10009632"/>
              <a:gd name="connsiteY0" fmla="*/ 500271 h 6858000"/>
              <a:gd name="connsiteX1" fmla="*/ 9357651 w 10009632"/>
              <a:gd name="connsiteY1" fmla="*/ 495812 h 6858000"/>
              <a:gd name="connsiteX2" fmla="*/ 9360617 w 10009632"/>
              <a:gd name="connsiteY2" fmla="*/ 496410 h 6858000"/>
              <a:gd name="connsiteX3" fmla="*/ 9297987 w 10009632"/>
              <a:gd name="connsiteY3" fmla="*/ 524982 h 6858000"/>
              <a:gd name="connsiteX4" fmla="*/ 9297327 w 10009632"/>
              <a:gd name="connsiteY4" fmla="*/ 521721 h 6858000"/>
              <a:gd name="connsiteX5" fmla="*/ 9311574 w 10009632"/>
              <a:gd name="connsiteY5" fmla="*/ 500271 h 6858000"/>
              <a:gd name="connsiteX6" fmla="*/ 9442002 w 10009632"/>
              <a:gd name="connsiteY6" fmla="*/ 349989 h 6858000"/>
              <a:gd name="connsiteX7" fmla="*/ 9229912 w 10009632"/>
              <a:gd name="connsiteY7" fmla="*/ 571943 h 6858000"/>
              <a:gd name="connsiteX8" fmla="*/ 9442002 w 10009632"/>
              <a:gd name="connsiteY8" fmla="*/ 793897 h 6858000"/>
              <a:gd name="connsiteX9" fmla="*/ 9654091 w 10009632"/>
              <a:gd name="connsiteY9" fmla="*/ 571943 h 6858000"/>
              <a:gd name="connsiteX10" fmla="*/ 9442002 w 10009632"/>
              <a:gd name="connsiteY10" fmla="*/ 349989 h 6858000"/>
              <a:gd name="connsiteX11" fmla="*/ 0 w 10009632"/>
              <a:gd name="connsiteY11" fmla="*/ 0 h 6858000"/>
              <a:gd name="connsiteX12" fmla="*/ 10009632 w 10009632"/>
              <a:gd name="connsiteY12" fmla="*/ 0 h 6858000"/>
              <a:gd name="connsiteX13" fmla="*/ 10009632 w 10009632"/>
              <a:gd name="connsiteY13" fmla="*/ 6858000 h 6858000"/>
              <a:gd name="connsiteX14" fmla="*/ 0 w 10009632"/>
              <a:gd name="connsiteY14" fmla="*/ 6858000 h 6858000"/>
              <a:gd name="connsiteX15" fmla="*/ 0 w 10009632"/>
              <a:gd name="connsiteY15" fmla="*/ 6083809 h 6858000"/>
              <a:gd name="connsiteX16" fmla="*/ 1536192 w 10009632"/>
              <a:gd name="connsiteY16" fmla="*/ 6083809 h 6858000"/>
              <a:gd name="connsiteX17" fmla="*/ 1536192 w 10009632"/>
              <a:gd name="connsiteY17" fmla="*/ 743713 h 6858000"/>
              <a:gd name="connsiteX18" fmla="*/ 0 w 10009632"/>
              <a:gd name="connsiteY18" fmla="*/ 743713 h 6858000"/>
              <a:gd name="connsiteX19" fmla="*/ 0 w 10009632"/>
              <a:gd name="connsiteY19" fmla="*/ 0 h 6858000"/>
              <a:gd name="connsiteX0" fmla="*/ 9311574 w 10009632"/>
              <a:gd name="connsiteY0" fmla="*/ 500271 h 6858000"/>
              <a:gd name="connsiteX1" fmla="*/ 9357651 w 10009632"/>
              <a:gd name="connsiteY1" fmla="*/ 495812 h 6858000"/>
              <a:gd name="connsiteX2" fmla="*/ 9297987 w 10009632"/>
              <a:gd name="connsiteY2" fmla="*/ 524982 h 6858000"/>
              <a:gd name="connsiteX3" fmla="*/ 9297327 w 10009632"/>
              <a:gd name="connsiteY3" fmla="*/ 521721 h 6858000"/>
              <a:gd name="connsiteX4" fmla="*/ 9311574 w 10009632"/>
              <a:gd name="connsiteY4" fmla="*/ 500271 h 6858000"/>
              <a:gd name="connsiteX5" fmla="*/ 9442002 w 10009632"/>
              <a:gd name="connsiteY5" fmla="*/ 349989 h 6858000"/>
              <a:gd name="connsiteX6" fmla="*/ 9229912 w 10009632"/>
              <a:gd name="connsiteY6" fmla="*/ 571943 h 6858000"/>
              <a:gd name="connsiteX7" fmla="*/ 9442002 w 10009632"/>
              <a:gd name="connsiteY7" fmla="*/ 793897 h 6858000"/>
              <a:gd name="connsiteX8" fmla="*/ 9654091 w 10009632"/>
              <a:gd name="connsiteY8" fmla="*/ 571943 h 6858000"/>
              <a:gd name="connsiteX9" fmla="*/ 9442002 w 10009632"/>
              <a:gd name="connsiteY9" fmla="*/ 349989 h 6858000"/>
              <a:gd name="connsiteX10" fmla="*/ 0 w 10009632"/>
              <a:gd name="connsiteY10" fmla="*/ 0 h 6858000"/>
              <a:gd name="connsiteX11" fmla="*/ 10009632 w 10009632"/>
              <a:gd name="connsiteY11" fmla="*/ 0 h 6858000"/>
              <a:gd name="connsiteX12" fmla="*/ 10009632 w 10009632"/>
              <a:gd name="connsiteY12" fmla="*/ 6858000 h 6858000"/>
              <a:gd name="connsiteX13" fmla="*/ 0 w 10009632"/>
              <a:gd name="connsiteY13" fmla="*/ 6858000 h 6858000"/>
              <a:gd name="connsiteX14" fmla="*/ 0 w 10009632"/>
              <a:gd name="connsiteY14" fmla="*/ 6083809 h 6858000"/>
              <a:gd name="connsiteX15" fmla="*/ 1536192 w 10009632"/>
              <a:gd name="connsiteY15" fmla="*/ 6083809 h 6858000"/>
              <a:gd name="connsiteX16" fmla="*/ 1536192 w 10009632"/>
              <a:gd name="connsiteY16" fmla="*/ 743713 h 6858000"/>
              <a:gd name="connsiteX17" fmla="*/ 0 w 10009632"/>
              <a:gd name="connsiteY17" fmla="*/ 743713 h 6858000"/>
              <a:gd name="connsiteX18" fmla="*/ 0 w 10009632"/>
              <a:gd name="connsiteY18" fmla="*/ 0 h 6858000"/>
              <a:gd name="connsiteX0" fmla="*/ 9311574 w 10009632"/>
              <a:gd name="connsiteY0" fmla="*/ 500271 h 6858000"/>
              <a:gd name="connsiteX1" fmla="*/ 9297987 w 10009632"/>
              <a:gd name="connsiteY1" fmla="*/ 524982 h 6858000"/>
              <a:gd name="connsiteX2" fmla="*/ 9297327 w 10009632"/>
              <a:gd name="connsiteY2" fmla="*/ 521721 h 6858000"/>
              <a:gd name="connsiteX3" fmla="*/ 9311574 w 10009632"/>
              <a:gd name="connsiteY3" fmla="*/ 500271 h 6858000"/>
              <a:gd name="connsiteX4" fmla="*/ 9442002 w 10009632"/>
              <a:gd name="connsiteY4" fmla="*/ 349989 h 6858000"/>
              <a:gd name="connsiteX5" fmla="*/ 9229912 w 10009632"/>
              <a:gd name="connsiteY5" fmla="*/ 571943 h 6858000"/>
              <a:gd name="connsiteX6" fmla="*/ 9442002 w 10009632"/>
              <a:gd name="connsiteY6" fmla="*/ 793897 h 6858000"/>
              <a:gd name="connsiteX7" fmla="*/ 9654091 w 10009632"/>
              <a:gd name="connsiteY7" fmla="*/ 571943 h 6858000"/>
              <a:gd name="connsiteX8" fmla="*/ 9442002 w 10009632"/>
              <a:gd name="connsiteY8" fmla="*/ 349989 h 6858000"/>
              <a:gd name="connsiteX9" fmla="*/ 0 w 10009632"/>
              <a:gd name="connsiteY9" fmla="*/ 0 h 6858000"/>
              <a:gd name="connsiteX10" fmla="*/ 10009632 w 10009632"/>
              <a:gd name="connsiteY10" fmla="*/ 0 h 6858000"/>
              <a:gd name="connsiteX11" fmla="*/ 10009632 w 10009632"/>
              <a:gd name="connsiteY11" fmla="*/ 6858000 h 6858000"/>
              <a:gd name="connsiteX12" fmla="*/ 0 w 10009632"/>
              <a:gd name="connsiteY12" fmla="*/ 6858000 h 6858000"/>
              <a:gd name="connsiteX13" fmla="*/ 0 w 10009632"/>
              <a:gd name="connsiteY13" fmla="*/ 6083809 h 6858000"/>
              <a:gd name="connsiteX14" fmla="*/ 1536192 w 10009632"/>
              <a:gd name="connsiteY14" fmla="*/ 6083809 h 6858000"/>
              <a:gd name="connsiteX15" fmla="*/ 1536192 w 10009632"/>
              <a:gd name="connsiteY15" fmla="*/ 743713 h 6858000"/>
              <a:gd name="connsiteX16" fmla="*/ 0 w 10009632"/>
              <a:gd name="connsiteY16" fmla="*/ 743713 h 6858000"/>
              <a:gd name="connsiteX17" fmla="*/ 0 w 10009632"/>
              <a:gd name="connsiteY17" fmla="*/ 0 h 6858000"/>
              <a:gd name="connsiteX0" fmla="*/ 9297327 w 10009632"/>
              <a:gd name="connsiteY0" fmla="*/ 521721 h 6858000"/>
              <a:gd name="connsiteX1" fmla="*/ 9297987 w 10009632"/>
              <a:gd name="connsiteY1" fmla="*/ 524982 h 6858000"/>
              <a:gd name="connsiteX2" fmla="*/ 9297327 w 10009632"/>
              <a:gd name="connsiteY2" fmla="*/ 521721 h 6858000"/>
              <a:gd name="connsiteX3" fmla="*/ 9442002 w 10009632"/>
              <a:gd name="connsiteY3" fmla="*/ 349989 h 6858000"/>
              <a:gd name="connsiteX4" fmla="*/ 9229912 w 10009632"/>
              <a:gd name="connsiteY4" fmla="*/ 571943 h 6858000"/>
              <a:gd name="connsiteX5" fmla="*/ 9442002 w 10009632"/>
              <a:gd name="connsiteY5" fmla="*/ 793897 h 6858000"/>
              <a:gd name="connsiteX6" fmla="*/ 9654091 w 10009632"/>
              <a:gd name="connsiteY6" fmla="*/ 571943 h 6858000"/>
              <a:gd name="connsiteX7" fmla="*/ 9442002 w 10009632"/>
              <a:gd name="connsiteY7" fmla="*/ 349989 h 6858000"/>
              <a:gd name="connsiteX8" fmla="*/ 0 w 10009632"/>
              <a:gd name="connsiteY8" fmla="*/ 0 h 6858000"/>
              <a:gd name="connsiteX9" fmla="*/ 10009632 w 10009632"/>
              <a:gd name="connsiteY9" fmla="*/ 0 h 6858000"/>
              <a:gd name="connsiteX10" fmla="*/ 10009632 w 10009632"/>
              <a:gd name="connsiteY10" fmla="*/ 6858000 h 6858000"/>
              <a:gd name="connsiteX11" fmla="*/ 0 w 10009632"/>
              <a:gd name="connsiteY11" fmla="*/ 6858000 h 6858000"/>
              <a:gd name="connsiteX12" fmla="*/ 0 w 10009632"/>
              <a:gd name="connsiteY12" fmla="*/ 6083809 h 6858000"/>
              <a:gd name="connsiteX13" fmla="*/ 1536192 w 10009632"/>
              <a:gd name="connsiteY13" fmla="*/ 6083809 h 6858000"/>
              <a:gd name="connsiteX14" fmla="*/ 1536192 w 10009632"/>
              <a:gd name="connsiteY14" fmla="*/ 743713 h 6858000"/>
              <a:gd name="connsiteX15" fmla="*/ 0 w 10009632"/>
              <a:gd name="connsiteY15" fmla="*/ 743713 h 6858000"/>
              <a:gd name="connsiteX16" fmla="*/ 0 w 10009632"/>
              <a:gd name="connsiteY16" fmla="*/ 0 h 6858000"/>
              <a:gd name="connsiteX0" fmla="*/ 9442002 w 10009632"/>
              <a:gd name="connsiteY0" fmla="*/ 349989 h 6858000"/>
              <a:gd name="connsiteX1" fmla="*/ 9229912 w 10009632"/>
              <a:gd name="connsiteY1" fmla="*/ 571943 h 6858000"/>
              <a:gd name="connsiteX2" fmla="*/ 9442002 w 10009632"/>
              <a:gd name="connsiteY2" fmla="*/ 793897 h 6858000"/>
              <a:gd name="connsiteX3" fmla="*/ 9654091 w 10009632"/>
              <a:gd name="connsiteY3" fmla="*/ 571943 h 6858000"/>
              <a:gd name="connsiteX4" fmla="*/ 9442002 w 10009632"/>
              <a:gd name="connsiteY4" fmla="*/ 349989 h 6858000"/>
              <a:gd name="connsiteX5" fmla="*/ 0 w 10009632"/>
              <a:gd name="connsiteY5" fmla="*/ 0 h 6858000"/>
              <a:gd name="connsiteX6" fmla="*/ 10009632 w 10009632"/>
              <a:gd name="connsiteY6" fmla="*/ 0 h 6858000"/>
              <a:gd name="connsiteX7" fmla="*/ 10009632 w 10009632"/>
              <a:gd name="connsiteY7" fmla="*/ 6858000 h 6858000"/>
              <a:gd name="connsiteX8" fmla="*/ 0 w 10009632"/>
              <a:gd name="connsiteY8" fmla="*/ 6858000 h 6858000"/>
              <a:gd name="connsiteX9" fmla="*/ 0 w 10009632"/>
              <a:gd name="connsiteY9" fmla="*/ 6083809 h 6858000"/>
              <a:gd name="connsiteX10" fmla="*/ 1536192 w 10009632"/>
              <a:gd name="connsiteY10" fmla="*/ 6083809 h 6858000"/>
              <a:gd name="connsiteX11" fmla="*/ 1536192 w 10009632"/>
              <a:gd name="connsiteY11" fmla="*/ 743713 h 6858000"/>
              <a:gd name="connsiteX12" fmla="*/ 0 w 10009632"/>
              <a:gd name="connsiteY12" fmla="*/ 743713 h 6858000"/>
              <a:gd name="connsiteX13" fmla="*/ 0 w 10009632"/>
              <a:gd name="connsiteY1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9632" h="6858000">
                <a:moveTo>
                  <a:pt x="9442002" y="349989"/>
                </a:moveTo>
                <a:cubicBezTo>
                  <a:pt x="9324868" y="349989"/>
                  <a:pt x="9229912" y="449361"/>
                  <a:pt x="9229912" y="571943"/>
                </a:cubicBezTo>
                <a:cubicBezTo>
                  <a:pt x="9229912" y="694525"/>
                  <a:pt x="9324868" y="793897"/>
                  <a:pt x="9442002" y="793897"/>
                </a:cubicBezTo>
                <a:cubicBezTo>
                  <a:pt x="9559135" y="793897"/>
                  <a:pt x="9654091" y="694525"/>
                  <a:pt x="9654091" y="571943"/>
                </a:cubicBezTo>
                <a:cubicBezTo>
                  <a:pt x="9654091" y="449361"/>
                  <a:pt x="9559135" y="349989"/>
                  <a:pt x="9442002" y="349989"/>
                </a:cubicBezTo>
                <a:close/>
                <a:moveTo>
                  <a:pt x="0" y="0"/>
                </a:moveTo>
                <a:lnTo>
                  <a:pt x="10009632" y="0"/>
                </a:lnTo>
                <a:lnTo>
                  <a:pt x="10009632" y="6858000"/>
                </a:lnTo>
                <a:lnTo>
                  <a:pt x="0" y="6858000"/>
                </a:lnTo>
                <a:lnTo>
                  <a:pt x="0" y="6083809"/>
                </a:lnTo>
                <a:lnTo>
                  <a:pt x="1536192" y="6083809"/>
                </a:lnTo>
                <a:lnTo>
                  <a:pt x="1536192" y="743713"/>
                </a:lnTo>
                <a:lnTo>
                  <a:pt x="0" y="743713"/>
                </a:lnTo>
                <a:lnTo>
                  <a:pt x="0" y="0"/>
                </a:lnTo>
                <a:close/>
              </a:path>
            </a:pathLst>
          </a:custGeom>
          <a:solidFill>
            <a:schemeClr val="bg1">
              <a:lumMod val="95000"/>
            </a:schemeClr>
          </a:solidFill>
          <a:ln>
            <a:noFill/>
          </a:ln>
        </p:spPr>
        <p:style>
          <a:lnRef idx="2">
            <a:schemeClr val="accent4"/>
          </a:lnRef>
          <a:fillRef idx="1">
            <a:schemeClr val="lt1"/>
          </a:fillRef>
          <a:effectRef idx="0">
            <a:schemeClr val="accent4"/>
          </a:effectRef>
          <a:fontRef idx="none"/>
        </p:style>
        <p:txBody>
          <a:bodyPr wrap="square" anchor="ctr">
            <a:noAutofit/>
          </a:bodyPr>
          <a:lstStyle>
            <a:lvl1pPr marL="0" indent="0" algn="ctr">
              <a:buNone/>
              <a:defRPr sz="1800">
                <a:solidFill>
                  <a:schemeClr val="tx1">
                    <a:lumMod val="75000"/>
                    <a:lumOff val="25000"/>
                  </a:schemeClr>
                </a:solidFill>
              </a:defRPr>
            </a:lvl1pPr>
          </a:lstStyle>
          <a:p>
            <a:r>
              <a:rPr lang="en-US"/>
              <a:t>Drag picture to placeholder or click icon to add</a:t>
            </a:r>
          </a:p>
        </p:txBody>
      </p:sp>
      <p:sp>
        <p:nvSpPr>
          <p:cNvPr id="7" name="Rectangle 6"/>
          <p:cNvSpPr/>
          <p:nvPr userDrawn="1"/>
        </p:nvSpPr>
        <p:spPr>
          <a:xfrm>
            <a:off x="743712" y="743713"/>
            <a:ext cx="2974848" cy="5340096"/>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950976" y="996598"/>
            <a:ext cx="2523744" cy="1686694"/>
          </a:xfrm>
        </p:spPr>
        <p:txBody>
          <a:bodyPr anchor="t">
            <a:noAutofit/>
          </a:bodyPr>
          <a:lstStyle>
            <a:lvl1pPr>
              <a:lnSpc>
                <a:spcPct val="100000"/>
              </a:lnSpc>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950976" y="2925747"/>
            <a:ext cx="2523744" cy="2854325"/>
          </a:xfrm>
        </p:spPr>
        <p:txBody>
          <a:bodyPr>
            <a:noAutofit/>
          </a:bodyPr>
          <a:lstStyle>
            <a:lvl1pPr marL="0" indent="0">
              <a:lnSpc>
                <a:spcPct val="100000"/>
              </a:lnSpc>
              <a:buNone/>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stStyle>
          <a:p>
            <a:pPr lvl="0"/>
            <a:r>
              <a:rPr lang="en-US"/>
              <a:t>Click to edit Master text styles</a:t>
            </a:r>
          </a:p>
        </p:txBody>
      </p:sp>
      <p:sp>
        <p:nvSpPr>
          <p:cNvPr id="3" name="Slide Number Placeholder 2"/>
          <p:cNvSpPr>
            <a:spLocks noGrp="1"/>
          </p:cNvSpPr>
          <p:nvPr>
            <p:ph type="sldNum" sz="quarter" idx="13"/>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10" name="Footer Placeholder 9"/>
          <p:cNvSpPr>
            <a:spLocks noGrp="1"/>
          </p:cNvSpPr>
          <p:nvPr>
            <p:ph type="ftr" sz="quarter" idx="14"/>
          </p:nvPr>
        </p:nvSpPr>
        <p:spPr>
          <a:xfrm>
            <a:off x="2182368" y="6610588"/>
            <a:ext cx="8147605" cy="236241"/>
          </a:xfrm>
        </p:spPr>
        <p:txBody>
          <a:bodyPr/>
          <a:lstStyle>
            <a:lvl1pPr>
              <a:defRPr lang="en-GB" sz="800" b="0" i="0" u="none" strike="noStrike" baseline="0" smtClean="0">
                <a:solidFill>
                  <a:schemeClr val="bg2"/>
                </a:solidFill>
              </a:defRPr>
            </a:lvl1pPr>
          </a:lstStyle>
          <a:p>
            <a:endParaRPr lang="en-US" dirty="0"/>
          </a:p>
        </p:txBody>
      </p:sp>
    </p:spTree>
    <p:extLst>
      <p:ext uri="{BB962C8B-B14F-4D97-AF65-F5344CB8AC3E}">
        <p14:creationId xmlns:p14="http://schemas.microsoft.com/office/powerpoint/2010/main" val="297332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_CaseStudy">
    <p:spTree>
      <p:nvGrpSpPr>
        <p:cNvPr id="1" name=""/>
        <p:cNvGrpSpPr/>
        <p:nvPr/>
      </p:nvGrpSpPr>
      <p:grpSpPr>
        <a:xfrm>
          <a:off x="0" y="0"/>
          <a:ext cx="0" cy="0"/>
          <a:chOff x="0" y="0"/>
          <a:chExt cx="0" cy="0"/>
        </a:xfrm>
      </p:grpSpPr>
      <p:sp>
        <p:nvSpPr>
          <p:cNvPr id="8" name="Picture Placeholder 8"/>
          <p:cNvSpPr>
            <a:spLocks noGrp="1"/>
          </p:cNvSpPr>
          <p:nvPr>
            <p:ph type="pic" idx="1"/>
          </p:nvPr>
        </p:nvSpPr>
        <p:spPr>
          <a:xfrm>
            <a:off x="-1" y="0"/>
            <a:ext cx="12192001" cy="6858000"/>
          </a:xfrm>
          <a:custGeom>
            <a:avLst/>
            <a:gdLst>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11540000 w 12192001"/>
              <a:gd name="connsiteY4" fmla="*/ 495659 h 6858000"/>
              <a:gd name="connsiteX5" fmla="*/ 11540020 w 12192001"/>
              <a:gd name="connsiteY5" fmla="*/ 495812 h 6858000"/>
              <a:gd name="connsiteX6" fmla="*/ 11542986 w 12192001"/>
              <a:gd name="connsiteY6" fmla="*/ 496410 h 6858000"/>
              <a:gd name="connsiteX7" fmla="*/ 11547196 w 12192001"/>
              <a:gd name="connsiteY7" fmla="*/ 499870 h 6858000"/>
              <a:gd name="connsiteX8" fmla="*/ 11548775 w 12192001"/>
              <a:gd name="connsiteY8" fmla="*/ 505028 h 6858000"/>
              <a:gd name="connsiteX9" fmla="*/ 11548830 w 12192001"/>
              <a:gd name="connsiteY9" fmla="*/ 505028 h 6858000"/>
              <a:gd name="connsiteX10" fmla="*/ 11548830 w 12192001"/>
              <a:gd name="connsiteY10" fmla="*/ 505208 h 6858000"/>
              <a:gd name="connsiteX11" fmla="*/ 11548830 w 12192001"/>
              <a:gd name="connsiteY11" fmla="*/ 523368 h 6858000"/>
              <a:gd name="connsiteX12" fmla="*/ 11549207 w 12192001"/>
              <a:gd name="connsiteY12" fmla="*/ 523390 h 6858000"/>
              <a:gd name="connsiteX13" fmla="*/ 11549207 w 12192001"/>
              <a:gd name="connsiteY13" fmla="*/ 566955 h 6858000"/>
              <a:gd name="connsiteX14" fmla="*/ 11570906 w 12192001"/>
              <a:gd name="connsiteY14" fmla="*/ 565393 h 6858000"/>
              <a:gd name="connsiteX15" fmla="*/ 11643040 w 12192001"/>
              <a:gd name="connsiteY15" fmla="*/ 564224 h 6858000"/>
              <a:gd name="connsiteX16" fmla="*/ 11676470 w 12192001"/>
              <a:gd name="connsiteY16" fmla="*/ 565030 h 6858000"/>
              <a:gd name="connsiteX17" fmla="*/ 11699534 w 12192001"/>
              <a:gd name="connsiteY17" fmla="*/ 566137 h 6858000"/>
              <a:gd name="connsiteX18" fmla="*/ 11699534 w 12192001"/>
              <a:gd name="connsiteY18" fmla="*/ 523390 h 6858000"/>
              <a:gd name="connsiteX19" fmla="*/ 11699910 w 12192001"/>
              <a:gd name="connsiteY19" fmla="*/ 523368 h 6858000"/>
              <a:gd name="connsiteX20" fmla="*/ 11699910 w 12192001"/>
              <a:gd name="connsiteY20" fmla="*/ 505208 h 6858000"/>
              <a:gd name="connsiteX21" fmla="*/ 11699910 w 12192001"/>
              <a:gd name="connsiteY21" fmla="*/ 505028 h 6858000"/>
              <a:gd name="connsiteX22" fmla="*/ 11699966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23368 h 6858000"/>
              <a:gd name="connsiteX21" fmla="*/ 11699910 w 12192001"/>
              <a:gd name="connsiteY21" fmla="*/ 505208 h 6858000"/>
              <a:gd name="connsiteX22" fmla="*/ 11699910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540000 w 12192001"/>
              <a:gd name="connsiteY56" fmla="*/ 495659 h 6858000"/>
              <a:gd name="connsiteX57" fmla="*/ 11624371 w 12192001"/>
              <a:gd name="connsiteY57" fmla="*/ 349989 h 6858000"/>
              <a:gd name="connsiteX58" fmla="*/ 11412281 w 12192001"/>
              <a:gd name="connsiteY58" fmla="*/ 571943 h 6858000"/>
              <a:gd name="connsiteX59" fmla="*/ 11624371 w 12192001"/>
              <a:gd name="connsiteY59" fmla="*/ 793897 h 6858000"/>
              <a:gd name="connsiteX60" fmla="*/ 11836460 w 12192001"/>
              <a:gd name="connsiteY60" fmla="*/ 571943 h 6858000"/>
              <a:gd name="connsiteX61" fmla="*/ 11624371 w 12192001"/>
              <a:gd name="connsiteY61" fmla="*/ 349989 h 6858000"/>
              <a:gd name="connsiteX62" fmla="*/ 0 w 12192001"/>
              <a:gd name="connsiteY62" fmla="*/ 0 h 6858000"/>
              <a:gd name="connsiteX63" fmla="*/ 12192001 w 12192001"/>
              <a:gd name="connsiteY63" fmla="*/ 0 h 6858000"/>
              <a:gd name="connsiteX64" fmla="*/ 12192001 w 12192001"/>
              <a:gd name="connsiteY64" fmla="*/ 6858000 h 6858000"/>
              <a:gd name="connsiteX65" fmla="*/ 0 w 12192001"/>
              <a:gd name="connsiteY65" fmla="*/ 6858000 h 6858000"/>
              <a:gd name="connsiteX66" fmla="*/ 0 w 12192001"/>
              <a:gd name="connsiteY6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05208 h 6858000"/>
              <a:gd name="connsiteX21" fmla="*/ 11699910 w 12192001"/>
              <a:gd name="connsiteY21" fmla="*/ 505028 h 6858000"/>
              <a:gd name="connsiteX22" fmla="*/ 11701545 w 12192001"/>
              <a:gd name="connsiteY22" fmla="*/ 499870 h 6858000"/>
              <a:gd name="connsiteX23" fmla="*/ 11705754 w 12192001"/>
              <a:gd name="connsiteY23" fmla="*/ 496410 h 6858000"/>
              <a:gd name="connsiteX24" fmla="*/ 11708721 w 12192001"/>
              <a:gd name="connsiteY24" fmla="*/ 495812 h 6858000"/>
              <a:gd name="connsiteX25" fmla="*/ 11708741 w 12192001"/>
              <a:gd name="connsiteY25" fmla="*/ 495659 h 6858000"/>
              <a:gd name="connsiteX26" fmla="*/ 11709413 w 12192001"/>
              <a:gd name="connsiteY26" fmla="*/ 495673 h 6858000"/>
              <a:gd name="connsiteX27" fmla="*/ 11709479 w 12192001"/>
              <a:gd name="connsiteY27" fmla="*/ 495660 h 6858000"/>
              <a:gd name="connsiteX28" fmla="*/ 11709559 w 12192001"/>
              <a:gd name="connsiteY28" fmla="*/ 495676 h 6858000"/>
              <a:gd name="connsiteX29" fmla="*/ 11720050 w 12192001"/>
              <a:gd name="connsiteY29" fmla="*/ 495886 h 6858000"/>
              <a:gd name="connsiteX30" fmla="*/ 11747391 w 12192001"/>
              <a:gd name="connsiteY30" fmla="*/ 498442 h 6858000"/>
              <a:gd name="connsiteX31" fmla="*/ 11747367 w 12192001"/>
              <a:gd name="connsiteY31" fmla="*/ 498774 h 6858000"/>
              <a:gd name="connsiteX32" fmla="*/ 11754798 w 12192001"/>
              <a:gd name="connsiteY32" fmla="*/ 500271 h 6858000"/>
              <a:gd name="connsiteX33" fmla="*/ 11769044 w 12192001"/>
              <a:gd name="connsiteY33" fmla="*/ 521721 h 6858000"/>
              <a:gd name="connsiteX34" fmla="*/ 11768384 w 12192001"/>
              <a:gd name="connsiteY34" fmla="*/ 524982 h 6858000"/>
              <a:gd name="connsiteX35" fmla="*/ 11767096 w 12192001"/>
              <a:gd name="connsiteY35" fmla="*/ 594002 h 6858000"/>
              <a:gd name="connsiteX36" fmla="*/ 11767372 w 12192001"/>
              <a:gd name="connsiteY36" fmla="*/ 595358 h 6858000"/>
              <a:gd name="connsiteX37" fmla="*/ 11767372 w 12192001"/>
              <a:gd name="connsiteY37" fmla="*/ 597171 h 6858000"/>
              <a:gd name="connsiteX38" fmla="*/ 11767372 w 12192001"/>
              <a:gd name="connsiteY38" fmla="*/ 611858 h 6858000"/>
              <a:gd name="connsiteX39" fmla="*/ 11767372 w 12192001"/>
              <a:gd name="connsiteY39" fmla="*/ 615325 h 6858000"/>
              <a:gd name="connsiteX40" fmla="*/ 11743950 w 12192001"/>
              <a:gd name="connsiteY40" fmla="*/ 639812 h 6858000"/>
              <a:gd name="connsiteX41" fmla="*/ 11507578 w 12192001"/>
              <a:gd name="connsiteY41" fmla="*/ 641481 h 6858000"/>
              <a:gd name="connsiteX42" fmla="*/ 11481927 w 12192001"/>
              <a:gd name="connsiteY42" fmla="*/ 615325 h 6858000"/>
              <a:gd name="connsiteX43" fmla="*/ 11481927 w 12192001"/>
              <a:gd name="connsiteY43" fmla="*/ 611858 h 6858000"/>
              <a:gd name="connsiteX44" fmla="*/ 11481927 w 12192001"/>
              <a:gd name="connsiteY44" fmla="*/ 609076 h 6858000"/>
              <a:gd name="connsiteX45" fmla="*/ 11481926 w 12192001"/>
              <a:gd name="connsiteY45" fmla="*/ 609076 h 6858000"/>
              <a:gd name="connsiteX46" fmla="*/ 11480356 w 12192001"/>
              <a:gd name="connsiteY46" fmla="*/ 524982 h 6858000"/>
              <a:gd name="connsiteX47" fmla="*/ 11479696 w 12192001"/>
              <a:gd name="connsiteY47" fmla="*/ 521721 h 6858000"/>
              <a:gd name="connsiteX48" fmla="*/ 11493943 w 12192001"/>
              <a:gd name="connsiteY48" fmla="*/ 500271 h 6858000"/>
              <a:gd name="connsiteX49" fmla="*/ 11501374 w 12192001"/>
              <a:gd name="connsiteY49" fmla="*/ 498774 h 6858000"/>
              <a:gd name="connsiteX50" fmla="*/ 11501350 w 12192001"/>
              <a:gd name="connsiteY50" fmla="*/ 498442 h 6858000"/>
              <a:gd name="connsiteX51" fmla="*/ 11528691 w 12192001"/>
              <a:gd name="connsiteY51" fmla="*/ 495886 h 6858000"/>
              <a:gd name="connsiteX52" fmla="*/ 11539182 w 12192001"/>
              <a:gd name="connsiteY52" fmla="*/ 495676 h 6858000"/>
              <a:gd name="connsiteX53" fmla="*/ 11539262 w 12192001"/>
              <a:gd name="connsiteY53" fmla="*/ 495660 h 6858000"/>
              <a:gd name="connsiteX54" fmla="*/ 11539328 w 12192001"/>
              <a:gd name="connsiteY54" fmla="*/ 495673 h 6858000"/>
              <a:gd name="connsiteX55" fmla="*/ 11540000 w 12192001"/>
              <a:gd name="connsiteY55" fmla="*/ 495659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65" fmla="*/ 0 w 12192001"/>
              <a:gd name="connsiteY6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8384 w 12192001"/>
              <a:gd name="connsiteY33" fmla="*/ 524982 h 6858000"/>
              <a:gd name="connsiteX34" fmla="*/ 11767096 w 12192001"/>
              <a:gd name="connsiteY34" fmla="*/ 594002 h 6858000"/>
              <a:gd name="connsiteX35" fmla="*/ 11767372 w 12192001"/>
              <a:gd name="connsiteY35" fmla="*/ 595358 h 6858000"/>
              <a:gd name="connsiteX36" fmla="*/ 11767372 w 12192001"/>
              <a:gd name="connsiteY36" fmla="*/ 597171 h 6858000"/>
              <a:gd name="connsiteX37" fmla="*/ 11767372 w 12192001"/>
              <a:gd name="connsiteY37" fmla="*/ 611858 h 6858000"/>
              <a:gd name="connsiteX38" fmla="*/ 11767372 w 12192001"/>
              <a:gd name="connsiteY38" fmla="*/ 615325 h 6858000"/>
              <a:gd name="connsiteX39" fmla="*/ 11743950 w 12192001"/>
              <a:gd name="connsiteY39" fmla="*/ 639812 h 6858000"/>
              <a:gd name="connsiteX40" fmla="*/ 11507578 w 12192001"/>
              <a:gd name="connsiteY40" fmla="*/ 641481 h 6858000"/>
              <a:gd name="connsiteX41" fmla="*/ 11481927 w 12192001"/>
              <a:gd name="connsiteY41" fmla="*/ 615325 h 6858000"/>
              <a:gd name="connsiteX42" fmla="*/ 11481927 w 12192001"/>
              <a:gd name="connsiteY42" fmla="*/ 611858 h 6858000"/>
              <a:gd name="connsiteX43" fmla="*/ 11481927 w 12192001"/>
              <a:gd name="connsiteY43" fmla="*/ 609076 h 6858000"/>
              <a:gd name="connsiteX44" fmla="*/ 11481926 w 12192001"/>
              <a:gd name="connsiteY44" fmla="*/ 609076 h 6858000"/>
              <a:gd name="connsiteX45" fmla="*/ 11480356 w 12192001"/>
              <a:gd name="connsiteY45" fmla="*/ 524982 h 6858000"/>
              <a:gd name="connsiteX46" fmla="*/ 11479696 w 12192001"/>
              <a:gd name="connsiteY46" fmla="*/ 521721 h 6858000"/>
              <a:gd name="connsiteX47" fmla="*/ 11493943 w 12192001"/>
              <a:gd name="connsiteY47" fmla="*/ 500271 h 6858000"/>
              <a:gd name="connsiteX48" fmla="*/ 11501374 w 12192001"/>
              <a:gd name="connsiteY48" fmla="*/ 498774 h 6858000"/>
              <a:gd name="connsiteX49" fmla="*/ 11501350 w 12192001"/>
              <a:gd name="connsiteY49" fmla="*/ 498442 h 6858000"/>
              <a:gd name="connsiteX50" fmla="*/ 11528691 w 12192001"/>
              <a:gd name="connsiteY50" fmla="*/ 495886 h 6858000"/>
              <a:gd name="connsiteX51" fmla="*/ 11539182 w 12192001"/>
              <a:gd name="connsiteY51" fmla="*/ 495676 h 6858000"/>
              <a:gd name="connsiteX52" fmla="*/ 11539262 w 12192001"/>
              <a:gd name="connsiteY52" fmla="*/ 495660 h 6858000"/>
              <a:gd name="connsiteX53" fmla="*/ 11539328 w 12192001"/>
              <a:gd name="connsiteY53" fmla="*/ 495673 h 6858000"/>
              <a:gd name="connsiteX54" fmla="*/ 11540000 w 12192001"/>
              <a:gd name="connsiteY54" fmla="*/ 495659 h 6858000"/>
              <a:gd name="connsiteX55" fmla="*/ 11624371 w 12192001"/>
              <a:gd name="connsiteY55" fmla="*/ 349989 h 6858000"/>
              <a:gd name="connsiteX56" fmla="*/ 11412281 w 12192001"/>
              <a:gd name="connsiteY56" fmla="*/ 571943 h 6858000"/>
              <a:gd name="connsiteX57" fmla="*/ 11624371 w 12192001"/>
              <a:gd name="connsiteY57" fmla="*/ 793897 h 6858000"/>
              <a:gd name="connsiteX58" fmla="*/ 11836460 w 12192001"/>
              <a:gd name="connsiteY58" fmla="*/ 571943 h 6858000"/>
              <a:gd name="connsiteX59" fmla="*/ 11624371 w 12192001"/>
              <a:gd name="connsiteY59" fmla="*/ 349989 h 6858000"/>
              <a:gd name="connsiteX60" fmla="*/ 0 w 12192001"/>
              <a:gd name="connsiteY60" fmla="*/ 0 h 6858000"/>
              <a:gd name="connsiteX61" fmla="*/ 12192001 w 12192001"/>
              <a:gd name="connsiteY61" fmla="*/ 0 h 6858000"/>
              <a:gd name="connsiteX62" fmla="*/ 12192001 w 12192001"/>
              <a:gd name="connsiteY62" fmla="*/ 6858000 h 6858000"/>
              <a:gd name="connsiteX63" fmla="*/ 0 w 12192001"/>
              <a:gd name="connsiteY63" fmla="*/ 6858000 h 6858000"/>
              <a:gd name="connsiteX64" fmla="*/ 0 w 12192001"/>
              <a:gd name="connsiteY6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7096 w 12192001"/>
              <a:gd name="connsiteY33" fmla="*/ 594002 h 6858000"/>
              <a:gd name="connsiteX34" fmla="*/ 11767372 w 12192001"/>
              <a:gd name="connsiteY34" fmla="*/ 595358 h 6858000"/>
              <a:gd name="connsiteX35" fmla="*/ 11767372 w 12192001"/>
              <a:gd name="connsiteY35" fmla="*/ 597171 h 6858000"/>
              <a:gd name="connsiteX36" fmla="*/ 11767372 w 12192001"/>
              <a:gd name="connsiteY36" fmla="*/ 611858 h 6858000"/>
              <a:gd name="connsiteX37" fmla="*/ 11767372 w 12192001"/>
              <a:gd name="connsiteY37" fmla="*/ 615325 h 6858000"/>
              <a:gd name="connsiteX38" fmla="*/ 11743950 w 12192001"/>
              <a:gd name="connsiteY38" fmla="*/ 639812 h 6858000"/>
              <a:gd name="connsiteX39" fmla="*/ 11507578 w 12192001"/>
              <a:gd name="connsiteY39" fmla="*/ 641481 h 6858000"/>
              <a:gd name="connsiteX40" fmla="*/ 11481927 w 12192001"/>
              <a:gd name="connsiteY40" fmla="*/ 615325 h 6858000"/>
              <a:gd name="connsiteX41" fmla="*/ 11481927 w 12192001"/>
              <a:gd name="connsiteY41" fmla="*/ 611858 h 6858000"/>
              <a:gd name="connsiteX42" fmla="*/ 11481927 w 12192001"/>
              <a:gd name="connsiteY42" fmla="*/ 609076 h 6858000"/>
              <a:gd name="connsiteX43" fmla="*/ 11481926 w 12192001"/>
              <a:gd name="connsiteY43" fmla="*/ 609076 h 6858000"/>
              <a:gd name="connsiteX44" fmla="*/ 11480356 w 12192001"/>
              <a:gd name="connsiteY44" fmla="*/ 524982 h 6858000"/>
              <a:gd name="connsiteX45" fmla="*/ 11479696 w 12192001"/>
              <a:gd name="connsiteY45" fmla="*/ 521721 h 6858000"/>
              <a:gd name="connsiteX46" fmla="*/ 11493943 w 12192001"/>
              <a:gd name="connsiteY46" fmla="*/ 500271 h 6858000"/>
              <a:gd name="connsiteX47" fmla="*/ 11501374 w 12192001"/>
              <a:gd name="connsiteY47" fmla="*/ 498774 h 6858000"/>
              <a:gd name="connsiteX48" fmla="*/ 11501350 w 12192001"/>
              <a:gd name="connsiteY48" fmla="*/ 498442 h 6858000"/>
              <a:gd name="connsiteX49" fmla="*/ 11528691 w 12192001"/>
              <a:gd name="connsiteY49" fmla="*/ 495886 h 6858000"/>
              <a:gd name="connsiteX50" fmla="*/ 11539182 w 12192001"/>
              <a:gd name="connsiteY50" fmla="*/ 495676 h 6858000"/>
              <a:gd name="connsiteX51" fmla="*/ 11539262 w 12192001"/>
              <a:gd name="connsiteY51" fmla="*/ 495660 h 6858000"/>
              <a:gd name="connsiteX52" fmla="*/ 11539328 w 12192001"/>
              <a:gd name="connsiteY52" fmla="*/ 495673 h 6858000"/>
              <a:gd name="connsiteX53" fmla="*/ 11540000 w 12192001"/>
              <a:gd name="connsiteY53" fmla="*/ 495659 h 6858000"/>
              <a:gd name="connsiteX54" fmla="*/ 11624371 w 12192001"/>
              <a:gd name="connsiteY54" fmla="*/ 349989 h 6858000"/>
              <a:gd name="connsiteX55" fmla="*/ 11412281 w 12192001"/>
              <a:gd name="connsiteY55" fmla="*/ 571943 h 6858000"/>
              <a:gd name="connsiteX56" fmla="*/ 11624371 w 12192001"/>
              <a:gd name="connsiteY56" fmla="*/ 793897 h 6858000"/>
              <a:gd name="connsiteX57" fmla="*/ 11836460 w 12192001"/>
              <a:gd name="connsiteY57" fmla="*/ 571943 h 6858000"/>
              <a:gd name="connsiteX58" fmla="*/ 11624371 w 12192001"/>
              <a:gd name="connsiteY58" fmla="*/ 349989 h 6858000"/>
              <a:gd name="connsiteX59" fmla="*/ 0 w 12192001"/>
              <a:gd name="connsiteY59" fmla="*/ 0 h 6858000"/>
              <a:gd name="connsiteX60" fmla="*/ 12192001 w 12192001"/>
              <a:gd name="connsiteY60" fmla="*/ 0 h 6858000"/>
              <a:gd name="connsiteX61" fmla="*/ 12192001 w 12192001"/>
              <a:gd name="connsiteY61" fmla="*/ 6858000 h 6858000"/>
              <a:gd name="connsiteX62" fmla="*/ 0 w 12192001"/>
              <a:gd name="connsiteY62" fmla="*/ 6858000 h 6858000"/>
              <a:gd name="connsiteX63" fmla="*/ 0 w 12192001"/>
              <a:gd name="connsiteY6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7096 w 12192001"/>
              <a:gd name="connsiteY32" fmla="*/ 594002 h 6858000"/>
              <a:gd name="connsiteX33" fmla="*/ 11767372 w 12192001"/>
              <a:gd name="connsiteY33" fmla="*/ 595358 h 6858000"/>
              <a:gd name="connsiteX34" fmla="*/ 11767372 w 12192001"/>
              <a:gd name="connsiteY34" fmla="*/ 597171 h 6858000"/>
              <a:gd name="connsiteX35" fmla="*/ 11767372 w 12192001"/>
              <a:gd name="connsiteY35" fmla="*/ 611858 h 6858000"/>
              <a:gd name="connsiteX36" fmla="*/ 11767372 w 12192001"/>
              <a:gd name="connsiteY36" fmla="*/ 615325 h 6858000"/>
              <a:gd name="connsiteX37" fmla="*/ 11743950 w 12192001"/>
              <a:gd name="connsiteY37" fmla="*/ 639812 h 6858000"/>
              <a:gd name="connsiteX38" fmla="*/ 11507578 w 12192001"/>
              <a:gd name="connsiteY38" fmla="*/ 641481 h 6858000"/>
              <a:gd name="connsiteX39" fmla="*/ 11481927 w 12192001"/>
              <a:gd name="connsiteY39" fmla="*/ 615325 h 6858000"/>
              <a:gd name="connsiteX40" fmla="*/ 11481927 w 12192001"/>
              <a:gd name="connsiteY40" fmla="*/ 611858 h 6858000"/>
              <a:gd name="connsiteX41" fmla="*/ 11481927 w 12192001"/>
              <a:gd name="connsiteY41" fmla="*/ 609076 h 6858000"/>
              <a:gd name="connsiteX42" fmla="*/ 11481926 w 12192001"/>
              <a:gd name="connsiteY42" fmla="*/ 609076 h 6858000"/>
              <a:gd name="connsiteX43" fmla="*/ 11480356 w 12192001"/>
              <a:gd name="connsiteY43" fmla="*/ 524982 h 6858000"/>
              <a:gd name="connsiteX44" fmla="*/ 11479696 w 12192001"/>
              <a:gd name="connsiteY44" fmla="*/ 521721 h 6858000"/>
              <a:gd name="connsiteX45" fmla="*/ 11493943 w 12192001"/>
              <a:gd name="connsiteY45" fmla="*/ 500271 h 6858000"/>
              <a:gd name="connsiteX46" fmla="*/ 11501374 w 12192001"/>
              <a:gd name="connsiteY46" fmla="*/ 498774 h 6858000"/>
              <a:gd name="connsiteX47" fmla="*/ 11501350 w 12192001"/>
              <a:gd name="connsiteY47" fmla="*/ 498442 h 6858000"/>
              <a:gd name="connsiteX48" fmla="*/ 11528691 w 12192001"/>
              <a:gd name="connsiteY48" fmla="*/ 495886 h 6858000"/>
              <a:gd name="connsiteX49" fmla="*/ 11539182 w 12192001"/>
              <a:gd name="connsiteY49" fmla="*/ 495676 h 6858000"/>
              <a:gd name="connsiteX50" fmla="*/ 11539262 w 12192001"/>
              <a:gd name="connsiteY50" fmla="*/ 495660 h 6858000"/>
              <a:gd name="connsiteX51" fmla="*/ 11539328 w 12192001"/>
              <a:gd name="connsiteY51" fmla="*/ 495673 h 6858000"/>
              <a:gd name="connsiteX52" fmla="*/ 11540000 w 12192001"/>
              <a:gd name="connsiteY52" fmla="*/ 495659 h 6858000"/>
              <a:gd name="connsiteX53" fmla="*/ 11624371 w 12192001"/>
              <a:gd name="connsiteY53" fmla="*/ 349989 h 6858000"/>
              <a:gd name="connsiteX54" fmla="*/ 11412281 w 12192001"/>
              <a:gd name="connsiteY54" fmla="*/ 571943 h 6858000"/>
              <a:gd name="connsiteX55" fmla="*/ 11624371 w 12192001"/>
              <a:gd name="connsiteY55" fmla="*/ 793897 h 6858000"/>
              <a:gd name="connsiteX56" fmla="*/ 11836460 w 12192001"/>
              <a:gd name="connsiteY56" fmla="*/ 571943 h 6858000"/>
              <a:gd name="connsiteX57" fmla="*/ 11624371 w 12192001"/>
              <a:gd name="connsiteY57" fmla="*/ 349989 h 6858000"/>
              <a:gd name="connsiteX58" fmla="*/ 0 w 12192001"/>
              <a:gd name="connsiteY58" fmla="*/ 0 h 6858000"/>
              <a:gd name="connsiteX59" fmla="*/ 12192001 w 12192001"/>
              <a:gd name="connsiteY59" fmla="*/ 0 h 6858000"/>
              <a:gd name="connsiteX60" fmla="*/ 12192001 w 12192001"/>
              <a:gd name="connsiteY60" fmla="*/ 6858000 h 6858000"/>
              <a:gd name="connsiteX61" fmla="*/ 0 w 12192001"/>
              <a:gd name="connsiteY61" fmla="*/ 6858000 h 6858000"/>
              <a:gd name="connsiteX62" fmla="*/ 0 w 12192001"/>
              <a:gd name="connsiteY6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47367 w 12192001"/>
              <a:gd name="connsiteY29" fmla="*/ 498774 h 6858000"/>
              <a:gd name="connsiteX30" fmla="*/ 11754798 w 12192001"/>
              <a:gd name="connsiteY30" fmla="*/ 500271 h 6858000"/>
              <a:gd name="connsiteX31" fmla="*/ 11767096 w 12192001"/>
              <a:gd name="connsiteY31" fmla="*/ 594002 h 6858000"/>
              <a:gd name="connsiteX32" fmla="*/ 11767372 w 12192001"/>
              <a:gd name="connsiteY32" fmla="*/ 595358 h 6858000"/>
              <a:gd name="connsiteX33" fmla="*/ 11767372 w 12192001"/>
              <a:gd name="connsiteY33" fmla="*/ 597171 h 6858000"/>
              <a:gd name="connsiteX34" fmla="*/ 11767372 w 12192001"/>
              <a:gd name="connsiteY34" fmla="*/ 611858 h 6858000"/>
              <a:gd name="connsiteX35" fmla="*/ 11767372 w 12192001"/>
              <a:gd name="connsiteY35" fmla="*/ 615325 h 6858000"/>
              <a:gd name="connsiteX36" fmla="*/ 11743950 w 12192001"/>
              <a:gd name="connsiteY36" fmla="*/ 639812 h 6858000"/>
              <a:gd name="connsiteX37" fmla="*/ 11507578 w 12192001"/>
              <a:gd name="connsiteY37" fmla="*/ 641481 h 6858000"/>
              <a:gd name="connsiteX38" fmla="*/ 11481927 w 12192001"/>
              <a:gd name="connsiteY38" fmla="*/ 615325 h 6858000"/>
              <a:gd name="connsiteX39" fmla="*/ 11481927 w 12192001"/>
              <a:gd name="connsiteY39" fmla="*/ 611858 h 6858000"/>
              <a:gd name="connsiteX40" fmla="*/ 11481927 w 12192001"/>
              <a:gd name="connsiteY40" fmla="*/ 609076 h 6858000"/>
              <a:gd name="connsiteX41" fmla="*/ 11481926 w 12192001"/>
              <a:gd name="connsiteY41" fmla="*/ 609076 h 6858000"/>
              <a:gd name="connsiteX42" fmla="*/ 11480356 w 12192001"/>
              <a:gd name="connsiteY42" fmla="*/ 524982 h 6858000"/>
              <a:gd name="connsiteX43" fmla="*/ 11479696 w 12192001"/>
              <a:gd name="connsiteY43" fmla="*/ 521721 h 6858000"/>
              <a:gd name="connsiteX44" fmla="*/ 11493943 w 12192001"/>
              <a:gd name="connsiteY44" fmla="*/ 500271 h 6858000"/>
              <a:gd name="connsiteX45" fmla="*/ 11501374 w 12192001"/>
              <a:gd name="connsiteY45" fmla="*/ 498774 h 6858000"/>
              <a:gd name="connsiteX46" fmla="*/ 11501350 w 12192001"/>
              <a:gd name="connsiteY46" fmla="*/ 498442 h 6858000"/>
              <a:gd name="connsiteX47" fmla="*/ 11528691 w 12192001"/>
              <a:gd name="connsiteY47" fmla="*/ 495886 h 6858000"/>
              <a:gd name="connsiteX48" fmla="*/ 11539182 w 12192001"/>
              <a:gd name="connsiteY48" fmla="*/ 495676 h 6858000"/>
              <a:gd name="connsiteX49" fmla="*/ 11539262 w 12192001"/>
              <a:gd name="connsiteY49" fmla="*/ 495660 h 6858000"/>
              <a:gd name="connsiteX50" fmla="*/ 11539328 w 12192001"/>
              <a:gd name="connsiteY50" fmla="*/ 495673 h 6858000"/>
              <a:gd name="connsiteX51" fmla="*/ 11540000 w 12192001"/>
              <a:gd name="connsiteY51" fmla="*/ 495659 h 6858000"/>
              <a:gd name="connsiteX52" fmla="*/ 11624371 w 12192001"/>
              <a:gd name="connsiteY52" fmla="*/ 349989 h 6858000"/>
              <a:gd name="connsiteX53" fmla="*/ 11412281 w 12192001"/>
              <a:gd name="connsiteY53" fmla="*/ 571943 h 6858000"/>
              <a:gd name="connsiteX54" fmla="*/ 11624371 w 12192001"/>
              <a:gd name="connsiteY54" fmla="*/ 793897 h 6858000"/>
              <a:gd name="connsiteX55" fmla="*/ 11836460 w 12192001"/>
              <a:gd name="connsiteY55" fmla="*/ 571943 h 6858000"/>
              <a:gd name="connsiteX56" fmla="*/ 11624371 w 12192001"/>
              <a:gd name="connsiteY56" fmla="*/ 349989 h 6858000"/>
              <a:gd name="connsiteX57" fmla="*/ 0 w 12192001"/>
              <a:gd name="connsiteY57" fmla="*/ 0 h 6858000"/>
              <a:gd name="connsiteX58" fmla="*/ 12192001 w 12192001"/>
              <a:gd name="connsiteY58" fmla="*/ 0 h 6858000"/>
              <a:gd name="connsiteX59" fmla="*/ 12192001 w 12192001"/>
              <a:gd name="connsiteY59" fmla="*/ 6858000 h 6858000"/>
              <a:gd name="connsiteX60" fmla="*/ 0 w 12192001"/>
              <a:gd name="connsiteY60" fmla="*/ 6858000 h 6858000"/>
              <a:gd name="connsiteX61" fmla="*/ 0 w 12192001"/>
              <a:gd name="connsiteY6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54798 w 12192001"/>
              <a:gd name="connsiteY29" fmla="*/ 500271 h 6858000"/>
              <a:gd name="connsiteX30" fmla="*/ 11767096 w 12192001"/>
              <a:gd name="connsiteY30" fmla="*/ 594002 h 6858000"/>
              <a:gd name="connsiteX31" fmla="*/ 11767372 w 12192001"/>
              <a:gd name="connsiteY31" fmla="*/ 595358 h 6858000"/>
              <a:gd name="connsiteX32" fmla="*/ 11767372 w 12192001"/>
              <a:gd name="connsiteY32" fmla="*/ 597171 h 6858000"/>
              <a:gd name="connsiteX33" fmla="*/ 11767372 w 12192001"/>
              <a:gd name="connsiteY33" fmla="*/ 611858 h 6858000"/>
              <a:gd name="connsiteX34" fmla="*/ 11767372 w 12192001"/>
              <a:gd name="connsiteY34" fmla="*/ 615325 h 6858000"/>
              <a:gd name="connsiteX35" fmla="*/ 11743950 w 12192001"/>
              <a:gd name="connsiteY35" fmla="*/ 639812 h 6858000"/>
              <a:gd name="connsiteX36" fmla="*/ 11507578 w 12192001"/>
              <a:gd name="connsiteY36" fmla="*/ 641481 h 6858000"/>
              <a:gd name="connsiteX37" fmla="*/ 11481927 w 12192001"/>
              <a:gd name="connsiteY37" fmla="*/ 615325 h 6858000"/>
              <a:gd name="connsiteX38" fmla="*/ 11481927 w 12192001"/>
              <a:gd name="connsiteY38" fmla="*/ 611858 h 6858000"/>
              <a:gd name="connsiteX39" fmla="*/ 11481927 w 12192001"/>
              <a:gd name="connsiteY39" fmla="*/ 609076 h 6858000"/>
              <a:gd name="connsiteX40" fmla="*/ 11481926 w 12192001"/>
              <a:gd name="connsiteY40" fmla="*/ 609076 h 6858000"/>
              <a:gd name="connsiteX41" fmla="*/ 11480356 w 12192001"/>
              <a:gd name="connsiteY41" fmla="*/ 524982 h 6858000"/>
              <a:gd name="connsiteX42" fmla="*/ 11479696 w 12192001"/>
              <a:gd name="connsiteY42" fmla="*/ 521721 h 6858000"/>
              <a:gd name="connsiteX43" fmla="*/ 11493943 w 12192001"/>
              <a:gd name="connsiteY43" fmla="*/ 500271 h 6858000"/>
              <a:gd name="connsiteX44" fmla="*/ 11501374 w 12192001"/>
              <a:gd name="connsiteY44" fmla="*/ 498774 h 6858000"/>
              <a:gd name="connsiteX45" fmla="*/ 11501350 w 12192001"/>
              <a:gd name="connsiteY45" fmla="*/ 498442 h 6858000"/>
              <a:gd name="connsiteX46" fmla="*/ 11528691 w 12192001"/>
              <a:gd name="connsiteY46" fmla="*/ 495886 h 6858000"/>
              <a:gd name="connsiteX47" fmla="*/ 11539182 w 12192001"/>
              <a:gd name="connsiteY47" fmla="*/ 495676 h 6858000"/>
              <a:gd name="connsiteX48" fmla="*/ 11539262 w 12192001"/>
              <a:gd name="connsiteY48" fmla="*/ 495660 h 6858000"/>
              <a:gd name="connsiteX49" fmla="*/ 11539328 w 12192001"/>
              <a:gd name="connsiteY49" fmla="*/ 495673 h 6858000"/>
              <a:gd name="connsiteX50" fmla="*/ 11540000 w 12192001"/>
              <a:gd name="connsiteY50" fmla="*/ 495659 h 6858000"/>
              <a:gd name="connsiteX51" fmla="*/ 11624371 w 12192001"/>
              <a:gd name="connsiteY51" fmla="*/ 349989 h 6858000"/>
              <a:gd name="connsiteX52" fmla="*/ 11412281 w 12192001"/>
              <a:gd name="connsiteY52" fmla="*/ 571943 h 6858000"/>
              <a:gd name="connsiteX53" fmla="*/ 11624371 w 12192001"/>
              <a:gd name="connsiteY53" fmla="*/ 793897 h 6858000"/>
              <a:gd name="connsiteX54" fmla="*/ 11836460 w 12192001"/>
              <a:gd name="connsiteY54" fmla="*/ 571943 h 6858000"/>
              <a:gd name="connsiteX55" fmla="*/ 11624371 w 12192001"/>
              <a:gd name="connsiteY55" fmla="*/ 349989 h 6858000"/>
              <a:gd name="connsiteX56" fmla="*/ 0 w 12192001"/>
              <a:gd name="connsiteY56" fmla="*/ 0 h 6858000"/>
              <a:gd name="connsiteX57" fmla="*/ 12192001 w 12192001"/>
              <a:gd name="connsiteY57" fmla="*/ 0 h 6858000"/>
              <a:gd name="connsiteX58" fmla="*/ 12192001 w 12192001"/>
              <a:gd name="connsiteY58" fmla="*/ 6858000 h 6858000"/>
              <a:gd name="connsiteX59" fmla="*/ 0 w 12192001"/>
              <a:gd name="connsiteY59" fmla="*/ 6858000 h 6858000"/>
              <a:gd name="connsiteX60" fmla="*/ 0 w 12192001"/>
              <a:gd name="connsiteY6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67096 w 12192001"/>
              <a:gd name="connsiteY29" fmla="*/ 594002 h 6858000"/>
              <a:gd name="connsiteX30" fmla="*/ 11767372 w 12192001"/>
              <a:gd name="connsiteY30" fmla="*/ 595358 h 6858000"/>
              <a:gd name="connsiteX31" fmla="*/ 11767372 w 12192001"/>
              <a:gd name="connsiteY31" fmla="*/ 597171 h 6858000"/>
              <a:gd name="connsiteX32" fmla="*/ 11767372 w 12192001"/>
              <a:gd name="connsiteY32" fmla="*/ 611858 h 6858000"/>
              <a:gd name="connsiteX33" fmla="*/ 11767372 w 12192001"/>
              <a:gd name="connsiteY33" fmla="*/ 615325 h 6858000"/>
              <a:gd name="connsiteX34" fmla="*/ 11743950 w 12192001"/>
              <a:gd name="connsiteY34" fmla="*/ 639812 h 6858000"/>
              <a:gd name="connsiteX35" fmla="*/ 11507578 w 12192001"/>
              <a:gd name="connsiteY35" fmla="*/ 641481 h 6858000"/>
              <a:gd name="connsiteX36" fmla="*/ 11481927 w 12192001"/>
              <a:gd name="connsiteY36" fmla="*/ 615325 h 6858000"/>
              <a:gd name="connsiteX37" fmla="*/ 11481927 w 12192001"/>
              <a:gd name="connsiteY37" fmla="*/ 611858 h 6858000"/>
              <a:gd name="connsiteX38" fmla="*/ 11481927 w 12192001"/>
              <a:gd name="connsiteY38" fmla="*/ 609076 h 6858000"/>
              <a:gd name="connsiteX39" fmla="*/ 11481926 w 12192001"/>
              <a:gd name="connsiteY39" fmla="*/ 609076 h 6858000"/>
              <a:gd name="connsiteX40" fmla="*/ 11480356 w 12192001"/>
              <a:gd name="connsiteY40" fmla="*/ 524982 h 6858000"/>
              <a:gd name="connsiteX41" fmla="*/ 11479696 w 12192001"/>
              <a:gd name="connsiteY41" fmla="*/ 521721 h 6858000"/>
              <a:gd name="connsiteX42" fmla="*/ 11493943 w 12192001"/>
              <a:gd name="connsiteY42" fmla="*/ 500271 h 6858000"/>
              <a:gd name="connsiteX43" fmla="*/ 11501374 w 12192001"/>
              <a:gd name="connsiteY43" fmla="*/ 498774 h 6858000"/>
              <a:gd name="connsiteX44" fmla="*/ 11501350 w 12192001"/>
              <a:gd name="connsiteY44" fmla="*/ 498442 h 6858000"/>
              <a:gd name="connsiteX45" fmla="*/ 11528691 w 12192001"/>
              <a:gd name="connsiteY45" fmla="*/ 495886 h 6858000"/>
              <a:gd name="connsiteX46" fmla="*/ 11539182 w 12192001"/>
              <a:gd name="connsiteY46" fmla="*/ 495676 h 6858000"/>
              <a:gd name="connsiteX47" fmla="*/ 11539262 w 12192001"/>
              <a:gd name="connsiteY47" fmla="*/ 495660 h 6858000"/>
              <a:gd name="connsiteX48" fmla="*/ 11539328 w 12192001"/>
              <a:gd name="connsiteY48" fmla="*/ 495673 h 6858000"/>
              <a:gd name="connsiteX49" fmla="*/ 11540000 w 12192001"/>
              <a:gd name="connsiteY49" fmla="*/ 495659 h 6858000"/>
              <a:gd name="connsiteX50" fmla="*/ 11624371 w 12192001"/>
              <a:gd name="connsiteY50" fmla="*/ 349989 h 6858000"/>
              <a:gd name="connsiteX51" fmla="*/ 11412281 w 12192001"/>
              <a:gd name="connsiteY51" fmla="*/ 571943 h 6858000"/>
              <a:gd name="connsiteX52" fmla="*/ 11624371 w 12192001"/>
              <a:gd name="connsiteY52" fmla="*/ 793897 h 6858000"/>
              <a:gd name="connsiteX53" fmla="*/ 11836460 w 12192001"/>
              <a:gd name="connsiteY53" fmla="*/ 571943 h 6858000"/>
              <a:gd name="connsiteX54" fmla="*/ 11624371 w 12192001"/>
              <a:gd name="connsiteY54" fmla="*/ 349989 h 6858000"/>
              <a:gd name="connsiteX55" fmla="*/ 0 w 12192001"/>
              <a:gd name="connsiteY55" fmla="*/ 0 h 6858000"/>
              <a:gd name="connsiteX56" fmla="*/ 12192001 w 12192001"/>
              <a:gd name="connsiteY56" fmla="*/ 0 h 6858000"/>
              <a:gd name="connsiteX57" fmla="*/ 12192001 w 12192001"/>
              <a:gd name="connsiteY57" fmla="*/ 6858000 h 6858000"/>
              <a:gd name="connsiteX58" fmla="*/ 0 w 12192001"/>
              <a:gd name="connsiteY58" fmla="*/ 6858000 h 6858000"/>
              <a:gd name="connsiteX59" fmla="*/ 0 w 12192001"/>
              <a:gd name="connsiteY5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67096 w 12192001"/>
              <a:gd name="connsiteY28" fmla="*/ 594002 h 6858000"/>
              <a:gd name="connsiteX29" fmla="*/ 11767372 w 12192001"/>
              <a:gd name="connsiteY29" fmla="*/ 595358 h 6858000"/>
              <a:gd name="connsiteX30" fmla="*/ 11767372 w 12192001"/>
              <a:gd name="connsiteY30" fmla="*/ 597171 h 6858000"/>
              <a:gd name="connsiteX31" fmla="*/ 11767372 w 12192001"/>
              <a:gd name="connsiteY31" fmla="*/ 611858 h 6858000"/>
              <a:gd name="connsiteX32" fmla="*/ 11767372 w 12192001"/>
              <a:gd name="connsiteY32" fmla="*/ 615325 h 6858000"/>
              <a:gd name="connsiteX33" fmla="*/ 11743950 w 12192001"/>
              <a:gd name="connsiteY33" fmla="*/ 639812 h 6858000"/>
              <a:gd name="connsiteX34" fmla="*/ 11507578 w 12192001"/>
              <a:gd name="connsiteY34" fmla="*/ 641481 h 6858000"/>
              <a:gd name="connsiteX35" fmla="*/ 11481927 w 12192001"/>
              <a:gd name="connsiteY35" fmla="*/ 615325 h 6858000"/>
              <a:gd name="connsiteX36" fmla="*/ 11481927 w 12192001"/>
              <a:gd name="connsiteY36" fmla="*/ 611858 h 6858000"/>
              <a:gd name="connsiteX37" fmla="*/ 11481927 w 12192001"/>
              <a:gd name="connsiteY37" fmla="*/ 609076 h 6858000"/>
              <a:gd name="connsiteX38" fmla="*/ 11481926 w 12192001"/>
              <a:gd name="connsiteY38" fmla="*/ 609076 h 6858000"/>
              <a:gd name="connsiteX39" fmla="*/ 11480356 w 12192001"/>
              <a:gd name="connsiteY39" fmla="*/ 524982 h 6858000"/>
              <a:gd name="connsiteX40" fmla="*/ 11479696 w 12192001"/>
              <a:gd name="connsiteY40" fmla="*/ 521721 h 6858000"/>
              <a:gd name="connsiteX41" fmla="*/ 11493943 w 12192001"/>
              <a:gd name="connsiteY41" fmla="*/ 500271 h 6858000"/>
              <a:gd name="connsiteX42" fmla="*/ 11501374 w 12192001"/>
              <a:gd name="connsiteY42" fmla="*/ 498774 h 6858000"/>
              <a:gd name="connsiteX43" fmla="*/ 11501350 w 12192001"/>
              <a:gd name="connsiteY43" fmla="*/ 498442 h 6858000"/>
              <a:gd name="connsiteX44" fmla="*/ 11528691 w 12192001"/>
              <a:gd name="connsiteY44" fmla="*/ 495886 h 6858000"/>
              <a:gd name="connsiteX45" fmla="*/ 11539182 w 12192001"/>
              <a:gd name="connsiteY45" fmla="*/ 495676 h 6858000"/>
              <a:gd name="connsiteX46" fmla="*/ 11539262 w 12192001"/>
              <a:gd name="connsiteY46" fmla="*/ 495660 h 6858000"/>
              <a:gd name="connsiteX47" fmla="*/ 11539328 w 12192001"/>
              <a:gd name="connsiteY47" fmla="*/ 495673 h 6858000"/>
              <a:gd name="connsiteX48" fmla="*/ 11540000 w 12192001"/>
              <a:gd name="connsiteY48" fmla="*/ 495659 h 6858000"/>
              <a:gd name="connsiteX49" fmla="*/ 11624371 w 12192001"/>
              <a:gd name="connsiteY49" fmla="*/ 349989 h 6858000"/>
              <a:gd name="connsiteX50" fmla="*/ 11412281 w 12192001"/>
              <a:gd name="connsiteY50" fmla="*/ 571943 h 6858000"/>
              <a:gd name="connsiteX51" fmla="*/ 11624371 w 12192001"/>
              <a:gd name="connsiteY51" fmla="*/ 793897 h 6858000"/>
              <a:gd name="connsiteX52" fmla="*/ 11836460 w 12192001"/>
              <a:gd name="connsiteY52" fmla="*/ 571943 h 6858000"/>
              <a:gd name="connsiteX53" fmla="*/ 11624371 w 12192001"/>
              <a:gd name="connsiteY53" fmla="*/ 349989 h 6858000"/>
              <a:gd name="connsiteX54" fmla="*/ 0 w 12192001"/>
              <a:gd name="connsiteY54" fmla="*/ 0 h 6858000"/>
              <a:gd name="connsiteX55" fmla="*/ 12192001 w 12192001"/>
              <a:gd name="connsiteY55" fmla="*/ 0 h 6858000"/>
              <a:gd name="connsiteX56" fmla="*/ 12192001 w 12192001"/>
              <a:gd name="connsiteY56" fmla="*/ 6858000 h 6858000"/>
              <a:gd name="connsiteX57" fmla="*/ 0 w 12192001"/>
              <a:gd name="connsiteY57" fmla="*/ 6858000 h 6858000"/>
              <a:gd name="connsiteX58" fmla="*/ 0 w 12192001"/>
              <a:gd name="connsiteY5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67096 w 12192001"/>
              <a:gd name="connsiteY27" fmla="*/ 594002 h 6858000"/>
              <a:gd name="connsiteX28" fmla="*/ 11767372 w 12192001"/>
              <a:gd name="connsiteY28" fmla="*/ 595358 h 6858000"/>
              <a:gd name="connsiteX29" fmla="*/ 11767372 w 12192001"/>
              <a:gd name="connsiteY29" fmla="*/ 597171 h 6858000"/>
              <a:gd name="connsiteX30" fmla="*/ 11767372 w 12192001"/>
              <a:gd name="connsiteY30" fmla="*/ 611858 h 6858000"/>
              <a:gd name="connsiteX31" fmla="*/ 11767372 w 12192001"/>
              <a:gd name="connsiteY31" fmla="*/ 615325 h 6858000"/>
              <a:gd name="connsiteX32" fmla="*/ 11743950 w 12192001"/>
              <a:gd name="connsiteY32" fmla="*/ 639812 h 6858000"/>
              <a:gd name="connsiteX33" fmla="*/ 11507578 w 12192001"/>
              <a:gd name="connsiteY33" fmla="*/ 641481 h 6858000"/>
              <a:gd name="connsiteX34" fmla="*/ 11481927 w 12192001"/>
              <a:gd name="connsiteY34" fmla="*/ 615325 h 6858000"/>
              <a:gd name="connsiteX35" fmla="*/ 11481927 w 12192001"/>
              <a:gd name="connsiteY35" fmla="*/ 611858 h 6858000"/>
              <a:gd name="connsiteX36" fmla="*/ 11481927 w 12192001"/>
              <a:gd name="connsiteY36" fmla="*/ 609076 h 6858000"/>
              <a:gd name="connsiteX37" fmla="*/ 11481926 w 12192001"/>
              <a:gd name="connsiteY37" fmla="*/ 609076 h 6858000"/>
              <a:gd name="connsiteX38" fmla="*/ 11480356 w 12192001"/>
              <a:gd name="connsiteY38" fmla="*/ 524982 h 6858000"/>
              <a:gd name="connsiteX39" fmla="*/ 11479696 w 12192001"/>
              <a:gd name="connsiteY39" fmla="*/ 521721 h 6858000"/>
              <a:gd name="connsiteX40" fmla="*/ 11493943 w 12192001"/>
              <a:gd name="connsiteY40" fmla="*/ 500271 h 6858000"/>
              <a:gd name="connsiteX41" fmla="*/ 11501374 w 12192001"/>
              <a:gd name="connsiteY41" fmla="*/ 498774 h 6858000"/>
              <a:gd name="connsiteX42" fmla="*/ 11501350 w 12192001"/>
              <a:gd name="connsiteY42" fmla="*/ 498442 h 6858000"/>
              <a:gd name="connsiteX43" fmla="*/ 11528691 w 12192001"/>
              <a:gd name="connsiteY43" fmla="*/ 495886 h 6858000"/>
              <a:gd name="connsiteX44" fmla="*/ 11539182 w 12192001"/>
              <a:gd name="connsiteY44" fmla="*/ 495676 h 6858000"/>
              <a:gd name="connsiteX45" fmla="*/ 11539262 w 12192001"/>
              <a:gd name="connsiteY45" fmla="*/ 495660 h 6858000"/>
              <a:gd name="connsiteX46" fmla="*/ 11539328 w 12192001"/>
              <a:gd name="connsiteY46" fmla="*/ 495673 h 6858000"/>
              <a:gd name="connsiteX47" fmla="*/ 11540000 w 12192001"/>
              <a:gd name="connsiteY47" fmla="*/ 495659 h 6858000"/>
              <a:gd name="connsiteX48" fmla="*/ 11624371 w 12192001"/>
              <a:gd name="connsiteY48" fmla="*/ 349989 h 6858000"/>
              <a:gd name="connsiteX49" fmla="*/ 11412281 w 12192001"/>
              <a:gd name="connsiteY49" fmla="*/ 571943 h 6858000"/>
              <a:gd name="connsiteX50" fmla="*/ 11624371 w 12192001"/>
              <a:gd name="connsiteY50" fmla="*/ 793897 h 6858000"/>
              <a:gd name="connsiteX51" fmla="*/ 11836460 w 12192001"/>
              <a:gd name="connsiteY51" fmla="*/ 571943 h 6858000"/>
              <a:gd name="connsiteX52" fmla="*/ 11624371 w 12192001"/>
              <a:gd name="connsiteY52" fmla="*/ 349989 h 6858000"/>
              <a:gd name="connsiteX53" fmla="*/ 0 w 12192001"/>
              <a:gd name="connsiteY53" fmla="*/ 0 h 6858000"/>
              <a:gd name="connsiteX54" fmla="*/ 12192001 w 12192001"/>
              <a:gd name="connsiteY54" fmla="*/ 0 h 6858000"/>
              <a:gd name="connsiteX55" fmla="*/ 12192001 w 12192001"/>
              <a:gd name="connsiteY55" fmla="*/ 6858000 h 6858000"/>
              <a:gd name="connsiteX56" fmla="*/ 0 w 12192001"/>
              <a:gd name="connsiteY56" fmla="*/ 6858000 h 6858000"/>
              <a:gd name="connsiteX57" fmla="*/ 0 w 12192001"/>
              <a:gd name="connsiteY5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67096 w 12192001"/>
              <a:gd name="connsiteY26" fmla="*/ 594002 h 6858000"/>
              <a:gd name="connsiteX27" fmla="*/ 11767372 w 12192001"/>
              <a:gd name="connsiteY27" fmla="*/ 595358 h 6858000"/>
              <a:gd name="connsiteX28" fmla="*/ 11767372 w 12192001"/>
              <a:gd name="connsiteY28" fmla="*/ 597171 h 6858000"/>
              <a:gd name="connsiteX29" fmla="*/ 11767372 w 12192001"/>
              <a:gd name="connsiteY29" fmla="*/ 611858 h 6858000"/>
              <a:gd name="connsiteX30" fmla="*/ 11767372 w 12192001"/>
              <a:gd name="connsiteY30" fmla="*/ 615325 h 6858000"/>
              <a:gd name="connsiteX31" fmla="*/ 11743950 w 12192001"/>
              <a:gd name="connsiteY31" fmla="*/ 639812 h 6858000"/>
              <a:gd name="connsiteX32" fmla="*/ 11507578 w 12192001"/>
              <a:gd name="connsiteY32" fmla="*/ 641481 h 6858000"/>
              <a:gd name="connsiteX33" fmla="*/ 11481927 w 12192001"/>
              <a:gd name="connsiteY33" fmla="*/ 615325 h 6858000"/>
              <a:gd name="connsiteX34" fmla="*/ 11481927 w 12192001"/>
              <a:gd name="connsiteY34" fmla="*/ 611858 h 6858000"/>
              <a:gd name="connsiteX35" fmla="*/ 11481927 w 12192001"/>
              <a:gd name="connsiteY35" fmla="*/ 609076 h 6858000"/>
              <a:gd name="connsiteX36" fmla="*/ 11481926 w 12192001"/>
              <a:gd name="connsiteY36" fmla="*/ 609076 h 6858000"/>
              <a:gd name="connsiteX37" fmla="*/ 11480356 w 12192001"/>
              <a:gd name="connsiteY37" fmla="*/ 524982 h 6858000"/>
              <a:gd name="connsiteX38" fmla="*/ 11479696 w 12192001"/>
              <a:gd name="connsiteY38" fmla="*/ 521721 h 6858000"/>
              <a:gd name="connsiteX39" fmla="*/ 11493943 w 12192001"/>
              <a:gd name="connsiteY39" fmla="*/ 500271 h 6858000"/>
              <a:gd name="connsiteX40" fmla="*/ 11501374 w 12192001"/>
              <a:gd name="connsiteY40" fmla="*/ 498774 h 6858000"/>
              <a:gd name="connsiteX41" fmla="*/ 11501350 w 12192001"/>
              <a:gd name="connsiteY41" fmla="*/ 498442 h 6858000"/>
              <a:gd name="connsiteX42" fmla="*/ 11528691 w 12192001"/>
              <a:gd name="connsiteY42" fmla="*/ 495886 h 6858000"/>
              <a:gd name="connsiteX43" fmla="*/ 11539182 w 12192001"/>
              <a:gd name="connsiteY43" fmla="*/ 495676 h 6858000"/>
              <a:gd name="connsiteX44" fmla="*/ 11539262 w 12192001"/>
              <a:gd name="connsiteY44" fmla="*/ 495660 h 6858000"/>
              <a:gd name="connsiteX45" fmla="*/ 11539328 w 12192001"/>
              <a:gd name="connsiteY45" fmla="*/ 495673 h 6858000"/>
              <a:gd name="connsiteX46" fmla="*/ 11540000 w 12192001"/>
              <a:gd name="connsiteY46" fmla="*/ 495659 h 6858000"/>
              <a:gd name="connsiteX47" fmla="*/ 11624371 w 12192001"/>
              <a:gd name="connsiteY47" fmla="*/ 349989 h 6858000"/>
              <a:gd name="connsiteX48" fmla="*/ 11412281 w 12192001"/>
              <a:gd name="connsiteY48" fmla="*/ 571943 h 6858000"/>
              <a:gd name="connsiteX49" fmla="*/ 11624371 w 12192001"/>
              <a:gd name="connsiteY49" fmla="*/ 793897 h 6858000"/>
              <a:gd name="connsiteX50" fmla="*/ 11836460 w 12192001"/>
              <a:gd name="connsiteY50" fmla="*/ 571943 h 6858000"/>
              <a:gd name="connsiteX51" fmla="*/ 11624371 w 12192001"/>
              <a:gd name="connsiteY51" fmla="*/ 349989 h 6858000"/>
              <a:gd name="connsiteX52" fmla="*/ 0 w 12192001"/>
              <a:gd name="connsiteY52" fmla="*/ 0 h 6858000"/>
              <a:gd name="connsiteX53" fmla="*/ 12192001 w 12192001"/>
              <a:gd name="connsiteY53" fmla="*/ 0 h 6858000"/>
              <a:gd name="connsiteX54" fmla="*/ 12192001 w 12192001"/>
              <a:gd name="connsiteY54" fmla="*/ 6858000 h 6858000"/>
              <a:gd name="connsiteX55" fmla="*/ 0 w 12192001"/>
              <a:gd name="connsiteY55" fmla="*/ 6858000 h 6858000"/>
              <a:gd name="connsiteX56" fmla="*/ 0 w 12192001"/>
              <a:gd name="connsiteY5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67096 w 12192001"/>
              <a:gd name="connsiteY25" fmla="*/ 594002 h 6858000"/>
              <a:gd name="connsiteX26" fmla="*/ 11767372 w 12192001"/>
              <a:gd name="connsiteY26" fmla="*/ 595358 h 6858000"/>
              <a:gd name="connsiteX27" fmla="*/ 11767372 w 12192001"/>
              <a:gd name="connsiteY27" fmla="*/ 597171 h 6858000"/>
              <a:gd name="connsiteX28" fmla="*/ 11767372 w 12192001"/>
              <a:gd name="connsiteY28" fmla="*/ 611858 h 6858000"/>
              <a:gd name="connsiteX29" fmla="*/ 11767372 w 12192001"/>
              <a:gd name="connsiteY29" fmla="*/ 615325 h 6858000"/>
              <a:gd name="connsiteX30" fmla="*/ 11743950 w 12192001"/>
              <a:gd name="connsiteY30" fmla="*/ 639812 h 6858000"/>
              <a:gd name="connsiteX31" fmla="*/ 11507578 w 12192001"/>
              <a:gd name="connsiteY31" fmla="*/ 641481 h 6858000"/>
              <a:gd name="connsiteX32" fmla="*/ 11481927 w 12192001"/>
              <a:gd name="connsiteY32" fmla="*/ 615325 h 6858000"/>
              <a:gd name="connsiteX33" fmla="*/ 11481927 w 12192001"/>
              <a:gd name="connsiteY33" fmla="*/ 611858 h 6858000"/>
              <a:gd name="connsiteX34" fmla="*/ 11481927 w 12192001"/>
              <a:gd name="connsiteY34" fmla="*/ 609076 h 6858000"/>
              <a:gd name="connsiteX35" fmla="*/ 11481926 w 12192001"/>
              <a:gd name="connsiteY35" fmla="*/ 609076 h 6858000"/>
              <a:gd name="connsiteX36" fmla="*/ 11480356 w 12192001"/>
              <a:gd name="connsiteY36" fmla="*/ 524982 h 6858000"/>
              <a:gd name="connsiteX37" fmla="*/ 11479696 w 12192001"/>
              <a:gd name="connsiteY37" fmla="*/ 521721 h 6858000"/>
              <a:gd name="connsiteX38" fmla="*/ 11493943 w 12192001"/>
              <a:gd name="connsiteY38" fmla="*/ 500271 h 6858000"/>
              <a:gd name="connsiteX39" fmla="*/ 11501374 w 12192001"/>
              <a:gd name="connsiteY39" fmla="*/ 498774 h 6858000"/>
              <a:gd name="connsiteX40" fmla="*/ 11501350 w 12192001"/>
              <a:gd name="connsiteY40" fmla="*/ 498442 h 6858000"/>
              <a:gd name="connsiteX41" fmla="*/ 11528691 w 12192001"/>
              <a:gd name="connsiteY41" fmla="*/ 495886 h 6858000"/>
              <a:gd name="connsiteX42" fmla="*/ 11539182 w 12192001"/>
              <a:gd name="connsiteY42" fmla="*/ 495676 h 6858000"/>
              <a:gd name="connsiteX43" fmla="*/ 11539262 w 12192001"/>
              <a:gd name="connsiteY43" fmla="*/ 495660 h 6858000"/>
              <a:gd name="connsiteX44" fmla="*/ 11539328 w 12192001"/>
              <a:gd name="connsiteY44" fmla="*/ 495673 h 6858000"/>
              <a:gd name="connsiteX45" fmla="*/ 11540000 w 12192001"/>
              <a:gd name="connsiteY45" fmla="*/ 495659 h 6858000"/>
              <a:gd name="connsiteX46" fmla="*/ 11624371 w 12192001"/>
              <a:gd name="connsiteY46" fmla="*/ 349989 h 6858000"/>
              <a:gd name="connsiteX47" fmla="*/ 11412281 w 12192001"/>
              <a:gd name="connsiteY47" fmla="*/ 571943 h 6858000"/>
              <a:gd name="connsiteX48" fmla="*/ 11624371 w 12192001"/>
              <a:gd name="connsiteY48" fmla="*/ 793897 h 6858000"/>
              <a:gd name="connsiteX49" fmla="*/ 11836460 w 12192001"/>
              <a:gd name="connsiteY49" fmla="*/ 571943 h 6858000"/>
              <a:gd name="connsiteX50" fmla="*/ 11624371 w 12192001"/>
              <a:gd name="connsiteY50" fmla="*/ 349989 h 6858000"/>
              <a:gd name="connsiteX51" fmla="*/ 0 w 12192001"/>
              <a:gd name="connsiteY51" fmla="*/ 0 h 6858000"/>
              <a:gd name="connsiteX52" fmla="*/ 12192001 w 12192001"/>
              <a:gd name="connsiteY52" fmla="*/ 0 h 6858000"/>
              <a:gd name="connsiteX53" fmla="*/ 12192001 w 12192001"/>
              <a:gd name="connsiteY53" fmla="*/ 6858000 h 6858000"/>
              <a:gd name="connsiteX54" fmla="*/ 0 w 12192001"/>
              <a:gd name="connsiteY54" fmla="*/ 6858000 h 6858000"/>
              <a:gd name="connsiteX55" fmla="*/ 0 w 12192001"/>
              <a:gd name="connsiteY5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67096 w 12192001"/>
              <a:gd name="connsiteY24" fmla="*/ 594002 h 6858000"/>
              <a:gd name="connsiteX25" fmla="*/ 11767372 w 12192001"/>
              <a:gd name="connsiteY25" fmla="*/ 595358 h 6858000"/>
              <a:gd name="connsiteX26" fmla="*/ 11767372 w 12192001"/>
              <a:gd name="connsiteY26" fmla="*/ 597171 h 6858000"/>
              <a:gd name="connsiteX27" fmla="*/ 11767372 w 12192001"/>
              <a:gd name="connsiteY27" fmla="*/ 611858 h 6858000"/>
              <a:gd name="connsiteX28" fmla="*/ 11767372 w 12192001"/>
              <a:gd name="connsiteY28" fmla="*/ 615325 h 6858000"/>
              <a:gd name="connsiteX29" fmla="*/ 11743950 w 12192001"/>
              <a:gd name="connsiteY29" fmla="*/ 639812 h 6858000"/>
              <a:gd name="connsiteX30" fmla="*/ 11507578 w 12192001"/>
              <a:gd name="connsiteY30" fmla="*/ 641481 h 6858000"/>
              <a:gd name="connsiteX31" fmla="*/ 11481927 w 12192001"/>
              <a:gd name="connsiteY31" fmla="*/ 615325 h 6858000"/>
              <a:gd name="connsiteX32" fmla="*/ 11481927 w 12192001"/>
              <a:gd name="connsiteY32" fmla="*/ 611858 h 6858000"/>
              <a:gd name="connsiteX33" fmla="*/ 11481927 w 12192001"/>
              <a:gd name="connsiteY33" fmla="*/ 609076 h 6858000"/>
              <a:gd name="connsiteX34" fmla="*/ 11481926 w 12192001"/>
              <a:gd name="connsiteY34" fmla="*/ 609076 h 6858000"/>
              <a:gd name="connsiteX35" fmla="*/ 11480356 w 12192001"/>
              <a:gd name="connsiteY35" fmla="*/ 524982 h 6858000"/>
              <a:gd name="connsiteX36" fmla="*/ 11479696 w 12192001"/>
              <a:gd name="connsiteY36" fmla="*/ 521721 h 6858000"/>
              <a:gd name="connsiteX37" fmla="*/ 11493943 w 12192001"/>
              <a:gd name="connsiteY37" fmla="*/ 500271 h 6858000"/>
              <a:gd name="connsiteX38" fmla="*/ 11501374 w 12192001"/>
              <a:gd name="connsiteY38" fmla="*/ 498774 h 6858000"/>
              <a:gd name="connsiteX39" fmla="*/ 11501350 w 12192001"/>
              <a:gd name="connsiteY39" fmla="*/ 498442 h 6858000"/>
              <a:gd name="connsiteX40" fmla="*/ 11528691 w 12192001"/>
              <a:gd name="connsiteY40" fmla="*/ 495886 h 6858000"/>
              <a:gd name="connsiteX41" fmla="*/ 11539182 w 12192001"/>
              <a:gd name="connsiteY41" fmla="*/ 495676 h 6858000"/>
              <a:gd name="connsiteX42" fmla="*/ 11539262 w 12192001"/>
              <a:gd name="connsiteY42" fmla="*/ 495660 h 6858000"/>
              <a:gd name="connsiteX43" fmla="*/ 11539328 w 12192001"/>
              <a:gd name="connsiteY43" fmla="*/ 495673 h 6858000"/>
              <a:gd name="connsiteX44" fmla="*/ 11540000 w 12192001"/>
              <a:gd name="connsiteY44" fmla="*/ 495659 h 6858000"/>
              <a:gd name="connsiteX45" fmla="*/ 11624371 w 12192001"/>
              <a:gd name="connsiteY45" fmla="*/ 349989 h 6858000"/>
              <a:gd name="connsiteX46" fmla="*/ 11412281 w 12192001"/>
              <a:gd name="connsiteY46" fmla="*/ 571943 h 6858000"/>
              <a:gd name="connsiteX47" fmla="*/ 11624371 w 12192001"/>
              <a:gd name="connsiteY47" fmla="*/ 793897 h 6858000"/>
              <a:gd name="connsiteX48" fmla="*/ 11836460 w 12192001"/>
              <a:gd name="connsiteY48" fmla="*/ 571943 h 6858000"/>
              <a:gd name="connsiteX49" fmla="*/ 11624371 w 12192001"/>
              <a:gd name="connsiteY49" fmla="*/ 349989 h 6858000"/>
              <a:gd name="connsiteX50" fmla="*/ 0 w 12192001"/>
              <a:gd name="connsiteY50" fmla="*/ 0 h 6858000"/>
              <a:gd name="connsiteX51" fmla="*/ 12192001 w 12192001"/>
              <a:gd name="connsiteY51" fmla="*/ 0 h 6858000"/>
              <a:gd name="connsiteX52" fmla="*/ 12192001 w 12192001"/>
              <a:gd name="connsiteY52" fmla="*/ 6858000 h 6858000"/>
              <a:gd name="connsiteX53" fmla="*/ 0 w 12192001"/>
              <a:gd name="connsiteY53" fmla="*/ 6858000 h 6858000"/>
              <a:gd name="connsiteX54" fmla="*/ 0 w 12192001"/>
              <a:gd name="connsiteY5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67096 w 12192001"/>
              <a:gd name="connsiteY23" fmla="*/ 594002 h 6858000"/>
              <a:gd name="connsiteX24" fmla="*/ 11767372 w 12192001"/>
              <a:gd name="connsiteY24" fmla="*/ 595358 h 6858000"/>
              <a:gd name="connsiteX25" fmla="*/ 11767372 w 12192001"/>
              <a:gd name="connsiteY25" fmla="*/ 597171 h 6858000"/>
              <a:gd name="connsiteX26" fmla="*/ 11767372 w 12192001"/>
              <a:gd name="connsiteY26" fmla="*/ 611858 h 6858000"/>
              <a:gd name="connsiteX27" fmla="*/ 11767372 w 12192001"/>
              <a:gd name="connsiteY27" fmla="*/ 615325 h 6858000"/>
              <a:gd name="connsiteX28" fmla="*/ 11743950 w 12192001"/>
              <a:gd name="connsiteY28" fmla="*/ 639812 h 6858000"/>
              <a:gd name="connsiteX29" fmla="*/ 11507578 w 12192001"/>
              <a:gd name="connsiteY29" fmla="*/ 641481 h 6858000"/>
              <a:gd name="connsiteX30" fmla="*/ 11481927 w 12192001"/>
              <a:gd name="connsiteY30" fmla="*/ 615325 h 6858000"/>
              <a:gd name="connsiteX31" fmla="*/ 11481927 w 12192001"/>
              <a:gd name="connsiteY31" fmla="*/ 611858 h 6858000"/>
              <a:gd name="connsiteX32" fmla="*/ 11481927 w 12192001"/>
              <a:gd name="connsiteY32" fmla="*/ 609076 h 6858000"/>
              <a:gd name="connsiteX33" fmla="*/ 11481926 w 12192001"/>
              <a:gd name="connsiteY33" fmla="*/ 609076 h 6858000"/>
              <a:gd name="connsiteX34" fmla="*/ 11480356 w 12192001"/>
              <a:gd name="connsiteY34" fmla="*/ 524982 h 6858000"/>
              <a:gd name="connsiteX35" fmla="*/ 11479696 w 12192001"/>
              <a:gd name="connsiteY35" fmla="*/ 521721 h 6858000"/>
              <a:gd name="connsiteX36" fmla="*/ 11493943 w 12192001"/>
              <a:gd name="connsiteY36" fmla="*/ 500271 h 6858000"/>
              <a:gd name="connsiteX37" fmla="*/ 11501374 w 12192001"/>
              <a:gd name="connsiteY37" fmla="*/ 498774 h 6858000"/>
              <a:gd name="connsiteX38" fmla="*/ 11501350 w 12192001"/>
              <a:gd name="connsiteY38" fmla="*/ 498442 h 6858000"/>
              <a:gd name="connsiteX39" fmla="*/ 11528691 w 12192001"/>
              <a:gd name="connsiteY39" fmla="*/ 495886 h 6858000"/>
              <a:gd name="connsiteX40" fmla="*/ 11539182 w 12192001"/>
              <a:gd name="connsiteY40" fmla="*/ 495676 h 6858000"/>
              <a:gd name="connsiteX41" fmla="*/ 11539262 w 12192001"/>
              <a:gd name="connsiteY41" fmla="*/ 495660 h 6858000"/>
              <a:gd name="connsiteX42" fmla="*/ 11539328 w 12192001"/>
              <a:gd name="connsiteY42" fmla="*/ 495673 h 6858000"/>
              <a:gd name="connsiteX43" fmla="*/ 11540000 w 12192001"/>
              <a:gd name="connsiteY43" fmla="*/ 495659 h 6858000"/>
              <a:gd name="connsiteX44" fmla="*/ 11624371 w 12192001"/>
              <a:gd name="connsiteY44" fmla="*/ 349989 h 6858000"/>
              <a:gd name="connsiteX45" fmla="*/ 11412281 w 12192001"/>
              <a:gd name="connsiteY45" fmla="*/ 571943 h 6858000"/>
              <a:gd name="connsiteX46" fmla="*/ 11624371 w 12192001"/>
              <a:gd name="connsiteY46" fmla="*/ 793897 h 6858000"/>
              <a:gd name="connsiteX47" fmla="*/ 11836460 w 12192001"/>
              <a:gd name="connsiteY47" fmla="*/ 571943 h 6858000"/>
              <a:gd name="connsiteX48" fmla="*/ 11624371 w 12192001"/>
              <a:gd name="connsiteY48" fmla="*/ 349989 h 6858000"/>
              <a:gd name="connsiteX49" fmla="*/ 0 w 12192001"/>
              <a:gd name="connsiteY49" fmla="*/ 0 h 6858000"/>
              <a:gd name="connsiteX50" fmla="*/ 12192001 w 12192001"/>
              <a:gd name="connsiteY50" fmla="*/ 0 h 6858000"/>
              <a:gd name="connsiteX51" fmla="*/ 12192001 w 12192001"/>
              <a:gd name="connsiteY51" fmla="*/ 6858000 h 6858000"/>
              <a:gd name="connsiteX52" fmla="*/ 0 w 12192001"/>
              <a:gd name="connsiteY52" fmla="*/ 6858000 h 6858000"/>
              <a:gd name="connsiteX53" fmla="*/ 0 w 12192001"/>
              <a:gd name="connsiteY5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67096 w 12192001"/>
              <a:gd name="connsiteY22" fmla="*/ 594002 h 6858000"/>
              <a:gd name="connsiteX23" fmla="*/ 11767372 w 12192001"/>
              <a:gd name="connsiteY23" fmla="*/ 595358 h 6858000"/>
              <a:gd name="connsiteX24" fmla="*/ 11767372 w 12192001"/>
              <a:gd name="connsiteY24" fmla="*/ 597171 h 6858000"/>
              <a:gd name="connsiteX25" fmla="*/ 11767372 w 12192001"/>
              <a:gd name="connsiteY25" fmla="*/ 611858 h 6858000"/>
              <a:gd name="connsiteX26" fmla="*/ 11767372 w 12192001"/>
              <a:gd name="connsiteY26" fmla="*/ 615325 h 6858000"/>
              <a:gd name="connsiteX27" fmla="*/ 11743950 w 12192001"/>
              <a:gd name="connsiteY27" fmla="*/ 639812 h 6858000"/>
              <a:gd name="connsiteX28" fmla="*/ 11507578 w 12192001"/>
              <a:gd name="connsiteY28" fmla="*/ 641481 h 6858000"/>
              <a:gd name="connsiteX29" fmla="*/ 11481927 w 12192001"/>
              <a:gd name="connsiteY29" fmla="*/ 615325 h 6858000"/>
              <a:gd name="connsiteX30" fmla="*/ 11481927 w 12192001"/>
              <a:gd name="connsiteY30" fmla="*/ 611858 h 6858000"/>
              <a:gd name="connsiteX31" fmla="*/ 11481927 w 12192001"/>
              <a:gd name="connsiteY31" fmla="*/ 609076 h 6858000"/>
              <a:gd name="connsiteX32" fmla="*/ 11481926 w 12192001"/>
              <a:gd name="connsiteY32" fmla="*/ 609076 h 6858000"/>
              <a:gd name="connsiteX33" fmla="*/ 11480356 w 12192001"/>
              <a:gd name="connsiteY33" fmla="*/ 524982 h 6858000"/>
              <a:gd name="connsiteX34" fmla="*/ 11479696 w 12192001"/>
              <a:gd name="connsiteY34" fmla="*/ 521721 h 6858000"/>
              <a:gd name="connsiteX35" fmla="*/ 11493943 w 12192001"/>
              <a:gd name="connsiteY35" fmla="*/ 500271 h 6858000"/>
              <a:gd name="connsiteX36" fmla="*/ 11501374 w 12192001"/>
              <a:gd name="connsiteY36" fmla="*/ 498774 h 6858000"/>
              <a:gd name="connsiteX37" fmla="*/ 11501350 w 12192001"/>
              <a:gd name="connsiteY37" fmla="*/ 498442 h 6858000"/>
              <a:gd name="connsiteX38" fmla="*/ 11528691 w 12192001"/>
              <a:gd name="connsiteY38" fmla="*/ 495886 h 6858000"/>
              <a:gd name="connsiteX39" fmla="*/ 11539182 w 12192001"/>
              <a:gd name="connsiteY39" fmla="*/ 495676 h 6858000"/>
              <a:gd name="connsiteX40" fmla="*/ 11539262 w 12192001"/>
              <a:gd name="connsiteY40" fmla="*/ 495660 h 6858000"/>
              <a:gd name="connsiteX41" fmla="*/ 11539328 w 12192001"/>
              <a:gd name="connsiteY41" fmla="*/ 495673 h 6858000"/>
              <a:gd name="connsiteX42" fmla="*/ 11540000 w 12192001"/>
              <a:gd name="connsiteY42" fmla="*/ 495659 h 6858000"/>
              <a:gd name="connsiteX43" fmla="*/ 11624371 w 12192001"/>
              <a:gd name="connsiteY43" fmla="*/ 349989 h 6858000"/>
              <a:gd name="connsiteX44" fmla="*/ 11412281 w 12192001"/>
              <a:gd name="connsiteY44" fmla="*/ 571943 h 6858000"/>
              <a:gd name="connsiteX45" fmla="*/ 11624371 w 12192001"/>
              <a:gd name="connsiteY45" fmla="*/ 793897 h 6858000"/>
              <a:gd name="connsiteX46" fmla="*/ 11836460 w 12192001"/>
              <a:gd name="connsiteY46" fmla="*/ 571943 h 6858000"/>
              <a:gd name="connsiteX47" fmla="*/ 11624371 w 12192001"/>
              <a:gd name="connsiteY47" fmla="*/ 349989 h 6858000"/>
              <a:gd name="connsiteX48" fmla="*/ 0 w 12192001"/>
              <a:gd name="connsiteY48" fmla="*/ 0 h 6858000"/>
              <a:gd name="connsiteX49" fmla="*/ 12192001 w 12192001"/>
              <a:gd name="connsiteY49" fmla="*/ 0 h 6858000"/>
              <a:gd name="connsiteX50" fmla="*/ 12192001 w 12192001"/>
              <a:gd name="connsiteY50" fmla="*/ 6858000 h 6858000"/>
              <a:gd name="connsiteX51" fmla="*/ 0 w 12192001"/>
              <a:gd name="connsiteY51" fmla="*/ 6858000 h 6858000"/>
              <a:gd name="connsiteX52" fmla="*/ 0 w 12192001"/>
              <a:gd name="connsiteY5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743950 w 12192001"/>
              <a:gd name="connsiteY26" fmla="*/ 639812 h 6858000"/>
              <a:gd name="connsiteX27" fmla="*/ 11507578 w 12192001"/>
              <a:gd name="connsiteY27" fmla="*/ 641481 h 6858000"/>
              <a:gd name="connsiteX28" fmla="*/ 11481927 w 12192001"/>
              <a:gd name="connsiteY28" fmla="*/ 615325 h 6858000"/>
              <a:gd name="connsiteX29" fmla="*/ 11481927 w 12192001"/>
              <a:gd name="connsiteY29" fmla="*/ 611858 h 6858000"/>
              <a:gd name="connsiteX30" fmla="*/ 11481927 w 12192001"/>
              <a:gd name="connsiteY30" fmla="*/ 609076 h 6858000"/>
              <a:gd name="connsiteX31" fmla="*/ 11481926 w 12192001"/>
              <a:gd name="connsiteY31" fmla="*/ 609076 h 6858000"/>
              <a:gd name="connsiteX32" fmla="*/ 11480356 w 12192001"/>
              <a:gd name="connsiteY32" fmla="*/ 524982 h 6858000"/>
              <a:gd name="connsiteX33" fmla="*/ 11479696 w 12192001"/>
              <a:gd name="connsiteY33" fmla="*/ 521721 h 6858000"/>
              <a:gd name="connsiteX34" fmla="*/ 11493943 w 12192001"/>
              <a:gd name="connsiteY34" fmla="*/ 500271 h 6858000"/>
              <a:gd name="connsiteX35" fmla="*/ 11501374 w 12192001"/>
              <a:gd name="connsiteY35" fmla="*/ 498774 h 6858000"/>
              <a:gd name="connsiteX36" fmla="*/ 11501350 w 12192001"/>
              <a:gd name="connsiteY36" fmla="*/ 498442 h 6858000"/>
              <a:gd name="connsiteX37" fmla="*/ 11528691 w 12192001"/>
              <a:gd name="connsiteY37" fmla="*/ 495886 h 6858000"/>
              <a:gd name="connsiteX38" fmla="*/ 11539182 w 12192001"/>
              <a:gd name="connsiteY38" fmla="*/ 495676 h 6858000"/>
              <a:gd name="connsiteX39" fmla="*/ 11539262 w 12192001"/>
              <a:gd name="connsiteY39" fmla="*/ 495660 h 6858000"/>
              <a:gd name="connsiteX40" fmla="*/ 11539328 w 12192001"/>
              <a:gd name="connsiteY40" fmla="*/ 495673 h 6858000"/>
              <a:gd name="connsiteX41" fmla="*/ 11540000 w 12192001"/>
              <a:gd name="connsiteY41" fmla="*/ 495659 h 6858000"/>
              <a:gd name="connsiteX42" fmla="*/ 11624371 w 12192001"/>
              <a:gd name="connsiteY42" fmla="*/ 349989 h 6858000"/>
              <a:gd name="connsiteX43" fmla="*/ 11412281 w 12192001"/>
              <a:gd name="connsiteY43" fmla="*/ 571943 h 6858000"/>
              <a:gd name="connsiteX44" fmla="*/ 11624371 w 12192001"/>
              <a:gd name="connsiteY44" fmla="*/ 793897 h 6858000"/>
              <a:gd name="connsiteX45" fmla="*/ 11836460 w 12192001"/>
              <a:gd name="connsiteY45" fmla="*/ 571943 h 6858000"/>
              <a:gd name="connsiteX46" fmla="*/ 11624371 w 12192001"/>
              <a:gd name="connsiteY46" fmla="*/ 349989 h 6858000"/>
              <a:gd name="connsiteX47" fmla="*/ 0 w 12192001"/>
              <a:gd name="connsiteY47" fmla="*/ 0 h 6858000"/>
              <a:gd name="connsiteX48" fmla="*/ 12192001 w 12192001"/>
              <a:gd name="connsiteY48" fmla="*/ 0 h 6858000"/>
              <a:gd name="connsiteX49" fmla="*/ 12192001 w 12192001"/>
              <a:gd name="connsiteY49" fmla="*/ 6858000 h 6858000"/>
              <a:gd name="connsiteX50" fmla="*/ 0 w 12192001"/>
              <a:gd name="connsiteY50" fmla="*/ 6858000 h 6858000"/>
              <a:gd name="connsiteX51" fmla="*/ 0 w 12192001"/>
              <a:gd name="connsiteY5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507578 w 12192001"/>
              <a:gd name="connsiteY26" fmla="*/ 641481 h 6858000"/>
              <a:gd name="connsiteX27" fmla="*/ 11481927 w 12192001"/>
              <a:gd name="connsiteY27" fmla="*/ 615325 h 6858000"/>
              <a:gd name="connsiteX28" fmla="*/ 11481927 w 12192001"/>
              <a:gd name="connsiteY28" fmla="*/ 611858 h 6858000"/>
              <a:gd name="connsiteX29" fmla="*/ 11481927 w 12192001"/>
              <a:gd name="connsiteY29" fmla="*/ 609076 h 6858000"/>
              <a:gd name="connsiteX30" fmla="*/ 11481926 w 12192001"/>
              <a:gd name="connsiteY30" fmla="*/ 609076 h 6858000"/>
              <a:gd name="connsiteX31" fmla="*/ 11480356 w 12192001"/>
              <a:gd name="connsiteY31" fmla="*/ 524982 h 6858000"/>
              <a:gd name="connsiteX32" fmla="*/ 11479696 w 12192001"/>
              <a:gd name="connsiteY32" fmla="*/ 521721 h 6858000"/>
              <a:gd name="connsiteX33" fmla="*/ 11493943 w 12192001"/>
              <a:gd name="connsiteY33" fmla="*/ 500271 h 6858000"/>
              <a:gd name="connsiteX34" fmla="*/ 11501374 w 12192001"/>
              <a:gd name="connsiteY34" fmla="*/ 498774 h 6858000"/>
              <a:gd name="connsiteX35" fmla="*/ 11501350 w 12192001"/>
              <a:gd name="connsiteY35" fmla="*/ 498442 h 6858000"/>
              <a:gd name="connsiteX36" fmla="*/ 11528691 w 12192001"/>
              <a:gd name="connsiteY36" fmla="*/ 495886 h 6858000"/>
              <a:gd name="connsiteX37" fmla="*/ 11539182 w 12192001"/>
              <a:gd name="connsiteY37" fmla="*/ 495676 h 6858000"/>
              <a:gd name="connsiteX38" fmla="*/ 11539262 w 12192001"/>
              <a:gd name="connsiteY38" fmla="*/ 495660 h 6858000"/>
              <a:gd name="connsiteX39" fmla="*/ 11539328 w 12192001"/>
              <a:gd name="connsiteY39" fmla="*/ 495673 h 6858000"/>
              <a:gd name="connsiteX40" fmla="*/ 11540000 w 12192001"/>
              <a:gd name="connsiteY40" fmla="*/ 495659 h 6858000"/>
              <a:gd name="connsiteX41" fmla="*/ 11624371 w 12192001"/>
              <a:gd name="connsiteY41" fmla="*/ 349989 h 6858000"/>
              <a:gd name="connsiteX42" fmla="*/ 11412281 w 12192001"/>
              <a:gd name="connsiteY42" fmla="*/ 571943 h 6858000"/>
              <a:gd name="connsiteX43" fmla="*/ 11624371 w 12192001"/>
              <a:gd name="connsiteY43" fmla="*/ 793897 h 6858000"/>
              <a:gd name="connsiteX44" fmla="*/ 11836460 w 12192001"/>
              <a:gd name="connsiteY44" fmla="*/ 571943 h 6858000"/>
              <a:gd name="connsiteX45" fmla="*/ 11624371 w 12192001"/>
              <a:gd name="connsiteY45" fmla="*/ 349989 h 6858000"/>
              <a:gd name="connsiteX46" fmla="*/ 0 w 12192001"/>
              <a:gd name="connsiteY46" fmla="*/ 0 h 6858000"/>
              <a:gd name="connsiteX47" fmla="*/ 12192001 w 12192001"/>
              <a:gd name="connsiteY47" fmla="*/ 0 h 6858000"/>
              <a:gd name="connsiteX48" fmla="*/ 12192001 w 12192001"/>
              <a:gd name="connsiteY48" fmla="*/ 6858000 h 6858000"/>
              <a:gd name="connsiteX49" fmla="*/ 0 w 12192001"/>
              <a:gd name="connsiteY49" fmla="*/ 6858000 h 6858000"/>
              <a:gd name="connsiteX50" fmla="*/ 0 w 12192001"/>
              <a:gd name="connsiteY5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507578 w 12192001"/>
              <a:gd name="connsiteY25" fmla="*/ 641481 h 6858000"/>
              <a:gd name="connsiteX26" fmla="*/ 11481927 w 12192001"/>
              <a:gd name="connsiteY26" fmla="*/ 615325 h 6858000"/>
              <a:gd name="connsiteX27" fmla="*/ 11481927 w 12192001"/>
              <a:gd name="connsiteY27" fmla="*/ 611858 h 6858000"/>
              <a:gd name="connsiteX28" fmla="*/ 11481927 w 12192001"/>
              <a:gd name="connsiteY28" fmla="*/ 609076 h 6858000"/>
              <a:gd name="connsiteX29" fmla="*/ 11481926 w 12192001"/>
              <a:gd name="connsiteY29" fmla="*/ 609076 h 6858000"/>
              <a:gd name="connsiteX30" fmla="*/ 11480356 w 12192001"/>
              <a:gd name="connsiteY30" fmla="*/ 524982 h 6858000"/>
              <a:gd name="connsiteX31" fmla="*/ 11479696 w 12192001"/>
              <a:gd name="connsiteY31" fmla="*/ 521721 h 6858000"/>
              <a:gd name="connsiteX32" fmla="*/ 11493943 w 12192001"/>
              <a:gd name="connsiteY32" fmla="*/ 500271 h 6858000"/>
              <a:gd name="connsiteX33" fmla="*/ 11501374 w 12192001"/>
              <a:gd name="connsiteY33" fmla="*/ 498774 h 6858000"/>
              <a:gd name="connsiteX34" fmla="*/ 11501350 w 12192001"/>
              <a:gd name="connsiteY34" fmla="*/ 498442 h 6858000"/>
              <a:gd name="connsiteX35" fmla="*/ 11528691 w 12192001"/>
              <a:gd name="connsiteY35" fmla="*/ 495886 h 6858000"/>
              <a:gd name="connsiteX36" fmla="*/ 11539182 w 12192001"/>
              <a:gd name="connsiteY36" fmla="*/ 495676 h 6858000"/>
              <a:gd name="connsiteX37" fmla="*/ 11539262 w 12192001"/>
              <a:gd name="connsiteY37" fmla="*/ 495660 h 6858000"/>
              <a:gd name="connsiteX38" fmla="*/ 11539328 w 12192001"/>
              <a:gd name="connsiteY38" fmla="*/ 495673 h 6858000"/>
              <a:gd name="connsiteX39" fmla="*/ 11540000 w 12192001"/>
              <a:gd name="connsiteY39" fmla="*/ 495659 h 6858000"/>
              <a:gd name="connsiteX40" fmla="*/ 11624371 w 12192001"/>
              <a:gd name="connsiteY40" fmla="*/ 349989 h 6858000"/>
              <a:gd name="connsiteX41" fmla="*/ 11412281 w 12192001"/>
              <a:gd name="connsiteY41" fmla="*/ 571943 h 6858000"/>
              <a:gd name="connsiteX42" fmla="*/ 11624371 w 12192001"/>
              <a:gd name="connsiteY42" fmla="*/ 793897 h 6858000"/>
              <a:gd name="connsiteX43" fmla="*/ 11836460 w 12192001"/>
              <a:gd name="connsiteY43" fmla="*/ 571943 h 6858000"/>
              <a:gd name="connsiteX44" fmla="*/ 11624371 w 12192001"/>
              <a:gd name="connsiteY44" fmla="*/ 349989 h 6858000"/>
              <a:gd name="connsiteX45" fmla="*/ 0 w 12192001"/>
              <a:gd name="connsiteY45" fmla="*/ 0 h 6858000"/>
              <a:gd name="connsiteX46" fmla="*/ 12192001 w 12192001"/>
              <a:gd name="connsiteY46" fmla="*/ 0 h 6858000"/>
              <a:gd name="connsiteX47" fmla="*/ 12192001 w 12192001"/>
              <a:gd name="connsiteY47" fmla="*/ 6858000 h 6858000"/>
              <a:gd name="connsiteX48" fmla="*/ 0 w 12192001"/>
              <a:gd name="connsiteY48" fmla="*/ 6858000 h 6858000"/>
              <a:gd name="connsiteX49" fmla="*/ 0 w 12192001"/>
              <a:gd name="connsiteY4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507578 w 12192001"/>
              <a:gd name="connsiteY24" fmla="*/ 641481 h 6858000"/>
              <a:gd name="connsiteX25" fmla="*/ 11481927 w 12192001"/>
              <a:gd name="connsiteY25" fmla="*/ 615325 h 6858000"/>
              <a:gd name="connsiteX26" fmla="*/ 11481927 w 12192001"/>
              <a:gd name="connsiteY26" fmla="*/ 611858 h 6858000"/>
              <a:gd name="connsiteX27" fmla="*/ 11481927 w 12192001"/>
              <a:gd name="connsiteY27" fmla="*/ 609076 h 6858000"/>
              <a:gd name="connsiteX28" fmla="*/ 11481926 w 12192001"/>
              <a:gd name="connsiteY28" fmla="*/ 609076 h 6858000"/>
              <a:gd name="connsiteX29" fmla="*/ 11480356 w 12192001"/>
              <a:gd name="connsiteY29" fmla="*/ 524982 h 6858000"/>
              <a:gd name="connsiteX30" fmla="*/ 11479696 w 12192001"/>
              <a:gd name="connsiteY30" fmla="*/ 521721 h 6858000"/>
              <a:gd name="connsiteX31" fmla="*/ 11493943 w 12192001"/>
              <a:gd name="connsiteY31" fmla="*/ 500271 h 6858000"/>
              <a:gd name="connsiteX32" fmla="*/ 11501374 w 12192001"/>
              <a:gd name="connsiteY32" fmla="*/ 498774 h 6858000"/>
              <a:gd name="connsiteX33" fmla="*/ 11501350 w 12192001"/>
              <a:gd name="connsiteY33" fmla="*/ 498442 h 6858000"/>
              <a:gd name="connsiteX34" fmla="*/ 11528691 w 12192001"/>
              <a:gd name="connsiteY34" fmla="*/ 495886 h 6858000"/>
              <a:gd name="connsiteX35" fmla="*/ 11539182 w 12192001"/>
              <a:gd name="connsiteY35" fmla="*/ 495676 h 6858000"/>
              <a:gd name="connsiteX36" fmla="*/ 11539262 w 12192001"/>
              <a:gd name="connsiteY36" fmla="*/ 495660 h 6858000"/>
              <a:gd name="connsiteX37" fmla="*/ 11539328 w 12192001"/>
              <a:gd name="connsiteY37" fmla="*/ 495673 h 6858000"/>
              <a:gd name="connsiteX38" fmla="*/ 11540000 w 12192001"/>
              <a:gd name="connsiteY38" fmla="*/ 495659 h 6858000"/>
              <a:gd name="connsiteX39" fmla="*/ 11624371 w 12192001"/>
              <a:gd name="connsiteY39" fmla="*/ 349989 h 6858000"/>
              <a:gd name="connsiteX40" fmla="*/ 11412281 w 12192001"/>
              <a:gd name="connsiteY40" fmla="*/ 571943 h 6858000"/>
              <a:gd name="connsiteX41" fmla="*/ 11624371 w 12192001"/>
              <a:gd name="connsiteY41" fmla="*/ 793897 h 6858000"/>
              <a:gd name="connsiteX42" fmla="*/ 11836460 w 12192001"/>
              <a:gd name="connsiteY42" fmla="*/ 571943 h 6858000"/>
              <a:gd name="connsiteX43" fmla="*/ 11624371 w 12192001"/>
              <a:gd name="connsiteY43" fmla="*/ 349989 h 6858000"/>
              <a:gd name="connsiteX44" fmla="*/ 0 w 12192001"/>
              <a:gd name="connsiteY44" fmla="*/ 0 h 6858000"/>
              <a:gd name="connsiteX45" fmla="*/ 12192001 w 12192001"/>
              <a:gd name="connsiteY45" fmla="*/ 0 h 6858000"/>
              <a:gd name="connsiteX46" fmla="*/ 12192001 w 12192001"/>
              <a:gd name="connsiteY46" fmla="*/ 6858000 h 6858000"/>
              <a:gd name="connsiteX47" fmla="*/ 0 w 12192001"/>
              <a:gd name="connsiteY47" fmla="*/ 6858000 h 6858000"/>
              <a:gd name="connsiteX48" fmla="*/ 0 w 12192001"/>
              <a:gd name="connsiteY4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507578 w 12192001"/>
              <a:gd name="connsiteY23" fmla="*/ 641481 h 6858000"/>
              <a:gd name="connsiteX24" fmla="*/ 11481927 w 12192001"/>
              <a:gd name="connsiteY24" fmla="*/ 615325 h 6858000"/>
              <a:gd name="connsiteX25" fmla="*/ 11481927 w 12192001"/>
              <a:gd name="connsiteY25" fmla="*/ 611858 h 6858000"/>
              <a:gd name="connsiteX26" fmla="*/ 11481927 w 12192001"/>
              <a:gd name="connsiteY26" fmla="*/ 609076 h 6858000"/>
              <a:gd name="connsiteX27" fmla="*/ 11481926 w 12192001"/>
              <a:gd name="connsiteY27" fmla="*/ 609076 h 6858000"/>
              <a:gd name="connsiteX28" fmla="*/ 11480356 w 12192001"/>
              <a:gd name="connsiteY28" fmla="*/ 524982 h 6858000"/>
              <a:gd name="connsiteX29" fmla="*/ 11479696 w 12192001"/>
              <a:gd name="connsiteY29" fmla="*/ 521721 h 6858000"/>
              <a:gd name="connsiteX30" fmla="*/ 11493943 w 12192001"/>
              <a:gd name="connsiteY30" fmla="*/ 500271 h 6858000"/>
              <a:gd name="connsiteX31" fmla="*/ 11501374 w 12192001"/>
              <a:gd name="connsiteY31" fmla="*/ 498774 h 6858000"/>
              <a:gd name="connsiteX32" fmla="*/ 11501350 w 12192001"/>
              <a:gd name="connsiteY32" fmla="*/ 498442 h 6858000"/>
              <a:gd name="connsiteX33" fmla="*/ 11528691 w 12192001"/>
              <a:gd name="connsiteY33" fmla="*/ 495886 h 6858000"/>
              <a:gd name="connsiteX34" fmla="*/ 11539182 w 12192001"/>
              <a:gd name="connsiteY34" fmla="*/ 495676 h 6858000"/>
              <a:gd name="connsiteX35" fmla="*/ 11539262 w 12192001"/>
              <a:gd name="connsiteY35" fmla="*/ 495660 h 6858000"/>
              <a:gd name="connsiteX36" fmla="*/ 11539328 w 12192001"/>
              <a:gd name="connsiteY36" fmla="*/ 495673 h 6858000"/>
              <a:gd name="connsiteX37" fmla="*/ 11540000 w 12192001"/>
              <a:gd name="connsiteY37" fmla="*/ 495659 h 6858000"/>
              <a:gd name="connsiteX38" fmla="*/ 11624371 w 12192001"/>
              <a:gd name="connsiteY38" fmla="*/ 349989 h 6858000"/>
              <a:gd name="connsiteX39" fmla="*/ 11412281 w 12192001"/>
              <a:gd name="connsiteY39" fmla="*/ 571943 h 6858000"/>
              <a:gd name="connsiteX40" fmla="*/ 11624371 w 12192001"/>
              <a:gd name="connsiteY40" fmla="*/ 793897 h 6858000"/>
              <a:gd name="connsiteX41" fmla="*/ 11836460 w 12192001"/>
              <a:gd name="connsiteY41" fmla="*/ 571943 h 6858000"/>
              <a:gd name="connsiteX42" fmla="*/ 11624371 w 12192001"/>
              <a:gd name="connsiteY42" fmla="*/ 349989 h 6858000"/>
              <a:gd name="connsiteX43" fmla="*/ 0 w 12192001"/>
              <a:gd name="connsiteY43" fmla="*/ 0 h 6858000"/>
              <a:gd name="connsiteX44" fmla="*/ 12192001 w 12192001"/>
              <a:gd name="connsiteY44" fmla="*/ 0 h 6858000"/>
              <a:gd name="connsiteX45" fmla="*/ 12192001 w 12192001"/>
              <a:gd name="connsiteY45" fmla="*/ 6858000 h 6858000"/>
              <a:gd name="connsiteX46" fmla="*/ 0 w 12192001"/>
              <a:gd name="connsiteY46" fmla="*/ 6858000 h 6858000"/>
              <a:gd name="connsiteX47" fmla="*/ 0 w 12192001"/>
              <a:gd name="connsiteY4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767096 w 12192001"/>
              <a:gd name="connsiteY20" fmla="*/ 594002 h 6858000"/>
              <a:gd name="connsiteX21" fmla="*/ 11767372 w 12192001"/>
              <a:gd name="connsiteY21" fmla="*/ 595358 h 6858000"/>
              <a:gd name="connsiteX22" fmla="*/ 11507578 w 12192001"/>
              <a:gd name="connsiteY22" fmla="*/ 641481 h 6858000"/>
              <a:gd name="connsiteX23" fmla="*/ 11481927 w 12192001"/>
              <a:gd name="connsiteY23" fmla="*/ 615325 h 6858000"/>
              <a:gd name="connsiteX24" fmla="*/ 11481927 w 12192001"/>
              <a:gd name="connsiteY24" fmla="*/ 611858 h 6858000"/>
              <a:gd name="connsiteX25" fmla="*/ 11481927 w 12192001"/>
              <a:gd name="connsiteY25" fmla="*/ 609076 h 6858000"/>
              <a:gd name="connsiteX26" fmla="*/ 11481926 w 12192001"/>
              <a:gd name="connsiteY26" fmla="*/ 609076 h 6858000"/>
              <a:gd name="connsiteX27" fmla="*/ 11480356 w 12192001"/>
              <a:gd name="connsiteY27" fmla="*/ 524982 h 6858000"/>
              <a:gd name="connsiteX28" fmla="*/ 11479696 w 12192001"/>
              <a:gd name="connsiteY28" fmla="*/ 521721 h 6858000"/>
              <a:gd name="connsiteX29" fmla="*/ 11493943 w 12192001"/>
              <a:gd name="connsiteY29" fmla="*/ 500271 h 6858000"/>
              <a:gd name="connsiteX30" fmla="*/ 11501374 w 12192001"/>
              <a:gd name="connsiteY30" fmla="*/ 498774 h 6858000"/>
              <a:gd name="connsiteX31" fmla="*/ 11501350 w 12192001"/>
              <a:gd name="connsiteY31" fmla="*/ 498442 h 6858000"/>
              <a:gd name="connsiteX32" fmla="*/ 11528691 w 12192001"/>
              <a:gd name="connsiteY32" fmla="*/ 495886 h 6858000"/>
              <a:gd name="connsiteX33" fmla="*/ 11539182 w 12192001"/>
              <a:gd name="connsiteY33" fmla="*/ 495676 h 6858000"/>
              <a:gd name="connsiteX34" fmla="*/ 11539262 w 12192001"/>
              <a:gd name="connsiteY34" fmla="*/ 495660 h 6858000"/>
              <a:gd name="connsiteX35" fmla="*/ 11539328 w 12192001"/>
              <a:gd name="connsiteY35" fmla="*/ 495673 h 6858000"/>
              <a:gd name="connsiteX36" fmla="*/ 11540000 w 12192001"/>
              <a:gd name="connsiteY36" fmla="*/ 495659 h 6858000"/>
              <a:gd name="connsiteX37" fmla="*/ 11624371 w 12192001"/>
              <a:gd name="connsiteY37" fmla="*/ 349989 h 6858000"/>
              <a:gd name="connsiteX38" fmla="*/ 11412281 w 12192001"/>
              <a:gd name="connsiteY38" fmla="*/ 571943 h 6858000"/>
              <a:gd name="connsiteX39" fmla="*/ 11624371 w 12192001"/>
              <a:gd name="connsiteY39" fmla="*/ 793897 h 6858000"/>
              <a:gd name="connsiteX40" fmla="*/ 11836460 w 12192001"/>
              <a:gd name="connsiteY40" fmla="*/ 571943 h 6858000"/>
              <a:gd name="connsiteX41" fmla="*/ 11624371 w 12192001"/>
              <a:gd name="connsiteY41" fmla="*/ 349989 h 6858000"/>
              <a:gd name="connsiteX42" fmla="*/ 0 w 12192001"/>
              <a:gd name="connsiteY42" fmla="*/ 0 h 6858000"/>
              <a:gd name="connsiteX43" fmla="*/ 12192001 w 12192001"/>
              <a:gd name="connsiteY43" fmla="*/ 0 h 6858000"/>
              <a:gd name="connsiteX44" fmla="*/ 12192001 w 12192001"/>
              <a:gd name="connsiteY44" fmla="*/ 6858000 h 6858000"/>
              <a:gd name="connsiteX45" fmla="*/ 0 w 12192001"/>
              <a:gd name="connsiteY45" fmla="*/ 6858000 h 6858000"/>
              <a:gd name="connsiteX46" fmla="*/ 0 w 12192001"/>
              <a:gd name="connsiteY4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767096 w 12192001"/>
              <a:gd name="connsiteY19" fmla="*/ 594002 h 6858000"/>
              <a:gd name="connsiteX20" fmla="*/ 11767372 w 12192001"/>
              <a:gd name="connsiteY20" fmla="*/ 595358 h 6858000"/>
              <a:gd name="connsiteX21" fmla="*/ 11507578 w 12192001"/>
              <a:gd name="connsiteY21" fmla="*/ 641481 h 6858000"/>
              <a:gd name="connsiteX22" fmla="*/ 11481927 w 12192001"/>
              <a:gd name="connsiteY22" fmla="*/ 615325 h 6858000"/>
              <a:gd name="connsiteX23" fmla="*/ 11481927 w 12192001"/>
              <a:gd name="connsiteY23" fmla="*/ 611858 h 6858000"/>
              <a:gd name="connsiteX24" fmla="*/ 11481927 w 12192001"/>
              <a:gd name="connsiteY24" fmla="*/ 609076 h 6858000"/>
              <a:gd name="connsiteX25" fmla="*/ 11481926 w 12192001"/>
              <a:gd name="connsiteY25" fmla="*/ 609076 h 6858000"/>
              <a:gd name="connsiteX26" fmla="*/ 11480356 w 12192001"/>
              <a:gd name="connsiteY26" fmla="*/ 524982 h 6858000"/>
              <a:gd name="connsiteX27" fmla="*/ 11479696 w 12192001"/>
              <a:gd name="connsiteY27" fmla="*/ 521721 h 6858000"/>
              <a:gd name="connsiteX28" fmla="*/ 11493943 w 12192001"/>
              <a:gd name="connsiteY28" fmla="*/ 500271 h 6858000"/>
              <a:gd name="connsiteX29" fmla="*/ 11501374 w 12192001"/>
              <a:gd name="connsiteY29" fmla="*/ 498774 h 6858000"/>
              <a:gd name="connsiteX30" fmla="*/ 11501350 w 12192001"/>
              <a:gd name="connsiteY30" fmla="*/ 498442 h 6858000"/>
              <a:gd name="connsiteX31" fmla="*/ 11528691 w 12192001"/>
              <a:gd name="connsiteY31" fmla="*/ 495886 h 6858000"/>
              <a:gd name="connsiteX32" fmla="*/ 11539182 w 12192001"/>
              <a:gd name="connsiteY32" fmla="*/ 495676 h 6858000"/>
              <a:gd name="connsiteX33" fmla="*/ 11539262 w 12192001"/>
              <a:gd name="connsiteY33" fmla="*/ 495660 h 6858000"/>
              <a:gd name="connsiteX34" fmla="*/ 11539328 w 12192001"/>
              <a:gd name="connsiteY34" fmla="*/ 495673 h 6858000"/>
              <a:gd name="connsiteX35" fmla="*/ 11540000 w 12192001"/>
              <a:gd name="connsiteY35" fmla="*/ 495659 h 6858000"/>
              <a:gd name="connsiteX36" fmla="*/ 11624371 w 12192001"/>
              <a:gd name="connsiteY36" fmla="*/ 349989 h 6858000"/>
              <a:gd name="connsiteX37" fmla="*/ 11412281 w 12192001"/>
              <a:gd name="connsiteY37" fmla="*/ 571943 h 6858000"/>
              <a:gd name="connsiteX38" fmla="*/ 11624371 w 12192001"/>
              <a:gd name="connsiteY38" fmla="*/ 793897 h 6858000"/>
              <a:gd name="connsiteX39" fmla="*/ 11836460 w 12192001"/>
              <a:gd name="connsiteY39" fmla="*/ 571943 h 6858000"/>
              <a:gd name="connsiteX40" fmla="*/ 11624371 w 12192001"/>
              <a:gd name="connsiteY40" fmla="*/ 349989 h 6858000"/>
              <a:gd name="connsiteX41" fmla="*/ 0 w 12192001"/>
              <a:gd name="connsiteY41" fmla="*/ 0 h 6858000"/>
              <a:gd name="connsiteX42" fmla="*/ 12192001 w 12192001"/>
              <a:gd name="connsiteY42" fmla="*/ 0 h 6858000"/>
              <a:gd name="connsiteX43" fmla="*/ 12192001 w 12192001"/>
              <a:gd name="connsiteY43" fmla="*/ 6858000 h 6858000"/>
              <a:gd name="connsiteX44" fmla="*/ 0 w 12192001"/>
              <a:gd name="connsiteY44" fmla="*/ 6858000 h 6858000"/>
              <a:gd name="connsiteX45" fmla="*/ 0 w 12192001"/>
              <a:gd name="connsiteY4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767372 w 12192001"/>
              <a:gd name="connsiteY19" fmla="*/ 595358 h 6858000"/>
              <a:gd name="connsiteX20" fmla="*/ 11507578 w 12192001"/>
              <a:gd name="connsiteY20" fmla="*/ 641481 h 6858000"/>
              <a:gd name="connsiteX21" fmla="*/ 11481927 w 12192001"/>
              <a:gd name="connsiteY21" fmla="*/ 615325 h 6858000"/>
              <a:gd name="connsiteX22" fmla="*/ 11481927 w 12192001"/>
              <a:gd name="connsiteY22" fmla="*/ 611858 h 6858000"/>
              <a:gd name="connsiteX23" fmla="*/ 11481927 w 12192001"/>
              <a:gd name="connsiteY23" fmla="*/ 609076 h 6858000"/>
              <a:gd name="connsiteX24" fmla="*/ 11481926 w 12192001"/>
              <a:gd name="connsiteY24" fmla="*/ 609076 h 6858000"/>
              <a:gd name="connsiteX25" fmla="*/ 11480356 w 12192001"/>
              <a:gd name="connsiteY25" fmla="*/ 524982 h 6858000"/>
              <a:gd name="connsiteX26" fmla="*/ 11479696 w 12192001"/>
              <a:gd name="connsiteY26" fmla="*/ 521721 h 6858000"/>
              <a:gd name="connsiteX27" fmla="*/ 11493943 w 12192001"/>
              <a:gd name="connsiteY27" fmla="*/ 500271 h 6858000"/>
              <a:gd name="connsiteX28" fmla="*/ 11501374 w 12192001"/>
              <a:gd name="connsiteY28" fmla="*/ 498774 h 6858000"/>
              <a:gd name="connsiteX29" fmla="*/ 11501350 w 12192001"/>
              <a:gd name="connsiteY29" fmla="*/ 498442 h 6858000"/>
              <a:gd name="connsiteX30" fmla="*/ 11528691 w 12192001"/>
              <a:gd name="connsiteY30" fmla="*/ 495886 h 6858000"/>
              <a:gd name="connsiteX31" fmla="*/ 11539182 w 12192001"/>
              <a:gd name="connsiteY31" fmla="*/ 495676 h 6858000"/>
              <a:gd name="connsiteX32" fmla="*/ 11539262 w 12192001"/>
              <a:gd name="connsiteY32" fmla="*/ 495660 h 6858000"/>
              <a:gd name="connsiteX33" fmla="*/ 11539328 w 12192001"/>
              <a:gd name="connsiteY33" fmla="*/ 495673 h 6858000"/>
              <a:gd name="connsiteX34" fmla="*/ 11540000 w 12192001"/>
              <a:gd name="connsiteY34" fmla="*/ 495659 h 6858000"/>
              <a:gd name="connsiteX35" fmla="*/ 11624371 w 12192001"/>
              <a:gd name="connsiteY35" fmla="*/ 349989 h 6858000"/>
              <a:gd name="connsiteX36" fmla="*/ 11412281 w 12192001"/>
              <a:gd name="connsiteY36" fmla="*/ 571943 h 6858000"/>
              <a:gd name="connsiteX37" fmla="*/ 11624371 w 12192001"/>
              <a:gd name="connsiteY37" fmla="*/ 793897 h 6858000"/>
              <a:gd name="connsiteX38" fmla="*/ 11836460 w 12192001"/>
              <a:gd name="connsiteY38" fmla="*/ 571943 h 6858000"/>
              <a:gd name="connsiteX39" fmla="*/ 11624371 w 12192001"/>
              <a:gd name="connsiteY39" fmla="*/ 349989 h 6858000"/>
              <a:gd name="connsiteX40" fmla="*/ 0 w 12192001"/>
              <a:gd name="connsiteY40" fmla="*/ 0 h 6858000"/>
              <a:gd name="connsiteX41" fmla="*/ 12192001 w 12192001"/>
              <a:gd name="connsiteY41" fmla="*/ 0 h 6858000"/>
              <a:gd name="connsiteX42" fmla="*/ 12192001 w 12192001"/>
              <a:gd name="connsiteY42" fmla="*/ 6858000 h 6858000"/>
              <a:gd name="connsiteX43" fmla="*/ 0 w 12192001"/>
              <a:gd name="connsiteY43" fmla="*/ 6858000 h 6858000"/>
              <a:gd name="connsiteX44" fmla="*/ 0 w 12192001"/>
              <a:gd name="connsiteY4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507578 w 12192001"/>
              <a:gd name="connsiteY19" fmla="*/ 641481 h 6858000"/>
              <a:gd name="connsiteX20" fmla="*/ 11481927 w 12192001"/>
              <a:gd name="connsiteY20" fmla="*/ 615325 h 6858000"/>
              <a:gd name="connsiteX21" fmla="*/ 11481927 w 12192001"/>
              <a:gd name="connsiteY21" fmla="*/ 611858 h 6858000"/>
              <a:gd name="connsiteX22" fmla="*/ 11481927 w 12192001"/>
              <a:gd name="connsiteY22" fmla="*/ 609076 h 6858000"/>
              <a:gd name="connsiteX23" fmla="*/ 11481926 w 12192001"/>
              <a:gd name="connsiteY23" fmla="*/ 609076 h 6858000"/>
              <a:gd name="connsiteX24" fmla="*/ 11480356 w 12192001"/>
              <a:gd name="connsiteY24" fmla="*/ 524982 h 6858000"/>
              <a:gd name="connsiteX25" fmla="*/ 11479696 w 12192001"/>
              <a:gd name="connsiteY25" fmla="*/ 521721 h 6858000"/>
              <a:gd name="connsiteX26" fmla="*/ 11493943 w 12192001"/>
              <a:gd name="connsiteY26" fmla="*/ 500271 h 6858000"/>
              <a:gd name="connsiteX27" fmla="*/ 11501374 w 12192001"/>
              <a:gd name="connsiteY27" fmla="*/ 498774 h 6858000"/>
              <a:gd name="connsiteX28" fmla="*/ 11501350 w 12192001"/>
              <a:gd name="connsiteY28" fmla="*/ 498442 h 6858000"/>
              <a:gd name="connsiteX29" fmla="*/ 11528691 w 12192001"/>
              <a:gd name="connsiteY29" fmla="*/ 495886 h 6858000"/>
              <a:gd name="connsiteX30" fmla="*/ 11539182 w 12192001"/>
              <a:gd name="connsiteY30" fmla="*/ 495676 h 6858000"/>
              <a:gd name="connsiteX31" fmla="*/ 11539262 w 12192001"/>
              <a:gd name="connsiteY31" fmla="*/ 495660 h 6858000"/>
              <a:gd name="connsiteX32" fmla="*/ 11539328 w 12192001"/>
              <a:gd name="connsiteY32" fmla="*/ 495673 h 6858000"/>
              <a:gd name="connsiteX33" fmla="*/ 11540000 w 12192001"/>
              <a:gd name="connsiteY33" fmla="*/ 495659 h 6858000"/>
              <a:gd name="connsiteX34" fmla="*/ 11624371 w 12192001"/>
              <a:gd name="connsiteY34" fmla="*/ 349989 h 6858000"/>
              <a:gd name="connsiteX35" fmla="*/ 11412281 w 12192001"/>
              <a:gd name="connsiteY35" fmla="*/ 571943 h 6858000"/>
              <a:gd name="connsiteX36" fmla="*/ 11624371 w 12192001"/>
              <a:gd name="connsiteY36" fmla="*/ 793897 h 6858000"/>
              <a:gd name="connsiteX37" fmla="*/ 11836460 w 12192001"/>
              <a:gd name="connsiteY37" fmla="*/ 571943 h 6858000"/>
              <a:gd name="connsiteX38" fmla="*/ 11624371 w 12192001"/>
              <a:gd name="connsiteY38" fmla="*/ 349989 h 6858000"/>
              <a:gd name="connsiteX39" fmla="*/ 0 w 12192001"/>
              <a:gd name="connsiteY39" fmla="*/ 0 h 6858000"/>
              <a:gd name="connsiteX40" fmla="*/ 12192001 w 12192001"/>
              <a:gd name="connsiteY40" fmla="*/ 0 h 6858000"/>
              <a:gd name="connsiteX41" fmla="*/ 12192001 w 12192001"/>
              <a:gd name="connsiteY41" fmla="*/ 6858000 h 6858000"/>
              <a:gd name="connsiteX42" fmla="*/ 0 w 12192001"/>
              <a:gd name="connsiteY42" fmla="*/ 6858000 h 6858000"/>
              <a:gd name="connsiteX43" fmla="*/ 0 w 12192001"/>
              <a:gd name="connsiteY4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767096 w 12192001"/>
              <a:gd name="connsiteY17" fmla="*/ 594002 h 6858000"/>
              <a:gd name="connsiteX18" fmla="*/ 11507578 w 12192001"/>
              <a:gd name="connsiteY18" fmla="*/ 641481 h 6858000"/>
              <a:gd name="connsiteX19" fmla="*/ 11481927 w 12192001"/>
              <a:gd name="connsiteY19" fmla="*/ 615325 h 6858000"/>
              <a:gd name="connsiteX20" fmla="*/ 11481927 w 12192001"/>
              <a:gd name="connsiteY20" fmla="*/ 611858 h 6858000"/>
              <a:gd name="connsiteX21" fmla="*/ 11481927 w 12192001"/>
              <a:gd name="connsiteY21" fmla="*/ 609076 h 6858000"/>
              <a:gd name="connsiteX22" fmla="*/ 11481926 w 12192001"/>
              <a:gd name="connsiteY22" fmla="*/ 609076 h 6858000"/>
              <a:gd name="connsiteX23" fmla="*/ 11480356 w 12192001"/>
              <a:gd name="connsiteY23" fmla="*/ 524982 h 6858000"/>
              <a:gd name="connsiteX24" fmla="*/ 11479696 w 12192001"/>
              <a:gd name="connsiteY24" fmla="*/ 521721 h 6858000"/>
              <a:gd name="connsiteX25" fmla="*/ 11493943 w 12192001"/>
              <a:gd name="connsiteY25" fmla="*/ 500271 h 6858000"/>
              <a:gd name="connsiteX26" fmla="*/ 11501374 w 12192001"/>
              <a:gd name="connsiteY26" fmla="*/ 498774 h 6858000"/>
              <a:gd name="connsiteX27" fmla="*/ 11501350 w 12192001"/>
              <a:gd name="connsiteY27" fmla="*/ 498442 h 6858000"/>
              <a:gd name="connsiteX28" fmla="*/ 11528691 w 12192001"/>
              <a:gd name="connsiteY28" fmla="*/ 495886 h 6858000"/>
              <a:gd name="connsiteX29" fmla="*/ 11539182 w 12192001"/>
              <a:gd name="connsiteY29" fmla="*/ 495676 h 6858000"/>
              <a:gd name="connsiteX30" fmla="*/ 11539262 w 12192001"/>
              <a:gd name="connsiteY30" fmla="*/ 495660 h 6858000"/>
              <a:gd name="connsiteX31" fmla="*/ 11539328 w 12192001"/>
              <a:gd name="connsiteY31" fmla="*/ 495673 h 6858000"/>
              <a:gd name="connsiteX32" fmla="*/ 11540000 w 12192001"/>
              <a:gd name="connsiteY32" fmla="*/ 495659 h 6858000"/>
              <a:gd name="connsiteX33" fmla="*/ 11624371 w 12192001"/>
              <a:gd name="connsiteY33" fmla="*/ 349989 h 6858000"/>
              <a:gd name="connsiteX34" fmla="*/ 11412281 w 12192001"/>
              <a:gd name="connsiteY34" fmla="*/ 571943 h 6858000"/>
              <a:gd name="connsiteX35" fmla="*/ 11624371 w 12192001"/>
              <a:gd name="connsiteY35" fmla="*/ 793897 h 6858000"/>
              <a:gd name="connsiteX36" fmla="*/ 11836460 w 12192001"/>
              <a:gd name="connsiteY36" fmla="*/ 571943 h 6858000"/>
              <a:gd name="connsiteX37" fmla="*/ 11624371 w 12192001"/>
              <a:gd name="connsiteY37" fmla="*/ 349989 h 6858000"/>
              <a:gd name="connsiteX38" fmla="*/ 0 w 12192001"/>
              <a:gd name="connsiteY38" fmla="*/ 0 h 6858000"/>
              <a:gd name="connsiteX39" fmla="*/ 12192001 w 12192001"/>
              <a:gd name="connsiteY39" fmla="*/ 0 h 6858000"/>
              <a:gd name="connsiteX40" fmla="*/ 12192001 w 12192001"/>
              <a:gd name="connsiteY40" fmla="*/ 6858000 h 6858000"/>
              <a:gd name="connsiteX41" fmla="*/ 0 w 12192001"/>
              <a:gd name="connsiteY41" fmla="*/ 6858000 h 6858000"/>
              <a:gd name="connsiteX42" fmla="*/ 0 w 12192001"/>
              <a:gd name="connsiteY4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507578 w 12192001"/>
              <a:gd name="connsiteY17" fmla="*/ 641481 h 6858000"/>
              <a:gd name="connsiteX18" fmla="*/ 11481927 w 12192001"/>
              <a:gd name="connsiteY18" fmla="*/ 615325 h 6858000"/>
              <a:gd name="connsiteX19" fmla="*/ 11481927 w 12192001"/>
              <a:gd name="connsiteY19" fmla="*/ 611858 h 6858000"/>
              <a:gd name="connsiteX20" fmla="*/ 11481927 w 12192001"/>
              <a:gd name="connsiteY20" fmla="*/ 609076 h 6858000"/>
              <a:gd name="connsiteX21" fmla="*/ 11481926 w 12192001"/>
              <a:gd name="connsiteY21" fmla="*/ 609076 h 6858000"/>
              <a:gd name="connsiteX22" fmla="*/ 11480356 w 12192001"/>
              <a:gd name="connsiteY22" fmla="*/ 524982 h 6858000"/>
              <a:gd name="connsiteX23" fmla="*/ 11479696 w 12192001"/>
              <a:gd name="connsiteY23" fmla="*/ 521721 h 6858000"/>
              <a:gd name="connsiteX24" fmla="*/ 11493943 w 12192001"/>
              <a:gd name="connsiteY24" fmla="*/ 500271 h 6858000"/>
              <a:gd name="connsiteX25" fmla="*/ 11501374 w 12192001"/>
              <a:gd name="connsiteY25" fmla="*/ 498774 h 6858000"/>
              <a:gd name="connsiteX26" fmla="*/ 11501350 w 12192001"/>
              <a:gd name="connsiteY26" fmla="*/ 498442 h 6858000"/>
              <a:gd name="connsiteX27" fmla="*/ 11528691 w 12192001"/>
              <a:gd name="connsiteY27" fmla="*/ 495886 h 6858000"/>
              <a:gd name="connsiteX28" fmla="*/ 11539182 w 12192001"/>
              <a:gd name="connsiteY28" fmla="*/ 495676 h 6858000"/>
              <a:gd name="connsiteX29" fmla="*/ 11539262 w 12192001"/>
              <a:gd name="connsiteY29" fmla="*/ 495660 h 6858000"/>
              <a:gd name="connsiteX30" fmla="*/ 11539328 w 12192001"/>
              <a:gd name="connsiteY30" fmla="*/ 495673 h 6858000"/>
              <a:gd name="connsiteX31" fmla="*/ 11540000 w 12192001"/>
              <a:gd name="connsiteY31" fmla="*/ 495659 h 6858000"/>
              <a:gd name="connsiteX32" fmla="*/ 11624371 w 12192001"/>
              <a:gd name="connsiteY32" fmla="*/ 349989 h 6858000"/>
              <a:gd name="connsiteX33" fmla="*/ 11412281 w 12192001"/>
              <a:gd name="connsiteY33" fmla="*/ 571943 h 6858000"/>
              <a:gd name="connsiteX34" fmla="*/ 11624371 w 12192001"/>
              <a:gd name="connsiteY34" fmla="*/ 793897 h 6858000"/>
              <a:gd name="connsiteX35" fmla="*/ 11836460 w 12192001"/>
              <a:gd name="connsiteY35" fmla="*/ 571943 h 6858000"/>
              <a:gd name="connsiteX36" fmla="*/ 11624371 w 12192001"/>
              <a:gd name="connsiteY36" fmla="*/ 349989 h 6858000"/>
              <a:gd name="connsiteX37" fmla="*/ 0 w 12192001"/>
              <a:gd name="connsiteY37" fmla="*/ 0 h 6858000"/>
              <a:gd name="connsiteX38" fmla="*/ 12192001 w 12192001"/>
              <a:gd name="connsiteY38" fmla="*/ 0 h 6858000"/>
              <a:gd name="connsiteX39" fmla="*/ 12192001 w 12192001"/>
              <a:gd name="connsiteY39" fmla="*/ 6858000 h 6858000"/>
              <a:gd name="connsiteX40" fmla="*/ 0 w 12192001"/>
              <a:gd name="connsiteY40" fmla="*/ 6858000 h 6858000"/>
              <a:gd name="connsiteX41" fmla="*/ 0 w 12192001"/>
              <a:gd name="connsiteY4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507578 w 12192001"/>
              <a:gd name="connsiteY16" fmla="*/ 641481 h 6858000"/>
              <a:gd name="connsiteX17" fmla="*/ 11481927 w 12192001"/>
              <a:gd name="connsiteY17" fmla="*/ 615325 h 6858000"/>
              <a:gd name="connsiteX18" fmla="*/ 11481927 w 12192001"/>
              <a:gd name="connsiteY18" fmla="*/ 611858 h 6858000"/>
              <a:gd name="connsiteX19" fmla="*/ 11481927 w 12192001"/>
              <a:gd name="connsiteY19" fmla="*/ 609076 h 6858000"/>
              <a:gd name="connsiteX20" fmla="*/ 11481926 w 12192001"/>
              <a:gd name="connsiteY20" fmla="*/ 609076 h 6858000"/>
              <a:gd name="connsiteX21" fmla="*/ 11480356 w 12192001"/>
              <a:gd name="connsiteY21" fmla="*/ 524982 h 6858000"/>
              <a:gd name="connsiteX22" fmla="*/ 11479696 w 12192001"/>
              <a:gd name="connsiteY22" fmla="*/ 521721 h 6858000"/>
              <a:gd name="connsiteX23" fmla="*/ 11493943 w 12192001"/>
              <a:gd name="connsiteY23" fmla="*/ 500271 h 6858000"/>
              <a:gd name="connsiteX24" fmla="*/ 11501374 w 12192001"/>
              <a:gd name="connsiteY24" fmla="*/ 498774 h 6858000"/>
              <a:gd name="connsiteX25" fmla="*/ 11501350 w 12192001"/>
              <a:gd name="connsiteY25" fmla="*/ 498442 h 6858000"/>
              <a:gd name="connsiteX26" fmla="*/ 11528691 w 12192001"/>
              <a:gd name="connsiteY26" fmla="*/ 495886 h 6858000"/>
              <a:gd name="connsiteX27" fmla="*/ 11539182 w 12192001"/>
              <a:gd name="connsiteY27" fmla="*/ 495676 h 6858000"/>
              <a:gd name="connsiteX28" fmla="*/ 11539262 w 12192001"/>
              <a:gd name="connsiteY28" fmla="*/ 495660 h 6858000"/>
              <a:gd name="connsiteX29" fmla="*/ 11539328 w 12192001"/>
              <a:gd name="connsiteY29" fmla="*/ 495673 h 6858000"/>
              <a:gd name="connsiteX30" fmla="*/ 11540000 w 12192001"/>
              <a:gd name="connsiteY30" fmla="*/ 495659 h 6858000"/>
              <a:gd name="connsiteX31" fmla="*/ 11624371 w 12192001"/>
              <a:gd name="connsiteY31" fmla="*/ 349989 h 6858000"/>
              <a:gd name="connsiteX32" fmla="*/ 11412281 w 12192001"/>
              <a:gd name="connsiteY32" fmla="*/ 571943 h 6858000"/>
              <a:gd name="connsiteX33" fmla="*/ 11624371 w 12192001"/>
              <a:gd name="connsiteY33" fmla="*/ 793897 h 6858000"/>
              <a:gd name="connsiteX34" fmla="*/ 11836460 w 12192001"/>
              <a:gd name="connsiteY34" fmla="*/ 571943 h 6858000"/>
              <a:gd name="connsiteX35" fmla="*/ 11624371 w 12192001"/>
              <a:gd name="connsiteY35" fmla="*/ 349989 h 6858000"/>
              <a:gd name="connsiteX36" fmla="*/ 0 w 12192001"/>
              <a:gd name="connsiteY36" fmla="*/ 0 h 6858000"/>
              <a:gd name="connsiteX37" fmla="*/ 12192001 w 12192001"/>
              <a:gd name="connsiteY37" fmla="*/ 0 h 6858000"/>
              <a:gd name="connsiteX38" fmla="*/ 12192001 w 12192001"/>
              <a:gd name="connsiteY38" fmla="*/ 6858000 h 6858000"/>
              <a:gd name="connsiteX39" fmla="*/ 0 w 12192001"/>
              <a:gd name="connsiteY39" fmla="*/ 6858000 h 6858000"/>
              <a:gd name="connsiteX40" fmla="*/ 0 w 12192001"/>
              <a:gd name="connsiteY4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540000 w 12192001"/>
              <a:gd name="connsiteY29" fmla="*/ 495659 h 6858000"/>
              <a:gd name="connsiteX30" fmla="*/ 11624371 w 12192001"/>
              <a:gd name="connsiteY30" fmla="*/ 349989 h 6858000"/>
              <a:gd name="connsiteX31" fmla="*/ 11412281 w 12192001"/>
              <a:gd name="connsiteY31" fmla="*/ 571943 h 6858000"/>
              <a:gd name="connsiteX32" fmla="*/ 11624371 w 12192001"/>
              <a:gd name="connsiteY32" fmla="*/ 793897 h 6858000"/>
              <a:gd name="connsiteX33" fmla="*/ 11836460 w 12192001"/>
              <a:gd name="connsiteY33" fmla="*/ 571943 h 6858000"/>
              <a:gd name="connsiteX34" fmla="*/ 11624371 w 12192001"/>
              <a:gd name="connsiteY34" fmla="*/ 349989 h 6858000"/>
              <a:gd name="connsiteX35" fmla="*/ 0 w 12192001"/>
              <a:gd name="connsiteY35" fmla="*/ 0 h 6858000"/>
              <a:gd name="connsiteX36" fmla="*/ 12192001 w 12192001"/>
              <a:gd name="connsiteY36" fmla="*/ 0 h 6858000"/>
              <a:gd name="connsiteX37" fmla="*/ 12192001 w 12192001"/>
              <a:gd name="connsiteY37" fmla="*/ 6858000 h 6858000"/>
              <a:gd name="connsiteX38" fmla="*/ 0 w 12192001"/>
              <a:gd name="connsiteY38" fmla="*/ 6858000 h 6858000"/>
              <a:gd name="connsiteX39" fmla="*/ 0 w 12192001"/>
              <a:gd name="connsiteY3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328 w 12192001"/>
              <a:gd name="connsiteY5" fmla="*/ 495673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624371 w 12192001"/>
              <a:gd name="connsiteY29" fmla="*/ 349989 h 6858000"/>
              <a:gd name="connsiteX30" fmla="*/ 11412281 w 12192001"/>
              <a:gd name="connsiteY30" fmla="*/ 571943 h 6858000"/>
              <a:gd name="connsiteX31" fmla="*/ 11624371 w 12192001"/>
              <a:gd name="connsiteY31" fmla="*/ 793897 h 6858000"/>
              <a:gd name="connsiteX32" fmla="*/ 11836460 w 12192001"/>
              <a:gd name="connsiteY32" fmla="*/ 571943 h 6858000"/>
              <a:gd name="connsiteX33" fmla="*/ 11624371 w 12192001"/>
              <a:gd name="connsiteY33" fmla="*/ 349989 h 6858000"/>
              <a:gd name="connsiteX34" fmla="*/ 0 w 12192001"/>
              <a:gd name="connsiteY34" fmla="*/ 0 h 6858000"/>
              <a:gd name="connsiteX35" fmla="*/ 12192001 w 12192001"/>
              <a:gd name="connsiteY35" fmla="*/ 0 h 6858000"/>
              <a:gd name="connsiteX36" fmla="*/ 12192001 w 12192001"/>
              <a:gd name="connsiteY36" fmla="*/ 6858000 h 6858000"/>
              <a:gd name="connsiteX37" fmla="*/ 0 w 12192001"/>
              <a:gd name="connsiteY37" fmla="*/ 6858000 h 6858000"/>
              <a:gd name="connsiteX38" fmla="*/ 0 w 12192001"/>
              <a:gd name="connsiteY3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624371 w 12192001"/>
              <a:gd name="connsiteY28" fmla="*/ 349989 h 6858000"/>
              <a:gd name="connsiteX29" fmla="*/ 11412281 w 12192001"/>
              <a:gd name="connsiteY29" fmla="*/ 571943 h 6858000"/>
              <a:gd name="connsiteX30" fmla="*/ 11624371 w 12192001"/>
              <a:gd name="connsiteY30" fmla="*/ 793897 h 6858000"/>
              <a:gd name="connsiteX31" fmla="*/ 11836460 w 12192001"/>
              <a:gd name="connsiteY31" fmla="*/ 571943 h 6858000"/>
              <a:gd name="connsiteX32" fmla="*/ 11624371 w 12192001"/>
              <a:gd name="connsiteY32" fmla="*/ 349989 h 6858000"/>
              <a:gd name="connsiteX33" fmla="*/ 0 w 12192001"/>
              <a:gd name="connsiteY33" fmla="*/ 0 h 6858000"/>
              <a:gd name="connsiteX34" fmla="*/ 12192001 w 12192001"/>
              <a:gd name="connsiteY34" fmla="*/ 0 h 6858000"/>
              <a:gd name="connsiteX35" fmla="*/ 12192001 w 12192001"/>
              <a:gd name="connsiteY35" fmla="*/ 6858000 h 6858000"/>
              <a:gd name="connsiteX36" fmla="*/ 0 w 12192001"/>
              <a:gd name="connsiteY36" fmla="*/ 6858000 h 6858000"/>
              <a:gd name="connsiteX37" fmla="*/ 0 w 12192001"/>
              <a:gd name="connsiteY3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0356 w 12192001"/>
              <a:gd name="connsiteY19" fmla="*/ 524982 h 6858000"/>
              <a:gd name="connsiteX20" fmla="*/ 11479696 w 12192001"/>
              <a:gd name="connsiteY20" fmla="*/ 521721 h 6858000"/>
              <a:gd name="connsiteX21" fmla="*/ 11493943 w 12192001"/>
              <a:gd name="connsiteY21" fmla="*/ 500271 h 6858000"/>
              <a:gd name="connsiteX22" fmla="*/ 11501374 w 12192001"/>
              <a:gd name="connsiteY22" fmla="*/ 498774 h 6858000"/>
              <a:gd name="connsiteX23" fmla="*/ 11501350 w 12192001"/>
              <a:gd name="connsiteY23" fmla="*/ 498442 h 6858000"/>
              <a:gd name="connsiteX24" fmla="*/ 11528691 w 12192001"/>
              <a:gd name="connsiteY24" fmla="*/ 495886 h 6858000"/>
              <a:gd name="connsiteX25" fmla="*/ 11539182 w 12192001"/>
              <a:gd name="connsiteY25" fmla="*/ 495676 h 6858000"/>
              <a:gd name="connsiteX26" fmla="*/ 11539262 w 12192001"/>
              <a:gd name="connsiteY26" fmla="*/ 495660 h 6858000"/>
              <a:gd name="connsiteX27" fmla="*/ 11624371 w 12192001"/>
              <a:gd name="connsiteY27" fmla="*/ 349989 h 6858000"/>
              <a:gd name="connsiteX28" fmla="*/ 11412281 w 12192001"/>
              <a:gd name="connsiteY28" fmla="*/ 571943 h 6858000"/>
              <a:gd name="connsiteX29" fmla="*/ 11624371 w 12192001"/>
              <a:gd name="connsiteY29" fmla="*/ 793897 h 6858000"/>
              <a:gd name="connsiteX30" fmla="*/ 11836460 w 12192001"/>
              <a:gd name="connsiteY30" fmla="*/ 571943 h 6858000"/>
              <a:gd name="connsiteX31" fmla="*/ 11624371 w 12192001"/>
              <a:gd name="connsiteY31" fmla="*/ 349989 h 6858000"/>
              <a:gd name="connsiteX32" fmla="*/ 0 w 12192001"/>
              <a:gd name="connsiteY32" fmla="*/ 0 h 6858000"/>
              <a:gd name="connsiteX33" fmla="*/ 12192001 w 12192001"/>
              <a:gd name="connsiteY33" fmla="*/ 0 h 6858000"/>
              <a:gd name="connsiteX34" fmla="*/ 12192001 w 12192001"/>
              <a:gd name="connsiteY34" fmla="*/ 6858000 h 6858000"/>
              <a:gd name="connsiteX35" fmla="*/ 0 w 12192001"/>
              <a:gd name="connsiteY35" fmla="*/ 6858000 h 6858000"/>
              <a:gd name="connsiteX36" fmla="*/ 0 w 12192001"/>
              <a:gd name="connsiteY3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0356 w 12192001"/>
              <a:gd name="connsiteY18" fmla="*/ 524982 h 6858000"/>
              <a:gd name="connsiteX19" fmla="*/ 11479696 w 12192001"/>
              <a:gd name="connsiteY19" fmla="*/ 521721 h 6858000"/>
              <a:gd name="connsiteX20" fmla="*/ 11493943 w 12192001"/>
              <a:gd name="connsiteY20" fmla="*/ 500271 h 6858000"/>
              <a:gd name="connsiteX21" fmla="*/ 11501374 w 12192001"/>
              <a:gd name="connsiteY21" fmla="*/ 498774 h 6858000"/>
              <a:gd name="connsiteX22" fmla="*/ 11501350 w 12192001"/>
              <a:gd name="connsiteY22" fmla="*/ 498442 h 6858000"/>
              <a:gd name="connsiteX23" fmla="*/ 11528691 w 12192001"/>
              <a:gd name="connsiteY23" fmla="*/ 495886 h 6858000"/>
              <a:gd name="connsiteX24" fmla="*/ 11539182 w 12192001"/>
              <a:gd name="connsiteY24" fmla="*/ 495676 h 6858000"/>
              <a:gd name="connsiteX25" fmla="*/ 11539262 w 12192001"/>
              <a:gd name="connsiteY25" fmla="*/ 495660 h 6858000"/>
              <a:gd name="connsiteX26" fmla="*/ 11624371 w 12192001"/>
              <a:gd name="connsiteY26" fmla="*/ 349989 h 6858000"/>
              <a:gd name="connsiteX27" fmla="*/ 11412281 w 12192001"/>
              <a:gd name="connsiteY27" fmla="*/ 571943 h 6858000"/>
              <a:gd name="connsiteX28" fmla="*/ 11624371 w 12192001"/>
              <a:gd name="connsiteY28" fmla="*/ 793897 h 6858000"/>
              <a:gd name="connsiteX29" fmla="*/ 11836460 w 12192001"/>
              <a:gd name="connsiteY29" fmla="*/ 571943 h 6858000"/>
              <a:gd name="connsiteX30" fmla="*/ 11624371 w 12192001"/>
              <a:gd name="connsiteY30" fmla="*/ 349989 h 6858000"/>
              <a:gd name="connsiteX31" fmla="*/ 0 w 12192001"/>
              <a:gd name="connsiteY31" fmla="*/ 0 h 6858000"/>
              <a:gd name="connsiteX32" fmla="*/ 12192001 w 12192001"/>
              <a:gd name="connsiteY32" fmla="*/ 0 h 6858000"/>
              <a:gd name="connsiteX33" fmla="*/ 12192001 w 12192001"/>
              <a:gd name="connsiteY33" fmla="*/ 6858000 h 6858000"/>
              <a:gd name="connsiteX34" fmla="*/ 0 w 12192001"/>
              <a:gd name="connsiteY34" fmla="*/ 6858000 h 6858000"/>
              <a:gd name="connsiteX35" fmla="*/ 0 w 12192001"/>
              <a:gd name="connsiteY3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0356 w 12192001"/>
              <a:gd name="connsiteY17" fmla="*/ 524982 h 6858000"/>
              <a:gd name="connsiteX18" fmla="*/ 11479696 w 12192001"/>
              <a:gd name="connsiteY18" fmla="*/ 521721 h 6858000"/>
              <a:gd name="connsiteX19" fmla="*/ 11493943 w 12192001"/>
              <a:gd name="connsiteY19" fmla="*/ 500271 h 6858000"/>
              <a:gd name="connsiteX20" fmla="*/ 11501374 w 12192001"/>
              <a:gd name="connsiteY20" fmla="*/ 498774 h 6858000"/>
              <a:gd name="connsiteX21" fmla="*/ 11501350 w 12192001"/>
              <a:gd name="connsiteY21" fmla="*/ 498442 h 6858000"/>
              <a:gd name="connsiteX22" fmla="*/ 11528691 w 12192001"/>
              <a:gd name="connsiteY22" fmla="*/ 495886 h 6858000"/>
              <a:gd name="connsiteX23" fmla="*/ 11539182 w 12192001"/>
              <a:gd name="connsiteY23" fmla="*/ 495676 h 6858000"/>
              <a:gd name="connsiteX24" fmla="*/ 11539262 w 12192001"/>
              <a:gd name="connsiteY24" fmla="*/ 495660 h 6858000"/>
              <a:gd name="connsiteX25" fmla="*/ 11624371 w 12192001"/>
              <a:gd name="connsiteY25" fmla="*/ 349989 h 6858000"/>
              <a:gd name="connsiteX26" fmla="*/ 11412281 w 12192001"/>
              <a:gd name="connsiteY26" fmla="*/ 571943 h 6858000"/>
              <a:gd name="connsiteX27" fmla="*/ 11624371 w 12192001"/>
              <a:gd name="connsiteY27" fmla="*/ 793897 h 6858000"/>
              <a:gd name="connsiteX28" fmla="*/ 11836460 w 12192001"/>
              <a:gd name="connsiteY28" fmla="*/ 571943 h 6858000"/>
              <a:gd name="connsiteX29" fmla="*/ 11624371 w 12192001"/>
              <a:gd name="connsiteY29" fmla="*/ 349989 h 6858000"/>
              <a:gd name="connsiteX30" fmla="*/ 0 w 12192001"/>
              <a:gd name="connsiteY30" fmla="*/ 0 h 6858000"/>
              <a:gd name="connsiteX31" fmla="*/ 12192001 w 12192001"/>
              <a:gd name="connsiteY31" fmla="*/ 0 h 6858000"/>
              <a:gd name="connsiteX32" fmla="*/ 12192001 w 12192001"/>
              <a:gd name="connsiteY32" fmla="*/ 6858000 h 6858000"/>
              <a:gd name="connsiteX33" fmla="*/ 0 w 12192001"/>
              <a:gd name="connsiteY33" fmla="*/ 6858000 h 6858000"/>
              <a:gd name="connsiteX34" fmla="*/ 0 w 12192001"/>
              <a:gd name="connsiteY3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0356 w 12192001"/>
              <a:gd name="connsiteY16" fmla="*/ 524982 h 6858000"/>
              <a:gd name="connsiteX17" fmla="*/ 11479696 w 12192001"/>
              <a:gd name="connsiteY17" fmla="*/ 521721 h 6858000"/>
              <a:gd name="connsiteX18" fmla="*/ 11493943 w 12192001"/>
              <a:gd name="connsiteY18" fmla="*/ 500271 h 6858000"/>
              <a:gd name="connsiteX19" fmla="*/ 11501374 w 12192001"/>
              <a:gd name="connsiteY19" fmla="*/ 498774 h 6858000"/>
              <a:gd name="connsiteX20" fmla="*/ 11501350 w 12192001"/>
              <a:gd name="connsiteY20" fmla="*/ 498442 h 6858000"/>
              <a:gd name="connsiteX21" fmla="*/ 11528691 w 12192001"/>
              <a:gd name="connsiteY21" fmla="*/ 495886 h 6858000"/>
              <a:gd name="connsiteX22" fmla="*/ 11539182 w 12192001"/>
              <a:gd name="connsiteY22" fmla="*/ 495676 h 6858000"/>
              <a:gd name="connsiteX23" fmla="*/ 11539262 w 12192001"/>
              <a:gd name="connsiteY23" fmla="*/ 495660 h 6858000"/>
              <a:gd name="connsiteX24" fmla="*/ 11624371 w 12192001"/>
              <a:gd name="connsiteY24" fmla="*/ 349989 h 6858000"/>
              <a:gd name="connsiteX25" fmla="*/ 11412281 w 12192001"/>
              <a:gd name="connsiteY25" fmla="*/ 571943 h 6858000"/>
              <a:gd name="connsiteX26" fmla="*/ 11624371 w 12192001"/>
              <a:gd name="connsiteY26" fmla="*/ 793897 h 6858000"/>
              <a:gd name="connsiteX27" fmla="*/ 11836460 w 12192001"/>
              <a:gd name="connsiteY27" fmla="*/ 571943 h 6858000"/>
              <a:gd name="connsiteX28" fmla="*/ 11624371 w 12192001"/>
              <a:gd name="connsiteY28" fmla="*/ 349989 h 6858000"/>
              <a:gd name="connsiteX29" fmla="*/ 0 w 12192001"/>
              <a:gd name="connsiteY29" fmla="*/ 0 h 6858000"/>
              <a:gd name="connsiteX30" fmla="*/ 12192001 w 12192001"/>
              <a:gd name="connsiteY30" fmla="*/ 0 h 6858000"/>
              <a:gd name="connsiteX31" fmla="*/ 12192001 w 12192001"/>
              <a:gd name="connsiteY31" fmla="*/ 6858000 h 6858000"/>
              <a:gd name="connsiteX32" fmla="*/ 0 w 12192001"/>
              <a:gd name="connsiteY32" fmla="*/ 6858000 h 6858000"/>
              <a:gd name="connsiteX33" fmla="*/ 0 w 12192001"/>
              <a:gd name="connsiteY3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539262 w 12192001"/>
              <a:gd name="connsiteY22" fmla="*/ 495660 h 6858000"/>
              <a:gd name="connsiteX23" fmla="*/ 11624371 w 12192001"/>
              <a:gd name="connsiteY23" fmla="*/ 349989 h 6858000"/>
              <a:gd name="connsiteX24" fmla="*/ 11412281 w 12192001"/>
              <a:gd name="connsiteY24" fmla="*/ 571943 h 6858000"/>
              <a:gd name="connsiteX25" fmla="*/ 11624371 w 12192001"/>
              <a:gd name="connsiteY25" fmla="*/ 793897 h 6858000"/>
              <a:gd name="connsiteX26" fmla="*/ 11836460 w 12192001"/>
              <a:gd name="connsiteY26" fmla="*/ 571943 h 6858000"/>
              <a:gd name="connsiteX27" fmla="*/ 11624371 w 12192001"/>
              <a:gd name="connsiteY27" fmla="*/ 349989 h 6858000"/>
              <a:gd name="connsiteX28" fmla="*/ 0 w 12192001"/>
              <a:gd name="connsiteY28" fmla="*/ 0 h 6858000"/>
              <a:gd name="connsiteX29" fmla="*/ 12192001 w 12192001"/>
              <a:gd name="connsiteY29" fmla="*/ 0 h 6858000"/>
              <a:gd name="connsiteX30" fmla="*/ 12192001 w 12192001"/>
              <a:gd name="connsiteY30" fmla="*/ 6858000 h 6858000"/>
              <a:gd name="connsiteX31" fmla="*/ 0 w 12192001"/>
              <a:gd name="connsiteY31" fmla="*/ 6858000 h 6858000"/>
              <a:gd name="connsiteX32" fmla="*/ 0 w 12192001"/>
              <a:gd name="connsiteY3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182 w 12192001"/>
              <a:gd name="connsiteY5" fmla="*/ 49567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624371 w 12192001"/>
              <a:gd name="connsiteY22" fmla="*/ 349989 h 6858000"/>
              <a:gd name="connsiteX23" fmla="*/ 11412281 w 12192001"/>
              <a:gd name="connsiteY23" fmla="*/ 571943 h 6858000"/>
              <a:gd name="connsiteX24" fmla="*/ 11624371 w 12192001"/>
              <a:gd name="connsiteY24" fmla="*/ 793897 h 6858000"/>
              <a:gd name="connsiteX25" fmla="*/ 11836460 w 12192001"/>
              <a:gd name="connsiteY25" fmla="*/ 571943 h 6858000"/>
              <a:gd name="connsiteX26" fmla="*/ 11624371 w 12192001"/>
              <a:gd name="connsiteY26" fmla="*/ 349989 h 6858000"/>
              <a:gd name="connsiteX27" fmla="*/ 0 w 12192001"/>
              <a:gd name="connsiteY27" fmla="*/ 0 h 6858000"/>
              <a:gd name="connsiteX28" fmla="*/ 12192001 w 12192001"/>
              <a:gd name="connsiteY28" fmla="*/ 0 h 6858000"/>
              <a:gd name="connsiteX29" fmla="*/ 12192001 w 12192001"/>
              <a:gd name="connsiteY29" fmla="*/ 6858000 h 6858000"/>
              <a:gd name="connsiteX30" fmla="*/ 0 w 12192001"/>
              <a:gd name="connsiteY30" fmla="*/ 6858000 h 6858000"/>
              <a:gd name="connsiteX31" fmla="*/ 0 w 12192001"/>
              <a:gd name="connsiteY3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28691 w 12192001"/>
              <a:gd name="connsiteY5" fmla="*/ 49588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624371 w 12192001"/>
              <a:gd name="connsiteY21" fmla="*/ 349989 h 6858000"/>
              <a:gd name="connsiteX22" fmla="*/ 11412281 w 12192001"/>
              <a:gd name="connsiteY22" fmla="*/ 571943 h 6858000"/>
              <a:gd name="connsiteX23" fmla="*/ 11624371 w 12192001"/>
              <a:gd name="connsiteY23" fmla="*/ 793897 h 6858000"/>
              <a:gd name="connsiteX24" fmla="*/ 11836460 w 12192001"/>
              <a:gd name="connsiteY24" fmla="*/ 571943 h 6858000"/>
              <a:gd name="connsiteX25" fmla="*/ 11624371 w 12192001"/>
              <a:gd name="connsiteY25" fmla="*/ 349989 h 6858000"/>
              <a:gd name="connsiteX26" fmla="*/ 0 w 12192001"/>
              <a:gd name="connsiteY26" fmla="*/ 0 h 6858000"/>
              <a:gd name="connsiteX27" fmla="*/ 12192001 w 12192001"/>
              <a:gd name="connsiteY27" fmla="*/ 0 h 6858000"/>
              <a:gd name="connsiteX28" fmla="*/ 12192001 w 12192001"/>
              <a:gd name="connsiteY28" fmla="*/ 6858000 h 6858000"/>
              <a:gd name="connsiteX29" fmla="*/ 0 w 12192001"/>
              <a:gd name="connsiteY29" fmla="*/ 6858000 h 6858000"/>
              <a:gd name="connsiteX30" fmla="*/ 0 w 12192001"/>
              <a:gd name="connsiteY3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50 w 12192001"/>
              <a:gd name="connsiteY5" fmla="*/ 498442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624371 w 12192001"/>
              <a:gd name="connsiteY20" fmla="*/ 349989 h 6858000"/>
              <a:gd name="connsiteX21" fmla="*/ 11412281 w 12192001"/>
              <a:gd name="connsiteY21" fmla="*/ 571943 h 6858000"/>
              <a:gd name="connsiteX22" fmla="*/ 11624371 w 12192001"/>
              <a:gd name="connsiteY22" fmla="*/ 793897 h 6858000"/>
              <a:gd name="connsiteX23" fmla="*/ 11836460 w 12192001"/>
              <a:gd name="connsiteY23" fmla="*/ 571943 h 6858000"/>
              <a:gd name="connsiteX24" fmla="*/ 11624371 w 12192001"/>
              <a:gd name="connsiteY24" fmla="*/ 349989 h 6858000"/>
              <a:gd name="connsiteX25" fmla="*/ 0 w 12192001"/>
              <a:gd name="connsiteY25" fmla="*/ 0 h 6858000"/>
              <a:gd name="connsiteX26" fmla="*/ 12192001 w 12192001"/>
              <a:gd name="connsiteY26" fmla="*/ 0 h 6858000"/>
              <a:gd name="connsiteX27" fmla="*/ 12192001 w 12192001"/>
              <a:gd name="connsiteY27" fmla="*/ 6858000 h 6858000"/>
              <a:gd name="connsiteX28" fmla="*/ 0 w 12192001"/>
              <a:gd name="connsiteY28" fmla="*/ 6858000 h 6858000"/>
              <a:gd name="connsiteX29" fmla="*/ 0 w 12192001"/>
              <a:gd name="connsiteY2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74 w 12192001"/>
              <a:gd name="connsiteY5" fmla="*/ 498774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624371 w 12192001"/>
              <a:gd name="connsiteY19" fmla="*/ 349989 h 6858000"/>
              <a:gd name="connsiteX20" fmla="*/ 11412281 w 12192001"/>
              <a:gd name="connsiteY20" fmla="*/ 571943 h 6858000"/>
              <a:gd name="connsiteX21" fmla="*/ 11624371 w 12192001"/>
              <a:gd name="connsiteY21" fmla="*/ 793897 h 6858000"/>
              <a:gd name="connsiteX22" fmla="*/ 11836460 w 12192001"/>
              <a:gd name="connsiteY22" fmla="*/ 571943 h 6858000"/>
              <a:gd name="connsiteX23" fmla="*/ 11624371 w 12192001"/>
              <a:gd name="connsiteY23" fmla="*/ 349989 h 6858000"/>
              <a:gd name="connsiteX24" fmla="*/ 0 w 12192001"/>
              <a:gd name="connsiteY24" fmla="*/ 0 h 6858000"/>
              <a:gd name="connsiteX25" fmla="*/ 12192001 w 12192001"/>
              <a:gd name="connsiteY25" fmla="*/ 0 h 6858000"/>
              <a:gd name="connsiteX26" fmla="*/ 12192001 w 12192001"/>
              <a:gd name="connsiteY26" fmla="*/ 6858000 h 6858000"/>
              <a:gd name="connsiteX27" fmla="*/ 0 w 12192001"/>
              <a:gd name="connsiteY27" fmla="*/ 6858000 h 6858000"/>
              <a:gd name="connsiteX28" fmla="*/ 0 w 12192001"/>
              <a:gd name="connsiteY2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624371 w 12192001"/>
              <a:gd name="connsiteY18" fmla="*/ 349989 h 6858000"/>
              <a:gd name="connsiteX19" fmla="*/ 11412281 w 12192001"/>
              <a:gd name="connsiteY19" fmla="*/ 571943 h 6858000"/>
              <a:gd name="connsiteX20" fmla="*/ 11624371 w 12192001"/>
              <a:gd name="connsiteY20" fmla="*/ 793897 h 6858000"/>
              <a:gd name="connsiteX21" fmla="*/ 11836460 w 12192001"/>
              <a:gd name="connsiteY21" fmla="*/ 571943 h 6858000"/>
              <a:gd name="connsiteX22" fmla="*/ 11624371 w 12192001"/>
              <a:gd name="connsiteY22" fmla="*/ 349989 h 6858000"/>
              <a:gd name="connsiteX23" fmla="*/ 0 w 12192001"/>
              <a:gd name="connsiteY23" fmla="*/ 0 h 6858000"/>
              <a:gd name="connsiteX24" fmla="*/ 12192001 w 12192001"/>
              <a:gd name="connsiteY24" fmla="*/ 0 h 6858000"/>
              <a:gd name="connsiteX25" fmla="*/ 12192001 w 12192001"/>
              <a:gd name="connsiteY25" fmla="*/ 6858000 h 6858000"/>
              <a:gd name="connsiteX26" fmla="*/ 0 w 12192001"/>
              <a:gd name="connsiteY26" fmla="*/ 6858000 h 6858000"/>
              <a:gd name="connsiteX27" fmla="*/ 0 w 12192001"/>
              <a:gd name="connsiteY2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480356 w 12192001"/>
              <a:gd name="connsiteY14" fmla="*/ 524982 h 6858000"/>
              <a:gd name="connsiteX15" fmla="*/ 11479696 w 12192001"/>
              <a:gd name="connsiteY15" fmla="*/ 521721 h 6858000"/>
              <a:gd name="connsiteX16" fmla="*/ 11493943 w 12192001"/>
              <a:gd name="connsiteY16" fmla="*/ 500271 h 6858000"/>
              <a:gd name="connsiteX17" fmla="*/ 11624371 w 12192001"/>
              <a:gd name="connsiteY17" fmla="*/ 349989 h 6858000"/>
              <a:gd name="connsiteX18" fmla="*/ 11412281 w 12192001"/>
              <a:gd name="connsiteY18" fmla="*/ 571943 h 6858000"/>
              <a:gd name="connsiteX19" fmla="*/ 11624371 w 12192001"/>
              <a:gd name="connsiteY19" fmla="*/ 793897 h 6858000"/>
              <a:gd name="connsiteX20" fmla="*/ 11836460 w 12192001"/>
              <a:gd name="connsiteY20" fmla="*/ 571943 h 6858000"/>
              <a:gd name="connsiteX21" fmla="*/ 11624371 w 12192001"/>
              <a:gd name="connsiteY21" fmla="*/ 349989 h 6858000"/>
              <a:gd name="connsiteX22" fmla="*/ 0 w 12192001"/>
              <a:gd name="connsiteY22" fmla="*/ 0 h 6858000"/>
              <a:gd name="connsiteX23" fmla="*/ 12192001 w 12192001"/>
              <a:gd name="connsiteY23" fmla="*/ 0 h 6858000"/>
              <a:gd name="connsiteX24" fmla="*/ 12192001 w 12192001"/>
              <a:gd name="connsiteY24" fmla="*/ 6858000 h 6858000"/>
              <a:gd name="connsiteX25" fmla="*/ 0 w 12192001"/>
              <a:gd name="connsiteY25" fmla="*/ 6858000 h 6858000"/>
              <a:gd name="connsiteX26" fmla="*/ 0 w 12192001"/>
              <a:gd name="connsiteY2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480356 w 12192001"/>
              <a:gd name="connsiteY13" fmla="*/ 524982 h 6858000"/>
              <a:gd name="connsiteX14" fmla="*/ 11479696 w 12192001"/>
              <a:gd name="connsiteY14" fmla="*/ 521721 h 6858000"/>
              <a:gd name="connsiteX15" fmla="*/ 11493943 w 12192001"/>
              <a:gd name="connsiteY15" fmla="*/ 500271 h 6858000"/>
              <a:gd name="connsiteX16" fmla="*/ 11624371 w 12192001"/>
              <a:gd name="connsiteY16" fmla="*/ 349989 h 6858000"/>
              <a:gd name="connsiteX17" fmla="*/ 11412281 w 12192001"/>
              <a:gd name="connsiteY17" fmla="*/ 571943 h 6858000"/>
              <a:gd name="connsiteX18" fmla="*/ 11624371 w 12192001"/>
              <a:gd name="connsiteY18" fmla="*/ 793897 h 6858000"/>
              <a:gd name="connsiteX19" fmla="*/ 11836460 w 12192001"/>
              <a:gd name="connsiteY19" fmla="*/ 571943 h 6858000"/>
              <a:gd name="connsiteX20" fmla="*/ 11624371 w 12192001"/>
              <a:gd name="connsiteY20" fmla="*/ 349989 h 6858000"/>
              <a:gd name="connsiteX21" fmla="*/ 0 w 12192001"/>
              <a:gd name="connsiteY21" fmla="*/ 0 h 6858000"/>
              <a:gd name="connsiteX22" fmla="*/ 12192001 w 12192001"/>
              <a:gd name="connsiteY22" fmla="*/ 0 h 6858000"/>
              <a:gd name="connsiteX23" fmla="*/ 12192001 w 12192001"/>
              <a:gd name="connsiteY23" fmla="*/ 6858000 h 6858000"/>
              <a:gd name="connsiteX24" fmla="*/ 0 w 12192001"/>
              <a:gd name="connsiteY24" fmla="*/ 6858000 h 6858000"/>
              <a:gd name="connsiteX25" fmla="*/ 0 w 12192001"/>
              <a:gd name="connsiteY2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493943 w 12192001"/>
              <a:gd name="connsiteY14" fmla="*/ 500271 h 6858000"/>
              <a:gd name="connsiteX15" fmla="*/ 11624371 w 12192001"/>
              <a:gd name="connsiteY15" fmla="*/ 349989 h 6858000"/>
              <a:gd name="connsiteX16" fmla="*/ 11412281 w 12192001"/>
              <a:gd name="connsiteY16" fmla="*/ 571943 h 6858000"/>
              <a:gd name="connsiteX17" fmla="*/ 11624371 w 12192001"/>
              <a:gd name="connsiteY17" fmla="*/ 793897 h 6858000"/>
              <a:gd name="connsiteX18" fmla="*/ 11836460 w 12192001"/>
              <a:gd name="connsiteY18" fmla="*/ 571943 h 6858000"/>
              <a:gd name="connsiteX19" fmla="*/ 11624371 w 12192001"/>
              <a:gd name="connsiteY19" fmla="*/ 349989 h 6858000"/>
              <a:gd name="connsiteX20" fmla="*/ 0 w 12192001"/>
              <a:gd name="connsiteY20" fmla="*/ 0 h 6858000"/>
              <a:gd name="connsiteX21" fmla="*/ 12192001 w 12192001"/>
              <a:gd name="connsiteY21" fmla="*/ 0 h 6858000"/>
              <a:gd name="connsiteX22" fmla="*/ 12192001 w 12192001"/>
              <a:gd name="connsiteY22" fmla="*/ 6858000 h 6858000"/>
              <a:gd name="connsiteX23" fmla="*/ 0 w 12192001"/>
              <a:gd name="connsiteY23" fmla="*/ 6858000 h 6858000"/>
              <a:gd name="connsiteX24" fmla="*/ 0 w 12192001"/>
              <a:gd name="connsiteY2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624371 w 12192001"/>
              <a:gd name="connsiteY14" fmla="*/ 349989 h 6858000"/>
              <a:gd name="connsiteX15" fmla="*/ 11412281 w 12192001"/>
              <a:gd name="connsiteY15" fmla="*/ 571943 h 6858000"/>
              <a:gd name="connsiteX16" fmla="*/ 11624371 w 12192001"/>
              <a:gd name="connsiteY16" fmla="*/ 793897 h 6858000"/>
              <a:gd name="connsiteX17" fmla="*/ 11836460 w 12192001"/>
              <a:gd name="connsiteY17" fmla="*/ 571943 h 6858000"/>
              <a:gd name="connsiteX18" fmla="*/ 11624371 w 12192001"/>
              <a:gd name="connsiteY18" fmla="*/ 349989 h 6858000"/>
              <a:gd name="connsiteX19" fmla="*/ 0 w 12192001"/>
              <a:gd name="connsiteY19" fmla="*/ 0 h 6858000"/>
              <a:gd name="connsiteX20" fmla="*/ 12192001 w 12192001"/>
              <a:gd name="connsiteY20" fmla="*/ 0 h 6858000"/>
              <a:gd name="connsiteX21" fmla="*/ 12192001 w 12192001"/>
              <a:gd name="connsiteY21" fmla="*/ 6858000 h 6858000"/>
              <a:gd name="connsiteX22" fmla="*/ 0 w 12192001"/>
              <a:gd name="connsiteY22" fmla="*/ 6858000 h 6858000"/>
              <a:gd name="connsiteX23" fmla="*/ 0 w 12192001"/>
              <a:gd name="connsiteY2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480356 w 12192001"/>
              <a:gd name="connsiteY11" fmla="*/ 524982 h 6858000"/>
              <a:gd name="connsiteX12" fmla="*/ 11479696 w 12192001"/>
              <a:gd name="connsiteY12" fmla="*/ 521721 h 6858000"/>
              <a:gd name="connsiteX13" fmla="*/ 11624371 w 12192001"/>
              <a:gd name="connsiteY13" fmla="*/ 349989 h 6858000"/>
              <a:gd name="connsiteX14" fmla="*/ 11412281 w 12192001"/>
              <a:gd name="connsiteY14" fmla="*/ 571943 h 6858000"/>
              <a:gd name="connsiteX15" fmla="*/ 11624371 w 12192001"/>
              <a:gd name="connsiteY15" fmla="*/ 793897 h 6858000"/>
              <a:gd name="connsiteX16" fmla="*/ 11836460 w 12192001"/>
              <a:gd name="connsiteY16" fmla="*/ 571943 h 6858000"/>
              <a:gd name="connsiteX17" fmla="*/ 11624371 w 12192001"/>
              <a:gd name="connsiteY17" fmla="*/ 349989 h 6858000"/>
              <a:gd name="connsiteX18" fmla="*/ 0 w 12192001"/>
              <a:gd name="connsiteY18" fmla="*/ 0 h 6858000"/>
              <a:gd name="connsiteX19" fmla="*/ 12192001 w 12192001"/>
              <a:gd name="connsiteY19" fmla="*/ 0 h 6858000"/>
              <a:gd name="connsiteX20" fmla="*/ 12192001 w 12192001"/>
              <a:gd name="connsiteY20" fmla="*/ 6858000 h 6858000"/>
              <a:gd name="connsiteX21" fmla="*/ 0 w 12192001"/>
              <a:gd name="connsiteY21" fmla="*/ 6858000 h 6858000"/>
              <a:gd name="connsiteX22" fmla="*/ 0 w 12192001"/>
              <a:gd name="connsiteY2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480356 w 12192001"/>
              <a:gd name="connsiteY10" fmla="*/ 524982 h 6858000"/>
              <a:gd name="connsiteX11" fmla="*/ 11479696 w 12192001"/>
              <a:gd name="connsiteY11" fmla="*/ 521721 h 6858000"/>
              <a:gd name="connsiteX12" fmla="*/ 11624371 w 12192001"/>
              <a:gd name="connsiteY12" fmla="*/ 349989 h 6858000"/>
              <a:gd name="connsiteX13" fmla="*/ 11412281 w 12192001"/>
              <a:gd name="connsiteY13" fmla="*/ 571943 h 6858000"/>
              <a:gd name="connsiteX14" fmla="*/ 11624371 w 12192001"/>
              <a:gd name="connsiteY14" fmla="*/ 793897 h 6858000"/>
              <a:gd name="connsiteX15" fmla="*/ 11836460 w 12192001"/>
              <a:gd name="connsiteY15" fmla="*/ 571943 h 6858000"/>
              <a:gd name="connsiteX16" fmla="*/ 11624371 w 12192001"/>
              <a:gd name="connsiteY16" fmla="*/ 349989 h 6858000"/>
              <a:gd name="connsiteX17" fmla="*/ 0 w 12192001"/>
              <a:gd name="connsiteY17" fmla="*/ 0 h 6858000"/>
              <a:gd name="connsiteX18" fmla="*/ 12192001 w 12192001"/>
              <a:gd name="connsiteY18" fmla="*/ 0 h 6858000"/>
              <a:gd name="connsiteX19" fmla="*/ 12192001 w 12192001"/>
              <a:gd name="connsiteY19" fmla="*/ 6858000 h 6858000"/>
              <a:gd name="connsiteX20" fmla="*/ 0 w 12192001"/>
              <a:gd name="connsiteY20" fmla="*/ 6858000 h 6858000"/>
              <a:gd name="connsiteX21" fmla="*/ 0 w 12192001"/>
              <a:gd name="connsiteY2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480356 w 12192001"/>
              <a:gd name="connsiteY9" fmla="*/ 524982 h 6858000"/>
              <a:gd name="connsiteX10" fmla="*/ 11479696 w 12192001"/>
              <a:gd name="connsiteY10" fmla="*/ 521721 h 6858000"/>
              <a:gd name="connsiteX11" fmla="*/ 11624371 w 12192001"/>
              <a:gd name="connsiteY11" fmla="*/ 349989 h 6858000"/>
              <a:gd name="connsiteX12" fmla="*/ 11412281 w 12192001"/>
              <a:gd name="connsiteY12" fmla="*/ 571943 h 6858000"/>
              <a:gd name="connsiteX13" fmla="*/ 11624371 w 12192001"/>
              <a:gd name="connsiteY13" fmla="*/ 793897 h 6858000"/>
              <a:gd name="connsiteX14" fmla="*/ 11836460 w 12192001"/>
              <a:gd name="connsiteY14" fmla="*/ 571943 h 6858000"/>
              <a:gd name="connsiteX15" fmla="*/ 11624371 w 12192001"/>
              <a:gd name="connsiteY15" fmla="*/ 349989 h 6858000"/>
              <a:gd name="connsiteX16" fmla="*/ 0 w 12192001"/>
              <a:gd name="connsiteY16" fmla="*/ 0 h 6858000"/>
              <a:gd name="connsiteX17" fmla="*/ 12192001 w 12192001"/>
              <a:gd name="connsiteY17" fmla="*/ 0 h 6858000"/>
              <a:gd name="connsiteX18" fmla="*/ 12192001 w 12192001"/>
              <a:gd name="connsiteY18" fmla="*/ 6858000 h 6858000"/>
              <a:gd name="connsiteX19" fmla="*/ 0 w 12192001"/>
              <a:gd name="connsiteY19" fmla="*/ 6858000 h 6858000"/>
              <a:gd name="connsiteX20" fmla="*/ 0 w 12192001"/>
              <a:gd name="connsiteY2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480356 w 12192001"/>
              <a:gd name="connsiteY8" fmla="*/ 524982 h 6858000"/>
              <a:gd name="connsiteX9" fmla="*/ 11479696 w 12192001"/>
              <a:gd name="connsiteY9" fmla="*/ 521721 h 6858000"/>
              <a:gd name="connsiteX10" fmla="*/ 11624371 w 12192001"/>
              <a:gd name="connsiteY10" fmla="*/ 349989 h 6858000"/>
              <a:gd name="connsiteX11" fmla="*/ 11412281 w 12192001"/>
              <a:gd name="connsiteY11" fmla="*/ 571943 h 6858000"/>
              <a:gd name="connsiteX12" fmla="*/ 11624371 w 12192001"/>
              <a:gd name="connsiteY12" fmla="*/ 793897 h 6858000"/>
              <a:gd name="connsiteX13" fmla="*/ 11836460 w 12192001"/>
              <a:gd name="connsiteY13" fmla="*/ 571943 h 6858000"/>
              <a:gd name="connsiteX14" fmla="*/ 11624371 w 12192001"/>
              <a:gd name="connsiteY14" fmla="*/ 349989 h 6858000"/>
              <a:gd name="connsiteX15" fmla="*/ 0 w 12192001"/>
              <a:gd name="connsiteY15" fmla="*/ 0 h 6858000"/>
              <a:gd name="connsiteX16" fmla="*/ 12192001 w 12192001"/>
              <a:gd name="connsiteY16" fmla="*/ 0 h 6858000"/>
              <a:gd name="connsiteX17" fmla="*/ 12192001 w 12192001"/>
              <a:gd name="connsiteY17" fmla="*/ 6858000 h 6858000"/>
              <a:gd name="connsiteX18" fmla="*/ 0 w 12192001"/>
              <a:gd name="connsiteY18" fmla="*/ 6858000 h 6858000"/>
              <a:gd name="connsiteX19" fmla="*/ 0 w 12192001"/>
              <a:gd name="connsiteY1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480356 w 12192001"/>
              <a:gd name="connsiteY7" fmla="*/ 524982 h 6858000"/>
              <a:gd name="connsiteX8" fmla="*/ 11479696 w 12192001"/>
              <a:gd name="connsiteY8" fmla="*/ 521721 h 6858000"/>
              <a:gd name="connsiteX9" fmla="*/ 11624371 w 12192001"/>
              <a:gd name="connsiteY9" fmla="*/ 349989 h 6858000"/>
              <a:gd name="connsiteX10" fmla="*/ 11412281 w 12192001"/>
              <a:gd name="connsiteY10" fmla="*/ 571943 h 6858000"/>
              <a:gd name="connsiteX11" fmla="*/ 11624371 w 12192001"/>
              <a:gd name="connsiteY11" fmla="*/ 793897 h 6858000"/>
              <a:gd name="connsiteX12" fmla="*/ 11836460 w 12192001"/>
              <a:gd name="connsiteY12" fmla="*/ 571943 h 6858000"/>
              <a:gd name="connsiteX13" fmla="*/ 11624371 w 12192001"/>
              <a:gd name="connsiteY13" fmla="*/ 349989 h 6858000"/>
              <a:gd name="connsiteX14" fmla="*/ 0 w 12192001"/>
              <a:gd name="connsiteY14" fmla="*/ 0 h 6858000"/>
              <a:gd name="connsiteX15" fmla="*/ 12192001 w 12192001"/>
              <a:gd name="connsiteY15" fmla="*/ 0 h 6858000"/>
              <a:gd name="connsiteX16" fmla="*/ 12192001 w 12192001"/>
              <a:gd name="connsiteY16" fmla="*/ 6858000 h 6858000"/>
              <a:gd name="connsiteX17" fmla="*/ 0 w 12192001"/>
              <a:gd name="connsiteY17" fmla="*/ 6858000 h 6858000"/>
              <a:gd name="connsiteX18" fmla="*/ 0 w 12192001"/>
              <a:gd name="connsiteY1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480356 w 12192001"/>
              <a:gd name="connsiteY6" fmla="*/ 524982 h 6858000"/>
              <a:gd name="connsiteX7" fmla="*/ 11479696 w 12192001"/>
              <a:gd name="connsiteY7" fmla="*/ 521721 h 6858000"/>
              <a:gd name="connsiteX8" fmla="*/ 11624371 w 12192001"/>
              <a:gd name="connsiteY8" fmla="*/ 349989 h 6858000"/>
              <a:gd name="connsiteX9" fmla="*/ 11412281 w 12192001"/>
              <a:gd name="connsiteY9" fmla="*/ 571943 h 6858000"/>
              <a:gd name="connsiteX10" fmla="*/ 11624371 w 12192001"/>
              <a:gd name="connsiteY10" fmla="*/ 793897 h 6858000"/>
              <a:gd name="connsiteX11" fmla="*/ 11836460 w 12192001"/>
              <a:gd name="connsiteY11" fmla="*/ 571943 h 6858000"/>
              <a:gd name="connsiteX12" fmla="*/ 11624371 w 12192001"/>
              <a:gd name="connsiteY12" fmla="*/ 349989 h 6858000"/>
              <a:gd name="connsiteX13" fmla="*/ 0 w 12192001"/>
              <a:gd name="connsiteY13" fmla="*/ 0 h 6858000"/>
              <a:gd name="connsiteX14" fmla="*/ 12192001 w 12192001"/>
              <a:gd name="connsiteY14" fmla="*/ 0 h 6858000"/>
              <a:gd name="connsiteX15" fmla="*/ 12192001 w 12192001"/>
              <a:gd name="connsiteY15" fmla="*/ 6858000 h 6858000"/>
              <a:gd name="connsiteX16" fmla="*/ 0 w 12192001"/>
              <a:gd name="connsiteY16" fmla="*/ 6858000 h 6858000"/>
              <a:gd name="connsiteX17" fmla="*/ 0 w 12192001"/>
              <a:gd name="connsiteY1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624371 w 12192001"/>
              <a:gd name="connsiteY5" fmla="*/ 349989 h 6858000"/>
              <a:gd name="connsiteX6" fmla="*/ 11412281 w 12192001"/>
              <a:gd name="connsiteY6" fmla="*/ 571943 h 6858000"/>
              <a:gd name="connsiteX7" fmla="*/ 11624371 w 12192001"/>
              <a:gd name="connsiteY7" fmla="*/ 793897 h 6858000"/>
              <a:gd name="connsiteX8" fmla="*/ 11836460 w 12192001"/>
              <a:gd name="connsiteY8" fmla="*/ 571943 h 6858000"/>
              <a:gd name="connsiteX9" fmla="*/ 11624371 w 12192001"/>
              <a:gd name="connsiteY9" fmla="*/ 349989 h 6858000"/>
              <a:gd name="connsiteX10" fmla="*/ 0 w 12192001"/>
              <a:gd name="connsiteY10" fmla="*/ 0 h 6858000"/>
              <a:gd name="connsiteX11" fmla="*/ 12192001 w 12192001"/>
              <a:gd name="connsiteY11" fmla="*/ 0 h 6858000"/>
              <a:gd name="connsiteX12" fmla="*/ 12192001 w 12192001"/>
              <a:gd name="connsiteY12" fmla="*/ 6858000 h 6858000"/>
              <a:gd name="connsiteX13" fmla="*/ 0 w 12192001"/>
              <a:gd name="connsiteY13" fmla="*/ 6858000 h 6858000"/>
              <a:gd name="connsiteX14" fmla="*/ 0 w 12192001"/>
              <a:gd name="connsiteY1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6858000">
                <a:moveTo>
                  <a:pt x="542265" y="707572"/>
                </a:moveTo>
                <a:lnTo>
                  <a:pt x="542265" y="6150429"/>
                </a:lnTo>
                <a:lnTo>
                  <a:pt x="3728740" y="6150429"/>
                </a:lnTo>
                <a:lnTo>
                  <a:pt x="3728740" y="707572"/>
                </a:lnTo>
                <a:lnTo>
                  <a:pt x="542265" y="707572"/>
                </a:lnTo>
                <a:close/>
                <a:moveTo>
                  <a:pt x="11624371" y="349989"/>
                </a:moveTo>
                <a:cubicBezTo>
                  <a:pt x="11507237" y="349989"/>
                  <a:pt x="11412281" y="449361"/>
                  <a:pt x="11412281" y="571943"/>
                </a:cubicBezTo>
                <a:cubicBezTo>
                  <a:pt x="11412281" y="694525"/>
                  <a:pt x="11507237" y="793897"/>
                  <a:pt x="11624371" y="793897"/>
                </a:cubicBezTo>
                <a:cubicBezTo>
                  <a:pt x="11741504" y="793897"/>
                  <a:pt x="11836460" y="694525"/>
                  <a:pt x="11836460" y="571943"/>
                </a:cubicBezTo>
                <a:cubicBezTo>
                  <a:pt x="11836460" y="449361"/>
                  <a:pt x="11741504" y="349989"/>
                  <a:pt x="11624371" y="349989"/>
                </a:cubicBezTo>
                <a:close/>
                <a:moveTo>
                  <a:pt x="0" y="0"/>
                </a:moveTo>
                <a:lnTo>
                  <a:pt x="12192001" y="0"/>
                </a:lnTo>
                <a:lnTo>
                  <a:pt x="12192001" y="6858000"/>
                </a:lnTo>
                <a:lnTo>
                  <a:pt x="0" y="6858000"/>
                </a:lnTo>
                <a:lnTo>
                  <a:pt x="0" y="0"/>
                </a:lnTo>
                <a:close/>
              </a:path>
            </a:pathLst>
          </a:custGeom>
          <a:solidFill>
            <a:schemeClr val="bg1">
              <a:lumMod val="95000"/>
            </a:schemeClr>
          </a:solidFill>
          <a:effectLst/>
        </p:spPr>
        <p:txBody>
          <a:bodyPr wrap="square" anchor="ctr">
            <a:noAutofit/>
          </a:bodyPr>
          <a:lstStyle>
            <a:lvl1pPr marL="0" indent="0" algn="ctr">
              <a:buNone/>
              <a:defRPr sz="2000">
                <a:solidFill>
                  <a:schemeClr val="tx1">
                    <a:lumMod val="75000"/>
                    <a:lumOff val="25000"/>
                  </a:schemeClr>
                </a:solidFill>
              </a:defRPr>
            </a:lvl1pPr>
            <a:lvl2pPr marL="457201" indent="0">
              <a:buNone/>
              <a:defRPr sz="2799"/>
            </a:lvl2pPr>
            <a:lvl3pPr marL="914399" indent="0">
              <a:buNone/>
              <a:defRPr sz="2399"/>
            </a:lvl3pPr>
            <a:lvl4pPr marL="1371597" indent="0">
              <a:buNone/>
              <a:defRPr sz="2000"/>
            </a:lvl4pPr>
            <a:lvl5pPr marL="1828794" indent="0">
              <a:buNone/>
              <a:defRPr sz="2000"/>
            </a:lvl5pPr>
            <a:lvl6pPr marL="2285995" indent="0">
              <a:buNone/>
              <a:defRPr sz="2000"/>
            </a:lvl6pPr>
            <a:lvl7pPr marL="2743196" indent="0">
              <a:buNone/>
              <a:defRPr sz="2000"/>
            </a:lvl7pPr>
            <a:lvl8pPr marL="3200394" indent="0">
              <a:buNone/>
              <a:defRPr sz="2000"/>
            </a:lvl8pPr>
            <a:lvl9pPr marL="3657594" indent="0">
              <a:buNone/>
              <a:defRPr sz="2000"/>
            </a:lvl9pPr>
          </a:lstStyle>
          <a:p>
            <a:r>
              <a:rPr lang="en-US"/>
              <a:t>Click icon to add picture</a:t>
            </a:r>
            <a:endParaRPr lang="en-US" dirty="0"/>
          </a:p>
        </p:txBody>
      </p:sp>
      <p:sp>
        <p:nvSpPr>
          <p:cNvPr id="7" name="Rectangle 6"/>
          <p:cNvSpPr/>
          <p:nvPr userDrawn="1"/>
        </p:nvSpPr>
        <p:spPr>
          <a:xfrm>
            <a:off x="542264" y="2370465"/>
            <a:ext cx="3186475" cy="3779964"/>
          </a:xfrm>
          <a:prstGeom prst="rect">
            <a:avLst/>
          </a:prstGeom>
          <a:gradFill>
            <a:gsLst>
              <a:gs pos="100000">
                <a:srgbClr val="B36CDC"/>
              </a:gs>
              <a:gs pos="1000">
                <a:srgbClr val="00ACE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userDrawn="1"/>
        </p:nvSpPr>
        <p:spPr>
          <a:xfrm>
            <a:off x="542264" y="707572"/>
            <a:ext cx="3186475" cy="1662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userDrawn="1">
            <p:ph type="sldNum" sz="quarter" idx="11"/>
          </p:nvPr>
        </p:nvSpPr>
        <p:spPr/>
        <p:txBody>
          <a:bodyPr/>
          <a:lstStyle/>
          <a:p>
            <a:fld id="{45AFAF25-1148-2B40-A455-FDDA161F44AC}" type="slidenum">
              <a:rPr lang="en-US" smtClean="0"/>
              <a:pPr/>
              <a:t>‹#›</a:t>
            </a:fld>
            <a:endParaRPr lang="en-US" dirty="0"/>
          </a:p>
        </p:txBody>
      </p:sp>
      <p:sp>
        <p:nvSpPr>
          <p:cNvPr id="12" name="Text Placeholder 3"/>
          <p:cNvSpPr>
            <a:spLocks noGrp="1"/>
          </p:cNvSpPr>
          <p:nvPr userDrawn="1">
            <p:ph type="body" sz="half" idx="2"/>
          </p:nvPr>
        </p:nvSpPr>
        <p:spPr>
          <a:xfrm>
            <a:off x="715133" y="2650595"/>
            <a:ext cx="2840736" cy="3219704"/>
          </a:xfrm>
        </p:spPr>
        <p:txBody>
          <a:bodyPr anchor="ctr">
            <a:noAutofit/>
          </a:bodyPr>
          <a:lstStyle>
            <a:lvl1pPr marL="0" indent="0">
              <a:lnSpc>
                <a:spcPct val="120000"/>
              </a:lnSpc>
              <a:spcBef>
                <a:spcPts val="0"/>
              </a:spcBef>
              <a:buNone/>
              <a:defRPr sz="2400" b="0" i="0">
                <a:solidFill>
                  <a:schemeClr val="bg1"/>
                </a:solidFill>
                <a:latin typeface="Gotham-Medium" charset="0"/>
                <a:ea typeface="Gotham-Medium" charset="0"/>
                <a:cs typeface="Gotham-Medium" charset="0"/>
              </a:defRPr>
            </a:lvl1pPr>
            <a:lvl2pPr marL="457201" indent="0">
              <a:buNone/>
              <a:defRPr sz="1399"/>
            </a:lvl2pPr>
            <a:lvl3pPr marL="914399" indent="0">
              <a:buNone/>
              <a:defRPr sz="1201"/>
            </a:lvl3pPr>
            <a:lvl4pPr marL="1371597" indent="0">
              <a:buNone/>
              <a:defRPr sz="1000"/>
            </a:lvl4pPr>
            <a:lvl5pPr marL="1828794" indent="0">
              <a:buNone/>
              <a:defRPr sz="1000"/>
            </a:lvl5pPr>
            <a:lvl6pPr marL="2285995" indent="0">
              <a:buNone/>
              <a:defRPr sz="1000"/>
            </a:lvl6pPr>
            <a:lvl7pPr marL="2743196" indent="0">
              <a:buNone/>
              <a:defRPr sz="1000"/>
            </a:lvl7pPr>
            <a:lvl8pPr marL="3200394" indent="0">
              <a:buNone/>
              <a:defRPr sz="1000"/>
            </a:lvl8pPr>
            <a:lvl9pPr marL="3657594" indent="0">
              <a:buNone/>
              <a:defRPr sz="1000"/>
            </a:lvl9pPr>
          </a:lstStyle>
          <a:p>
            <a:pPr lvl="0"/>
            <a:r>
              <a:rPr lang="en-US"/>
              <a:t>Click to edit Master text styles</a:t>
            </a:r>
          </a:p>
        </p:txBody>
      </p:sp>
      <p:sp>
        <p:nvSpPr>
          <p:cNvPr id="3" name="Picture Placeholder 2"/>
          <p:cNvSpPr>
            <a:spLocks noGrp="1"/>
          </p:cNvSpPr>
          <p:nvPr userDrawn="1">
            <p:ph type="pic" sz="quarter" idx="12" hasCustomPrompt="1"/>
          </p:nvPr>
        </p:nvSpPr>
        <p:spPr>
          <a:xfrm>
            <a:off x="932723" y="962834"/>
            <a:ext cx="2405556" cy="1152368"/>
          </a:xfrm>
          <a:solidFill>
            <a:schemeClr val="bg1"/>
          </a:solidFill>
        </p:spPr>
        <p:txBody>
          <a:bodyPr anchor="ctr"/>
          <a:lstStyle>
            <a:lvl1pPr marL="0" marR="0" indent="0" algn="ctr" defTabSz="914399" rtl="0" eaLnBrk="1" fontAlgn="auto" latinLnBrk="0" hangingPunct="1">
              <a:lnSpc>
                <a:spcPct val="100000"/>
              </a:lnSpc>
              <a:spcBef>
                <a:spcPts val="1000"/>
              </a:spcBef>
              <a:spcAft>
                <a:spcPts val="0"/>
              </a:spcAft>
              <a:buClrTx/>
              <a:buSzTx/>
              <a:buFont typeface="Arial"/>
              <a:buNone/>
              <a:tabLst/>
              <a:defRPr sz="1400"/>
            </a:lvl1pPr>
          </a:lstStyle>
          <a:p>
            <a:r>
              <a:rPr lang="en-US" dirty="0"/>
              <a:t>Drag logo to placeholder</a:t>
            </a:r>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gradFill>
            <a:gsLst>
              <a:gs pos="4300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224853" y="3477339"/>
            <a:ext cx="7602155" cy="751897"/>
          </a:xfrm>
        </p:spPr>
        <p:txBody>
          <a:bodyPr anchor="b">
            <a:noAutofit/>
          </a:bodyPr>
          <a:lstStyle>
            <a:lvl1pPr algn="l">
              <a:defRPr sz="540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1224853" y="4291648"/>
            <a:ext cx="5894388" cy="609600"/>
          </a:xfrm>
        </p:spPr>
        <p:txBody>
          <a:bodyPr/>
          <a:lstStyle>
            <a:lvl1pPr marL="0" indent="0">
              <a:buNone/>
              <a:defRPr sz="1800">
                <a:solidFill>
                  <a:schemeClr val="bg1"/>
                </a:solidFill>
              </a:defRPr>
            </a:lvl1pPr>
          </a:lstStyle>
          <a:p>
            <a:pPr lvl="0"/>
            <a:r>
              <a:rPr lang="en-US"/>
              <a:t>Click to edit Master text styles</a:t>
            </a:r>
          </a:p>
        </p:txBody>
      </p:sp>
      <p:pic>
        <p:nvPicPr>
          <p:cNvPr id="13" name="Picture 12"/>
          <p:cNvPicPr>
            <a:picLocks noChangeAspect="1"/>
          </p:cNvPicPr>
          <p:nvPr userDrawn="1"/>
        </p:nvPicPr>
        <p:blipFill>
          <a:blip r:embed="rId2"/>
          <a:stretch>
            <a:fillRect/>
          </a:stretch>
        </p:blipFill>
        <p:spPr>
          <a:xfrm>
            <a:off x="9123169" y="553276"/>
            <a:ext cx="2353564" cy="640091"/>
          </a:xfrm>
          <a:prstGeom prst="rect">
            <a:avLst/>
          </a:prstGeom>
        </p:spPr>
      </p:pic>
      <p:sp>
        <p:nvSpPr>
          <p:cNvPr id="7" name="Footer Placeholder 9"/>
          <p:cNvSpPr>
            <a:spLocks noGrp="1"/>
          </p:cNvSpPr>
          <p:nvPr>
            <p:ph type="ftr" sz="quarter" idx="12"/>
          </p:nvPr>
        </p:nvSpPr>
        <p:spPr>
          <a:xfrm>
            <a:off x="188012" y="6610588"/>
            <a:ext cx="8147605" cy="236241"/>
          </a:xfrm>
          <a:prstGeom prst="rect">
            <a:avLst/>
          </a:prstGeom>
        </p:spPr>
        <p:txBody>
          <a:bodyPr/>
          <a:lstStyle>
            <a:lvl1pPr>
              <a:defRPr lang="en-GB" sz="800" b="0" i="0" u="none" strike="noStrike" baseline="0" smtClean="0">
                <a:solidFill>
                  <a:schemeClr val="bg1"/>
                </a:solidFill>
              </a:defRPr>
            </a:lvl1pPr>
          </a:lstStyle>
          <a:p>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9_CaseStudy">
    <p:spTree>
      <p:nvGrpSpPr>
        <p:cNvPr id="1" name=""/>
        <p:cNvGrpSpPr/>
        <p:nvPr/>
      </p:nvGrpSpPr>
      <p:grpSpPr>
        <a:xfrm>
          <a:off x="0" y="0"/>
          <a:ext cx="0" cy="0"/>
          <a:chOff x="0" y="0"/>
          <a:chExt cx="0" cy="0"/>
        </a:xfrm>
      </p:grpSpPr>
      <p:sp>
        <p:nvSpPr>
          <p:cNvPr id="8" name="Picture Placeholder 8"/>
          <p:cNvSpPr>
            <a:spLocks noGrp="1"/>
          </p:cNvSpPr>
          <p:nvPr>
            <p:ph type="pic" idx="1"/>
          </p:nvPr>
        </p:nvSpPr>
        <p:spPr>
          <a:xfrm>
            <a:off x="-1" y="0"/>
            <a:ext cx="12192001" cy="6858000"/>
          </a:xfrm>
          <a:custGeom>
            <a:avLst/>
            <a:gdLst>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11540000 w 12192001"/>
              <a:gd name="connsiteY4" fmla="*/ 495659 h 6858000"/>
              <a:gd name="connsiteX5" fmla="*/ 11540020 w 12192001"/>
              <a:gd name="connsiteY5" fmla="*/ 495812 h 6858000"/>
              <a:gd name="connsiteX6" fmla="*/ 11542986 w 12192001"/>
              <a:gd name="connsiteY6" fmla="*/ 496410 h 6858000"/>
              <a:gd name="connsiteX7" fmla="*/ 11547196 w 12192001"/>
              <a:gd name="connsiteY7" fmla="*/ 499870 h 6858000"/>
              <a:gd name="connsiteX8" fmla="*/ 11548775 w 12192001"/>
              <a:gd name="connsiteY8" fmla="*/ 505028 h 6858000"/>
              <a:gd name="connsiteX9" fmla="*/ 11548830 w 12192001"/>
              <a:gd name="connsiteY9" fmla="*/ 505028 h 6858000"/>
              <a:gd name="connsiteX10" fmla="*/ 11548830 w 12192001"/>
              <a:gd name="connsiteY10" fmla="*/ 505208 h 6858000"/>
              <a:gd name="connsiteX11" fmla="*/ 11548830 w 12192001"/>
              <a:gd name="connsiteY11" fmla="*/ 523368 h 6858000"/>
              <a:gd name="connsiteX12" fmla="*/ 11549207 w 12192001"/>
              <a:gd name="connsiteY12" fmla="*/ 523390 h 6858000"/>
              <a:gd name="connsiteX13" fmla="*/ 11549207 w 12192001"/>
              <a:gd name="connsiteY13" fmla="*/ 566955 h 6858000"/>
              <a:gd name="connsiteX14" fmla="*/ 11570906 w 12192001"/>
              <a:gd name="connsiteY14" fmla="*/ 565393 h 6858000"/>
              <a:gd name="connsiteX15" fmla="*/ 11643040 w 12192001"/>
              <a:gd name="connsiteY15" fmla="*/ 564224 h 6858000"/>
              <a:gd name="connsiteX16" fmla="*/ 11676470 w 12192001"/>
              <a:gd name="connsiteY16" fmla="*/ 565030 h 6858000"/>
              <a:gd name="connsiteX17" fmla="*/ 11699534 w 12192001"/>
              <a:gd name="connsiteY17" fmla="*/ 566137 h 6858000"/>
              <a:gd name="connsiteX18" fmla="*/ 11699534 w 12192001"/>
              <a:gd name="connsiteY18" fmla="*/ 523390 h 6858000"/>
              <a:gd name="connsiteX19" fmla="*/ 11699910 w 12192001"/>
              <a:gd name="connsiteY19" fmla="*/ 523368 h 6858000"/>
              <a:gd name="connsiteX20" fmla="*/ 11699910 w 12192001"/>
              <a:gd name="connsiteY20" fmla="*/ 505208 h 6858000"/>
              <a:gd name="connsiteX21" fmla="*/ 11699910 w 12192001"/>
              <a:gd name="connsiteY21" fmla="*/ 505028 h 6858000"/>
              <a:gd name="connsiteX22" fmla="*/ 11699966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23368 h 6858000"/>
              <a:gd name="connsiteX21" fmla="*/ 11699910 w 12192001"/>
              <a:gd name="connsiteY21" fmla="*/ 505208 h 6858000"/>
              <a:gd name="connsiteX22" fmla="*/ 11699910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540000 w 12192001"/>
              <a:gd name="connsiteY56" fmla="*/ 495659 h 6858000"/>
              <a:gd name="connsiteX57" fmla="*/ 11624371 w 12192001"/>
              <a:gd name="connsiteY57" fmla="*/ 349989 h 6858000"/>
              <a:gd name="connsiteX58" fmla="*/ 11412281 w 12192001"/>
              <a:gd name="connsiteY58" fmla="*/ 571943 h 6858000"/>
              <a:gd name="connsiteX59" fmla="*/ 11624371 w 12192001"/>
              <a:gd name="connsiteY59" fmla="*/ 793897 h 6858000"/>
              <a:gd name="connsiteX60" fmla="*/ 11836460 w 12192001"/>
              <a:gd name="connsiteY60" fmla="*/ 571943 h 6858000"/>
              <a:gd name="connsiteX61" fmla="*/ 11624371 w 12192001"/>
              <a:gd name="connsiteY61" fmla="*/ 349989 h 6858000"/>
              <a:gd name="connsiteX62" fmla="*/ 0 w 12192001"/>
              <a:gd name="connsiteY62" fmla="*/ 0 h 6858000"/>
              <a:gd name="connsiteX63" fmla="*/ 12192001 w 12192001"/>
              <a:gd name="connsiteY63" fmla="*/ 0 h 6858000"/>
              <a:gd name="connsiteX64" fmla="*/ 12192001 w 12192001"/>
              <a:gd name="connsiteY64" fmla="*/ 6858000 h 6858000"/>
              <a:gd name="connsiteX65" fmla="*/ 0 w 12192001"/>
              <a:gd name="connsiteY65" fmla="*/ 6858000 h 6858000"/>
              <a:gd name="connsiteX66" fmla="*/ 0 w 12192001"/>
              <a:gd name="connsiteY6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05208 h 6858000"/>
              <a:gd name="connsiteX21" fmla="*/ 11699910 w 12192001"/>
              <a:gd name="connsiteY21" fmla="*/ 505028 h 6858000"/>
              <a:gd name="connsiteX22" fmla="*/ 11701545 w 12192001"/>
              <a:gd name="connsiteY22" fmla="*/ 499870 h 6858000"/>
              <a:gd name="connsiteX23" fmla="*/ 11705754 w 12192001"/>
              <a:gd name="connsiteY23" fmla="*/ 496410 h 6858000"/>
              <a:gd name="connsiteX24" fmla="*/ 11708721 w 12192001"/>
              <a:gd name="connsiteY24" fmla="*/ 495812 h 6858000"/>
              <a:gd name="connsiteX25" fmla="*/ 11708741 w 12192001"/>
              <a:gd name="connsiteY25" fmla="*/ 495659 h 6858000"/>
              <a:gd name="connsiteX26" fmla="*/ 11709413 w 12192001"/>
              <a:gd name="connsiteY26" fmla="*/ 495673 h 6858000"/>
              <a:gd name="connsiteX27" fmla="*/ 11709479 w 12192001"/>
              <a:gd name="connsiteY27" fmla="*/ 495660 h 6858000"/>
              <a:gd name="connsiteX28" fmla="*/ 11709559 w 12192001"/>
              <a:gd name="connsiteY28" fmla="*/ 495676 h 6858000"/>
              <a:gd name="connsiteX29" fmla="*/ 11720050 w 12192001"/>
              <a:gd name="connsiteY29" fmla="*/ 495886 h 6858000"/>
              <a:gd name="connsiteX30" fmla="*/ 11747391 w 12192001"/>
              <a:gd name="connsiteY30" fmla="*/ 498442 h 6858000"/>
              <a:gd name="connsiteX31" fmla="*/ 11747367 w 12192001"/>
              <a:gd name="connsiteY31" fmla="*/ 498774 h 6858000"/>
              <a:gd name="connsiteX32" fmla="*/ 11754798 w 12192001"/>
              <a:gd name="connsiteY32" fmla="*/ 500271 h 6858000"/>
              <a:gd name="connsiteX33" fmla="*/ 11769044 w 12192001"/>
              <a:gd name="connsiteY33" fmla="*/ 521721 h 6858000"/>
              <a:gd name="connsiteX34" fmla="*/ 11768384 w 12192001"/>
              <a:gd name="connsiteY34" fmla="*/ 524982 h 6858000"/>
              <a:gd name="connsiteX35" fmla="*/ 11767096 w 12192001"/>
              <a:gd name="connsiteY35" fmla="*/ 594002 h 6858000"/>
              <a:gd name="connsiteX36" fmla="*/ 11767372 w 12192001"/>
              <a:gd name="connsiteY36" fmla="*/ 595358 h 6858000"/>
              <a:gd name="connsiteX37" fmla="*/ 11767372 w 12192001"/>
              <a:gd name="connsiteY37" fmla="*/ 597171 h 6858000"/>
              <a:gd name="connsiteX38" fmla="*/ 11767372 w 12192001"/>
              <a:gd name="connsiteY38" fmla="*/ 611858 h 6858000"/>
              <a:gd name="connsiteX39" fmla="*/ 11767372 w 12192001"/>
              <a:gd name="connsiteY39" fmla="*/ 615325 h 6858000"/>
              <a:gd name="connsiteX40" fmla="*/ 11743950 w 12192001"/>
              <a:gd name="connsiteY40" fmla="*/ 639812 h 6858000"/>
              <a:gd name="connsiteX41" fmla="*/ 11507578 w 12192001"/>
              <a:gd name="connsiteY41" fmla="*/ 641481 h 6858000"/>
              <a:gd name="connsiteX42" fmla="*/ 11481927 w 12192001"/>
              <a:gd name="connsiteY42" fmla="*/ 615325 h 6858000"/>
              <a:gd name="connsiteX43" fmla="*/ 11481927 w 12192001"/>
              <a:gd name="connsiteY43" fmla="*/ 611858 h 6858000"/>
              <a:gd name="connsiteX44" fmla="*/ 11481927 w 12192001"/>
              <a:gd name="connsiteY44" fmla="*/ 609076 h 6858000"/>
              <a:gd name="connsiteX45" fmla="*/ 11481926 w 12192001"/>
              <a:gd name="connsiteY45" fmla="*/ 609076 h 6858000"/>
              <a:gd name="connsiteX46" fmla="*/ 11480356 w 12192001"/>
              <a:gd name="connsiteY46" fmla="*/ 524982 h 6858000"/>
              <a:gd name="connsiteX47" fmla="*/ 11479696 w 12192001"/>
              <a:gd name="connsiteY47" fmla="*/ 521721 h 6858000"/>
              <a:gd name="connsiteX48" fmla="*/ 11493943 w 12192001"/>
              <a:gd name="connsiteY48" fmla="*/ 500271 h 6858000"/>
              <a:gd name="connsiteX49" fmla="*/ 11501374 w 12192001"/>
              <a:gd name="connsiteY49" fmla="*/ 498774 h 6858000"/>
              <a:gd name="connsiteX50" fmla="*/ 11501350 w 12192001"/>
              <a:gd name="connsiteY50" fmla="*/ 498442 h 6858000"/>
              <a:gd name="connsiteX51" fmla="*/ 11528691 w 12192001"/>
              <a:gd name="connsiteY51" fmla="*/ 495886 h 6858000"/>
              <a:gd name="connsiteX52" fmla="*/ 11539182 w 12192001"/>
              <a:gd name="connsiteY52" fmla="*/ 495676 h 6858000"/>
              <a:gd name="connsiteX53" fmla="*/ 11539262 w 12192001"/>
              <a:gd name="connsiteY53" fmla="*/ 495660 h 6858000"/>
              <a:gd name="connsiteX54" fmla="*/ 11539328 w 12192001"/>
              <a:gd name="connsiteY54" fmla="*/ 495673 h 6858000"/>
              <a:gd name="connsiteX55" fmla="*/ 11540000 w 12192001"/>
              <a:gd name="connsiteY55" fmla="*/ 495659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65" fmla="*/ 0 w 12192001"/>
              <a:gd name="connsiteY6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8384 w 12192001"/>
              <a:gd name="connsiteY33" fmla="*/ 524982 h 6858000"/>
              <a:gd name="connsiteX34" fmla="*/ 11767096 w 12192001"/>
              <a:gd name="connsiteY34" fmla="*/ 594002 h 6858000"/>
              <a:gd name="connsiteX35" fmla="*/ 11767372 w 12192001"/>
              <a:gd name="connsiteY35" fmla="*/ 595358 h 6858000"/>
              <a:gd name="connsiteX36" fmla="*/ 11767372 w 12192001"/>
              <a:gd name="connsiteY36" fmla="*/ 597171 h 6858000"/>
              <a:gd name="connsiteX37" fmla="*/ 11767372 w 12192001"/>
              <a:gd name="connsiteY37" fmla="*/ 611858 h 6858000"/>
              <a:gd name="connsiteX38" fmla="*/ 11767372 w 12192001"/>
              <a:gd name="connsiteY38" fmla="*/ 615325 h 6858000"/>
              <a:gd name="connsiteX39" fmla="*/ 11743950 w 12192001"/>
              <a:gd name="connsiteY39" fmla="*/ 639812 h 6858000"/>
              <a:gd name="connsiteX40" fmla="*/ 11507578 w 12192001"/>
              <a:gd name="connsiteY40" fmla="*/ 641481 h 6858000"/>
              <a:gd name="connsiteX41" fmla="*/ 11481927 w 12192001"/>
              <a:gd name="connsiteY41" fmla="*/ 615325 h 6858000"/>
              <a:gd name="connsiteX42" fmla="*/ 11481927 w 12192001"/>
              <a:gd name="connsiteY42" fmla="*/ 611858 h 6858000"/>
              <a:gd name="connsiteX43" fmla="*/ 11481927 w 12192001"/>
              <a:gd name="connsiteY43" fmla="*/ 609076 h 6858000"/>
              <a:gd name="connsiteX44" fmla="*/ 11481926 w 12192001"/>
              <a:gd name="connsiteY44" fmla="*/ 609076 h 6858000"/>
              <a:gd name="connsiteX45" fmla="*/ 11480356 w 12192001"/>
              <a:gd name="connsiteY45" fmla="*/ 524982 h 6858000"/>
              <a:gd name="connsiteX46" fmla="*/ 11479696 w 12192001"/>
              <a:gd name="connsiteY46" fmla="*/ 521721 h 6858000"/>
              <a:gd name="connsiteX47" fmla="*/ 11493943 w 12192001"/>
              <a:gd name="connsiteY47" fmla="*/ 500271 h 6858000"/>
              <a:gd name="connsiteX48" fmla="*/ 11501374 w 12192001"/>
              <a:gd name="connsiteY48" fmla="*/ 498774 h 6858000"/>
              <a:gd name="connsiteX49" fmla="*/ 11501350 w 12192001"/>
              <a:gd name="connsiteY49" fmla="*/ 498442 h 6858000"/>
              <a:gd name="connsiteX50" fmla="*/ 11528691 w 12192001"/>
              <a:gd name="connsiteY50" fmla="*/ 495886 h 6858000"/>
              <a:gd name="connsiteX51" fmla="*/ 11539182 w 12192001"/>
              <a:gd name="connsiteY51" fmla="*/ 495676 h 6858000"/>
              <a:gd name="connsiteX52" fmla="*/ 11539262 w 12192001"/>
              <a:gd name="connsiteY52" fmla="*/ 495660 h 6858000"/>
              <a:gd name="connsiteX53" fmla="*/ 11539328 w 12192001"/>
              <a:gd name="connsiteY53" fmla="*/ 495673 h 6858000"/>
              <a:gd name="connsiteX54" fmla="*/ 11540000 w 12192001"/>
              <a:gd name="connsiteY54" fmla="*/ 495659 h 6858000"/>
              <a:gd name="connsiteX55" fmla="*/ 11624371 w 12192001"/>
              <a:gd name="connsiteY55" fmla="*/ 349989 h 6858000"/>
              <a:gd name="connsiteX56" fmla="*/ 11412281 w 12192001"/>
              <a:gd name="connsiteY56" fmla="*/ 571943 h 6858000"/>
              <a:gd name="connsiteX57" fmla="*/ 11624371 w 12192001"/>
              <a:gd name="connsiteY57" fmla="*/ 793897 h 6858000"/>
              <a:gd name="connsiteX58" fmla="*/ 11836460 w 12192001"/>
              <a:gd name="connsiteY58" fmla="*/ 571943 h 6858000"/>
              <a:gd name="connsiteX59" fmla="*/ 11624371 w 12192001"/>
              <a:gd name="connsiteY59" fmla="*/ 349989 h 6858000"/>
              <a:gd name="connsiteX60" fmla="*/ 0 w 12192001"/>
              <a:gd name="connsiteY60" fmla="*/ 0 h 6858000"/>
              <a:gd name="connsiteX61" fmla="*/ 12192001 w 12192001"/>
              <a:gd name="connsiteY61" fmla="*/ 0 h 6858000"/>
              <a:gd name="connsiteX62" fmla="*/ 12192001 w 12192001"/>
              <a:gd name="connsiteY62" fmla="*/ 6858000 h 6858000"/>
              <a:gd name="connsiteX63" fmla="*/ 0 w 12192001"/>
              <a:gd name="connsiteY63" fmla="*/ 6858000 h 6858000"/>
              <a:gd name="connsiteX64" fmla="*/ 0 w 12192001"/>
              <a:gd name="connsiteY6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7096 w 12192001"/>
              <a:gd name="connsiteY33" fmla="*/ 594002 h 6858000"/>
              <a:gd name="connsiteX34" fmla="*/ 11767372 w 12192001"/>
              <a:gd name="connsiteY34" fmla="*/ 595358 h 6858000"/>
              <a:gd name="connsiteX35" fmla="*/ 11767372 w 12192001"/>
              <a:gd name="connsiteY35" fmla="*/ 597171 h 6858000"/>
              <a:gd name="connsiteX36" fmla="*/ 11767372 w 12192001"/>
              <a:gd name="connsiteY36" fmla="*/ 611858 h 6858000"/>
              <a:gd name="connsiteX37" fmla="*/ 11767372 w 12192001"/>
              <a:gd name="connsiteY37" fmla="*/ 615325 h 6858000"/>
              <a:gd name="connsiteX38" fmla="*/ 11743950 w 12192001"/>
              <a:gd name="connsiteY38" fmla="*/ 639812 h 6858000"/>
              <a:gd name="connsiteX39" fmla="*/ 11507578 w 12192001"/>
              <a:gd name="connsiteY39" fmla="*/ 641481 h 6858000"/>
              <a:gd name="connsiteX40" fmla="*/ 11481927 w 12192001"/>
              <a:gd name="connsiteY40" fmla="*/ 615325 h 6858000"/>
              <a:gd name="connsiteX41" fmla="*/ 11481927 w 12192001"/>
              <a:gd name="connsiteY41" fmla="*/ 611858 h 6858000"/>
              <a:gd name="connsiteX42" fmla="*/ 11481927 w 12192001"/>
              <a:gd name="connsiteY42" fmla="*/ 609076 h 6858000"/>
              <a:gd name="connsiteX43" fmla="*/ 11481926 w 12192001"/>
              <a:gd name="connsiteY43" fmla="*/ 609076 h 6858000"/>
              <a:gd name="connsiteX44" fmla="*/ 11480356 w 12192001"/>
              <a:gd name="connsiteY44" fmla="*/ 524982 h 6858000"/>
              <a:gd name="connsiteX45" fmla="*/ 11479696 w 12192001"/>
              <a:gd name="connsiteY45" fmla="*/ 521721 h 6858000"/>
              <a:gd name="connsiteX46" fmla="*/ 11493943 w 12192001"/>
              <a:gd name="connsiteY46" fmla="*/ 500271 h 6858000"/>
              <a:gd name="connsiteX47" fmla="*/ 11501374 w 12192001"/>
              <a:gd name="connsiteY47" fmla="*/ 498774 h 6858000"/>
              <a:gd name="connsiteX48" fmla="*/ 11501350 w 12192001"/>
              <a:gd name="connsiteY48" fmla="*/ 498442 h 6858000"/>
              <a:gd name="connsiteX49" fmla="*/ 11528691 w 12192001"/>
              <a:gd name="connsiteY49" fmla="*/ 495886 h 6858000"/>
              <a:gd name="connsiteX50" fmla="*/ 11539182 w 12192001"/>
              <a:gd name="connsiteY50" fmla="*/ 495676 h 6858000"/>
              <a:gd name="connsiteX51" fmla="*/ 11539262 w 12192001"/>
              <a:gd name="connsiteY51" fmla="*/ 495660 h 6858000"/>
              <a:gd name="connsiteX52" fmla="*/ 11539328 w 12192001"/>
              <a:gd name="connsiteY52" fmla="*/ 495673 h 6858000"/>
              <a:gd name="connsiteX53" fmla="*/ 11540000 w 12192001"/>
              <a:gd name="connsiteY53" fmla="*/ 495659 h 6858000"/>
              <a:gd name="connsiteX54" fmla="*/ 11624371 w 12192001"/>
              <a:gd name="connsiteY54" fmla="*/ 349989 h 6858000"/>
              <a:gd name="connsiteX55" fmla="*/ 11412281 w 12192001"/>
              <a:gd name="connsiteY55" fmla="*/ 571943 h 6858000"/>
              <a:gd name="connsiteX56" fmla="*/ 11624371 w 12192001"/>
              <a:gd name="connsiteY56" fmla="*/ 793897 h 6858000"/>
              <a:gd name="connsiteX57" fmla="*/ 11836460 w 12192001"/>
              <a:gd name="connsiteY57" fmla="*/ 571943 h 6858000"/>
              <a:gd name="connsiteX58" fmla="*/ 11624371 w 12192001"/>
              <a:gd name="connsiteY58" fmla="*/ 349989 h 6858000"/>
              <a:gd name="connsiteX59" fmla="*/ 0 w 12192001"/>
              <a:gd name="connsiteY59" fmla="*/ 0 h 6858000"/>
              <a:gd name="connsiteX60" fmla="*/ 12192001 w 12192001"/>
              <a:gd name="connsiteY60" fmla="*/ 0 h 6858000"/>
              <a:gd name="connsiteX61" fmla="*/ 12192001 w 12192001"/>
              <a:gd name="connsiteY61" fmla="*/ 6858000 h 6858000"/>
              <a:gd name="connsiteX62" fmla="*/ 0 w 12192001"/>
              <a:gd name="connsiteY62" fmla="*/ 6858000 h 6858000"/>
              <a:gd name="connsiteX63" fmla="*/ 0 w 12192001"/>
              <a:gd name="connsiteY6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7096 w 12192001"/>
              <a:gd name="connsiteY32" fmla="*/ 594002 h 6858000"/>
              <a:gd name="connsiteX33" fmla="*/ 11767372 w 12192001"/>
              <a:gd name="connsiteY33" fmla="*/ 595358 h 6858000"/>
              <a:gd name="connsiteX34" fmla="*/ 11767372 w 12192001"/>
              <a:gd name="connsiteY34" fmla="*/ 597171 h 6858000"/>
              <a:gd name="connsiteX35" fmla="*/ 11767372 w 12192001"/>
              <a:gd name="connsiteY35" fmla="*/ 611858 h 6858000"/>
              <a:gd name="connsiteX36" fmla="*/ 11767372 w 12192001"/>
              <a:gd name="connsiteY36" fmla="*/ 615325 h 6858000"/>
              <a:gd name="connsiteX37" fmla="*/ 11743950 w 12192001"/>
              <a:gd name="connsiteY37" fmla="*/ 639812 h 6858000"/>
              <a:gd name="connsiteX38" fmla="*/ 11507578 w 12192001"/>
              <a:gd name="connsiteY38" fmla="*/ 641481 h 6858000"/>
              <a:gd name="connsiteX39" fmla="*/ 11481927 w 12192001"/>
              <a:gd name="connsiteY39" fmla="*/ 615325 h 6858000"/>
              <a:gd name="connsiteX40" fmla="*/ 11481927 w 12192001"/>
              <a:gd name="connsiteY40" fmla="*/ 611858 h 6858000"/>
              <a:gd name="connsiteX41" fmla="*/ 11481927 w 12192001"/>
              <a:gd name="connsiteY41" fmla="*/ 609076 h 6858000"/>
              <a:gd name="connsiteX42" fmla="*/ 11481926 w 12192001"/>
              <a:gd name="connsiteY42" fmla="*/ 609076 h 6858000"/>
              <a:gd name="connsiteX43" fmla="*/ 11480356 w 12192001"/>
              <a:gd name="connsiteY43" fmla="*/ 524982 h 6858000"/>
              <a:gd name="connsiteX44" fmla="*/ 11479696 w 12192001"/>
              <a:gd name="connsiteY44" fmla="*/ 521721 h 6858000"/>
              <a:gd name="connsiteX45" fmla="*/ 11493943 w 12192001"/>
              <a:gd name="connsiteY45" fmla="*/ 500271 h 6858000"/>
              <a:gd name="connsiteX46" fmla="*/ 11501374 w 12192001"/>
              <a:gd name="connsiteY46" fmla="*/ 498774 h 6858000"/>
              <a:gd name="connsiteX47" fmla="*/ 11501350 w 12192001"/>
              <a:gd name="connsiteY47" fmla="*/ 498442 h 6858000"/>
              <a:gd name="connsiteX48" fmla="*/ 11528691 w 12192001"/>
              <a:gd name="connsiteY48" fmla="*/ 495886 h 6858000"/>
              <a:gd name="connsiteX49" fmla="*/ 11539182 w 12192001"/>
              <a:gd name="connsiteY49" fmla="*/ 495676 h 6858000"/>
              <a:gd name="connsiteX50" fmla="*/ 11539262 w 12192001"/>
              <a:gd name="connsiteY50" fmla="*/ 495660 h 6858000"/>
              <a:gd name="connsiteX51" fmla="*/ 11539328 w 12192001"/>
              <a:gd name="connsiteY51" fmla="*/ 495673 h 6858000"/>
              <a:gd name="connsiteX52" fmla="*/ 11540000 w 12192001"/>
              <a:gd name="connsiteY52" fmla="*/ 495659 h 6858000"/>
              <a:gd name="connsiteX53" fmla="*/ 11624371 w 12192001"/>
              <a:gd name="connsiteY53" fmla="*/ 349989 h 6858000"/>
              <a:gd name="connsiteX54" fmla="*/ 11412281 w 12192001"/>
              <a:gd name="connsiteY54" fmla="*/ 571943 h 6858000"/>
              <a:gd name="connsiteX55" fmla="*/ 11624371 w 12192001"/>
              <a:gd name="connsiteY55" fmla="*/ 793897 h 6858000"/>
              <a:gd name="connsiteX56" fmla="*/ 11836460 w 12192001"/>
              <a:gd name="connsiteY56" fmla="*/ 571943 h 6858000"/>
              <a:gd name="connsiteX57" fmla="*/ 11624371 w 12192001"/>
              <a:gd name="connsiteY57" fmla="*/ 349989 h 6858000"/>
              <a:gd name="connsiteX58" fmla="*/ 0 w 12192001"/>
              <a:gd name="connsiteY58" fmla="*/ 0 h 6858000"/>
              <a:gd name="connsiteX59" fmla="*/ 12192001 w 12192001"/>
              <a:gd name="connsiteY59" fmla="*/ 0 h 6858000"/>
              <a:gd name="connsiteX60" fmla="*/ 12192001 w 12192001"/>
              <a:gd name="connsiteY60" fmla="*/ 6858000 h 6858000"/>
              <a:gd name="connsiteX61" fmla="*/ 0 w 12192001"/>
              <a:gd name="connsiteY61" fmla="*/ 6858000 h 6858000"/>
              <a:gd name="connsiteX62" fmla="*/ 0 w 12192001"/>
              <a:gd name="connsiteY6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47367 w 12192001"/>
              <a:gd name="connsiteY29" fmla="*/ 498774 h 6858000"/>
              <a:gd name="connsiteX30" fmla="*/ 11754798 w 12192001"/>
              <a:gd name="connsiteY30" fmla="*/ 500271 h 6858000"/>
              <a:gd name="connsiteX31" fmla="*/ 11767096 w 12192001"/>
              <a:gd name="connsiteY31" fmla="*/ 594002 h 6858000"/>
              <a:gd name="connsiteX32" fmla="*/ 11767372 w 12192001"/>
              <a:gd name="connsiteY32" fmla="*/ 595358 h 6858000"/>
              <a:gd name="connsiteX33" fmla="*/ 11767372 w 12192001"/>
              <a:gd name="connsiteY33" fmla="*/ 597171 h 6858000"/>
              <a:gd name="connsiteX34" fmla="*/ 11767372 w 12192001"/>
              <a:gd name="connsiteY34" fmla="*/ 611858 h 6858000"/>
              <a:gd name="connsiteX35" fmla="*/ 11767372 w 12192001"/>
              <a:gd name="connsiteY35" fmla="*/ 615325 h 6858000"/>
              <a:gd name="connsiteX36" fmla="*/ 11743950 w 12192001"/>
              <a:gd name="connsiteY36" fmla="*/ 639812 h 6858000"/>
              <a:gd name="connsiteX37" fmla="*/ 11507578 w 12192001"/>
              <a:gd name="connsiteY37" fmla="*/ 641481 h 6858000"/>
              <a:gd name="connsiteX38" fmla="*/ 11481927 w 12192001"/>
              <a:gd name="connsiteY38" fmla="*/ 615325 h 6858000"/>
              <a:gd name="connsiteX39" fmla="*/ 11481927 w 12192001"/>
              <a:gd name="connsiteY39" fmla="*/ 611858 h 6858000"/>
              <a:gd name="connsiteX40" fmla="*/ 11481927 w 12192001"/>
              <a:gd name="connsiteY40" fmla="*/ 609076 h 6858000"/>
              <a:gd name="connsiteX41" fmla="*/ 11481926 w 12192001"/>
              <a:gd name="connsiteY41" fmla="*/ 609076 h 6858000"/>
              <a:gd name="connsiteX42" fmla="*/ 11480356 w 12192001"/>
              <a:gd name="connsiteY42" fmla="*/ 524982 h 6858000"/>
              <a:gd name="connsiteX43" fmla="*/ 11479696 w 12192001"/>
              <a:gd name="connsiteY43" fmla="*/ 521721 h 6858000"/>
              <a:gd name="connsiteX44" fmla="*/ 11493943 w 12192001"/>
              <a:gd name="connsiteY44" fmla="*/ 500271 h 6858000"/>
              <a:gd name="connsiteX45" fmla="*/ 11501374 w 12192001"/>
              <a:gd name="connsiteY45" fmla="*/ 498774 h 6858000"/>
              <a:gd name="connsiteX46" fmla="*/ 11501350 w 12192001"/>
              <a:gd name="connsiteY46" fmla="*/ 498442 h 6858000"/>
              <a:gd name="connsiteX47" fmla="*/ 11528691 w 12192001"/>
              <a:gd name="connsiteY47" fmla="*/ 495886 h 6858000"/>
              <a:gd name="connsiteX48" fmla="*/ 11539182 w 12192001"/>
              <a:gd name="connsiteY48" fmla="*/ 495676 h 6858000"/>
              <a:gd name="connsiteX49" fmla="*/ 11539262 w 12192001"/>
              <a:gd name="connsiteY49" fmla="*/ 495660 h 6858000"/>
              <a:gd name="connsiteX50" fmla="*/ 11539328 w 12192001"/>
              <a:gd name="connsiteY50" fmla="*/ 495673 h 6858000"/>
              <a:gd name="connsiteX51" fmla="*/ 11540000 w 12192001"/>
              <a:gd name="connsiteY51" fmla="*/ 495659 h 6858000"/>
              <a:gd name="connsiteX52" fmla="*/ 11624371 w 12192001"/>
              <a:gd name="connsiteY52" fmla="*/ 349989 h 6858000"/>
              <a:gd name="connsiteX53" fmla="*/ 11412281 w 12192001"/>
              <a:gd name="connsiteY53" fmla="*/ 571943 h 6858000"/>
              <a:gd name="connsiteX54" fmla="*/ 11624371 w 12192001"/>
              <a:gd name="connsiteY54" fmla="*/ 793897 h 6858000"/>
              <a:gd name="connsiteX55" fmla="*/ 11836460 w 12192001"/>
              <a:gd name="connsiteY55" fmla="*/ 571943 h 6858000"/>
              <a:gd name="connsiteX56" fmla="*/ 11624371 w 12192001"/>
              <a:gd name="connsiteY56" fmla="*/ 349989 h 6858000"/>
              <a:gd name="connsiteX57" fmla="*/ 0 w 12192001"/>
              <a:gd name="connsiteY57" fmla="*/ 0 h 6858000"/>
              <a:gd name="connsiteX58" fmla="*/ 12192001 w 12192001"/>
              <a:gd name="connsiteY58" fmla="*/ 0 h 6858000"/>
              <a:gd name="connsiteX59" fmla="*/ 12192001 w 12192001"/>
              <a:gd name="connsiteY59" fmla="*/ 6858000 h 6858000"/>
              <a:gd name="connsiteX60" fmla="*/ 0 w 12192001"/>
              <a:gd name="connsiteY60" fmla="*/ 6858000 h 6858000"/>
              <a:gd name="connsiteX61" fmla="*/ 0 w 12192001"/>
              <a:gd name="connsiteY6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54798 w 12192001"/>
              <a:gd name="connsiteY29" fmla="*/ 500271 h 6858000"/>
              <a:gd name="connsiteX30" fmla="*/ 11767096 w 12192001"/>
              <a:gd name="connsiteY30" fmla="*/ 594002 h 6858000"/>
              <a:gd name="connsiteX31" fmla="*/ 11767372 w 12192001"/>
              <a:gd name="connsiteY31" fmla="*/ 595358 h 6858000"/>
              <a:gd name="connsiteX32" fmla="*/ 11767372 w 12192001"/>
              <a:gd name="connsiteY32" fmla="*/ 597171 h 6858000"/>
              <a:gd name="connsiteX33" fmla="*/ 11767372 w 12192001"/>
              <a:gd name="connsiteY33" fmla="*/ 611858 h 6858000"/>
              <a:gd name="connsiteX34" fmla="*/ 11767372 w 12192001"/>
              <a:gd name="connsiteY34" fmla="*/ 615325 h 6858000"/>
              <a:gd name="connsiteX35" fmla="*/ 11743950 w 12192001"/>
              <a:gd name="connsiteY35" fmla="*/ 639812 h 6858000"/>
              <a:gd name="connsiteX36" fmla="*/ 11507578 w 12192001"/>
              <a:gd name="connsiteY36" fmla="*/ 641481 h 6858000"/>
              <a:gd name="connsiteX37" fmla="*/ 11481927 w 12192001"/>
              <a:gd name="connsiteY37" fmla="*/ 615325 h 6858000"/>
              <a:gd name="connsiteX38" fmla="*/ 11481927 w 12192001"/>
              <a:gd name="connsiteY38" fmla="*/ 611858 h 6858000"/>
              <a:gd name="connsiteX39" fmla="*/ 11481927 w 12192001"/>
              <a:gd name="connsiteY39" fmla="*/ 609076 h 6858000"/>
              <a:gd name="connsiteX40" fmla="*/ 11481926 w 12192001"/>
              <a:gd name="connsiteY40" fmla="*/ 609076 h 6858000"/>
              <a:gd name="connsiteX41" fmla="*/ 11480356 w 12192001"/>
              <a:gd name="connsiteY41" fmla="*/ 524982 h 6858000"/>
              <a:gd name="connsiteX42" fmla="*/ 11479696 w 12192001"/>
              <a:gd name="connsiteY42" fmla="*/ 521721 h 6858000"/>
              <a:gd name="connsiteX43" fmla="*/ 11493943 w 12192001"/>
              <a:gd name="connsiteY43" fmla="*/ 500271 h 6858000"/>
              <a:gd name="connsiteX44" fmla="*/ 11501374 w 12192001"/>
              <a:gd name="connsiteY44" fmla="*/ 498774 h 6858000"/>
              <a:gd name="connsiteX45" fmla="*/ 11501350 w 12192001"/>
              <a:gd name="connsiteY45" fmla="*/ 498442 h 6858000"/>
              <a:gd name="connsiteX46" fmla="*/ 11528691 w 12192001"/>
              <a:gd name="connsiteY46" fmla="*/ 495886 h 6858000"/>
              <a:gd name="connsiteX47" fmla="*/ 11539182 w 12192001"/>
              <a:gd name="connsiteY47" fmla="*/ 495676 h 6858000"/>
              <a:gd name="connsiteX48" fmla="*/ 11539262 w 12192001"/>
              <a:gd name="connsiteY48" fmla="*/ 495660 h 6858000"/>
              <a:gd name="connsiteX49" fmla="*/ 11539328 w 12192001"/>
              <a:gd name="connsiteY49" fmla="*/ 495673 h 6858000"/>
              <a:gd name="connsiteX50" fmla="*/ 11540000 w 12192001"/>
              <a:gd name="connsiteY50" fmla="*/ 495659 h 6858000"/>
              <a:gd name="connsiteX51" fmla="*/ 11624371 w 12192001"/>
              <a:gd name="connsiteY51" fmla="*/ 349989 h 6858000"/>
              <a:gd name="connsiteX52" fmla="*/ 11412281 w 12192001"/>
              <a:gd name="connsiteY52" fmla="*/ 571943 h 6858000"/>
              <a:gd name="connsiteX53" fmla="*/ 11624371 w 12192001"/>
              <a:gd name="connsiteY53" fmla="*/ 793897 h 6858000"/>
              <a:gd name="connsiteX54" fmla="*/ 11836460 w 12192001"/>
              <a:gd name="connsiteY54" fmla="*/ 571943 h 6858000"/>
              <a:gd name="connsiteX55" fmla="*/ 11624371 w 12192001"/>
              <a:gd name="connsiteY55" fmla="*/ 349989 h 6858000"/>
              <a:gd name="connsiteX56" fmla="*/ 0 w 12192001"/>
              <a:gd name="connsiteY56" fmla="*/ 0 h 6858000"/>
              <a:gd name="connsiteX57" fmla="*/ 12192001 w 12192001"/>
              <a:gd name="connsiteY57" fmla="*/ 0 h 6858000"/>
              <a:gd name="connsiteX58" fmla="*/ 12192001 w 12192001"/>
              <a:gd name="connsiteY58" fmla="*/ 6858000 h 6858000"/>
              <a:gd name="connsiteX59" fmla="*/ 0 w 12192001"/>
              <a:gd name="connsiteY59" fmla="*/ 6858000 h 6858000"/>
              <a:gd name="connsiteX60" fmla="*/ 0 w 12192001"/>
              <a:gd name="connsiteY6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67096 w 12192001"/>
              <a:gd name="connsiteY29" fmla="*/ 594002 h 6858000"/>
              <a:gd name="connsiteX30" fmla="*/ 11767372 w 12192001"/>
              <a:gd name="connsiteY30" fmla="*/ 595358 h 6858000"/>
              <a:gd name="connsiteX31" fmla="*/ 11767372 w 12192001"/>
              <a:gd name="connsiteY31" fmla="*/ 597171 h 6858000"/>
              <a:gd name="connsiteX32" fmla="*/ 11767372 w 12192001"/>
              <a:gd name="connsiteY32" fmla="*/ 611858 h 6858000"/>
              <a:gd name="connsiteX33" fmla="*/ 11767372 w 12192001"/>
              <a:gd name="connsiteY33" fmla="*/ 615325 h 6858000"/>
              <a:gd name="connsiteX34" fmla="*/ 11743950 w 12192001"/>
              <a:gd name="connsiteY34" fmla="*/ 639812 h 6858000"/>
              <a:gd name="connsiteX35" fmla="*/ 11507578 w 12192001"/>
              <a:gd name="connsiteY35" fmla="*/ 641481 h 6858000"/>
              <a:gd name="connsiteX36" fmla="*/ 11481927 w 12192001"/>
              <a:gd name="connsiteY36" fmla="*/ 615325 h 6858000"/>
              <a:gd name="connsiteX37" fmla="*/ 11481927 w 12192001"/>
              <a:gd name="connsiteY37" fmla="*/ 611858 h 6858000"/>
              <a:gd name="connsiteX38" fmla="*/ 11481927 w 12192001"/>
              <a:gd name="connsiteY38" fmla="*/ 609076 h 6858000"/>
              <a:gd name="connsiteX39" fmla="*/ 11481926 w 12192001"/>
              <a:gd name="connsiteY39" fmla="*/ 609076 h 6858000"/>
              <a:gd name="connsiteX40" fmla="*/ 11480356 w 12192001"/>
              <a:gd name="connsiteY40" fmla="*/ 524982 h 6858000"/>
              <a:gd name="connsiteX41" fmla="*/ 11479696 w 12192001"/>
              <a:gd name="connsiteY41" fmla="*/ 521721 h 6858000"/>
              <a:gd name="connsiteX42" fmla="*/ 11493943 w 12192001"/>
              <a:gd name="connsiteY42" fmla="*/ 500271 h 6858000"/>
              <a:gd name="connsiteX43" fmla="*/ 11501374 w 12192001"/>
              <a:gd name="connsiteY43" fmla="*/ 498774 h 6858000"/>
              <a:gd name="connsiteX44" fmla="*/ 11501350 w 12192001"/>
              <a:gd name="connsiteY44" fmla="*/ 498442 h 6858000"/>
              <a:gd name="connsiteX45" fmla="*/ 11528691 w 12192001"/>
              <a:gd name="connsiteY45" fmla="*/ 495886 h 6858000"/>
              <a:gd name="connsiteX46" fmla="*/ 11539182 w 12192001"/>
              <a:gd name="connsiteY46" fmla="*/ 495676 h 6858000"/>
              <a:gd name="connsiteX47" fmla="*/ 11539262 w 12192001"/>
              <a:gd name="connsiteY47" fmla="*/ 495660 h 6858000"/>
              <a:gd name="connsiteX48" fmla="*/ 11539328 w 12192001"/>
              <a:gd name="connsiteY48" fmla="*/ 495673 h 6858000"/>
              <a:gd name="connsiteX49" fmla="*/ 11540000 w 12192001"/>
              <a:gd name="connsiteY49" fmla="*/ 495659 h 6858000"/>
              <a:gd name="connsiteX50" fmla="*/ 11624371 w 12192001"/>
              <a:gd name="connsiteY50" fmla="*/ 349989 h 6858000"/>
              <a:gd name="connsiteX51" fmla="*/ 11412281 w 12192001"/>
              <a:gd name="connsiteY51" fmla="*/ 571943 h 6858000"/>
              <a:gd name="connsiteX52" fmla="*/ 11624371 w 12192001"/>
              <a:gd name="connsiteY52" fmla="*/ 793897 h 6858000"/>
              <a:gd name="connsiteX53" fmla="*/ 11836460 w 12192001"/>
              <a:gd name="connsiteY53" fmla="*/ 571943 h 6858000"/>
              <a:gd name="connsiteX54" fmla="*/ 11624371 w 12192001"/>
              <a:gd name="connsiteY54" fmla="*/ 349989 h 6858000"/>
              <a:gd name="connsiteX55" fmla="*/ 0 w 12192001"/>
              <a:gd name="connsiteY55" fmla="*/ 0 h 6858000"/>
              <a:gd name="connsiteX56" fmla="*/ 12192001 w 12192001"/>
              <a:gd name="connsiteY56" fmla="*/ 0 h 6858000"/>
              <a:gd name="connsiteX57" fmla="*/ 12192001 w 12192001"/>
              <a:gd name="connsiteY57" fmla="*/ 6858000 h 6858000"/>
              <a:gd name="connsiteX58" fmla="*/ 0 w 12192001"/>
              <a:gd name="connsiteY58" fmla="*/ 6858000 h 6858000"/>
              <a:gd name="connsiteX59" fmla="*/ 0 w 12192001"/>
              <a:gd name="connsiteY5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67096 w 12192001"/>
              <a:gd name="connsiteY28" fmla="*/ 594002 h 6858000"/>
              <a:gd name="connsiteX29" fmla="*/ 11767372 w 12192001"/>
              <a:gd name="connsiteY29" fmla="*/ 595358 h 6858000"/>
              <a:gd name="connsiteX30" fmla="*/ 11767372 w 12192001"/>
              <a:gd name="connsiteY30" fmla="*/ 597171 h 6858000"/>
              <a:gd name="connsiteX31" fmla="*/ 11767372 w 12192001"/>
              <a:gd name="connsiteY31" fmla="*/ 611858 h 6858000"/>
              <a:gd name="connsiteX32" fmla="*/ 11767372 w 12192001"/>
              <a:gd name="connsiteY32" fmla="*/ 615325 h 6858000"/>
              <a:gd name="connsiteX33" fmla="*/ 11743950 w 12192001"/>
              <a:gd name="connsiteY33" fmla="*/ 639812 h 6858000"/>
              <a:gd name="connsiteX34" fmla="*/ 11507578 w 12192001"/>
              <a:gd name="connsiteY34" fmla="*/ 641481 h 6858000"/>
              <a:gd name="connsiteX35" fmla="*/ 11481927 w 12192001"/>
              <a:gd name="connsiteY35" fmla="*/ 615325 h 6858000"/>
              <a:gd name="connsiteX36" fmla="*/ 11481927 w 12192001"/>
              <a:gd name="connsiteY36" fmla="*/ 611858 h 6858000"/>
              <a:gd name="connsiteX37" fmla="*/ 11481927 w 12192001"/>
              <a:gd name="connsiteY37" fmla="*/ 609076 h 6858000"/>
              <a:gd name="connsiteX38" fmla="*/ 11481926 w 12192001"/>
              <a:gd name="connsiteY38" fmla="*/ 609076 h 6858000"/>
              <a:gd name="connsiteX39" fmla="*/ 11480356 w 12192001"/>
              <a:gd name="connsiteY39" fmla="*/ 524982 h 6858000"/>
              <a:gd name="connsiteX40" fmla="*/ 11479696 w 12192001"/>
              <a:gd name="connsiteY40" fmla="*/ 521721 h 6858000"/>
              <a:gd name="connsiteX41" fmla="*/ 11493943 w 12192001"/>
              <a:gd name="connsiteY41" fmla="*/ 500271 h 6858000"/>
              <a:gd name="connsiteX42" fmla="*/ 11501374 w 12192001"/>
              <a:gd name="connsiteY42" fmla="*/ 498774 h 6858000"/>
              <a:gd name="connsiteX43" fmla="*/ 11501350 w 12192001"/>
              <a:gd name="connsiteY43" fmla="*/ 498442 h 6858000"/>
              <a:gd name="connsiteX44" fmla="*/ 11528691 w 12192001"/>
              <a:gd name="connsiteY44" fmla="*/ 495886 h 6858000"/>
              <a:gd name="connsiteX45" fmla="*/ 11539182 w 12192001"/>
              <a:gd name="connsiteY45" fmla="*/ 495676 h 6858000"/>
              <a:gd name="connsiteX46" fmla="*/ 11539262 w 12192001"/>
              <a:gd name="connsiteY46" fmla="*/ 495660 h 6858000"/>
              <a:gd name="connsiteX47" fmla="*/ 11539328 w 12192001"/>
              <a:gd name="connsiteY47" fmla="*/ 495673 h 6858000"/>
              <a:gd name="connsiteX48" fmla="*/ 11540000 w 12192001"/>
              <a:gd name="connsiteY48" fmla="*/ 495659 h 6858000"/>
              <a:gd name="connsiteX49" fmla="*/ 11624371 w 12192001"/>
              <a:gd name="connsiteY49" fmla="*/ 349989 h 6858000"/>
              <a:gd name="connsiteX50" fmla="*/ 11412281 w 12192001"/>
              <a:gd name="connsiteY50" fmla="*/ 571943 h 6858000"/>
              <a:gd name="connsiteX51" fmla="*/ 11624371 w 12192001"/>
              <a:gd name="connsiteY51" fmla="*/ 793897 h 6858000"/>
              <a:gd name="connsiteX52" fmla="*/ 11836460 w 12192001"/>
              <a:gd name="connsiteY52" fmla="*/ 571943 h 6858000"/>
              <a:gd name="connsiteX53" fmla="*/ 11624371 w 12192001"/>
              <a:gd name="connsiteY53" fmla="*/ 349989 h 6858000"/>
              <a:gd name="connsiteX54" fmla="*/ 0 w 12192001"/>
              <a:gd name="connsiteY54" fmla="*/ 0 h 6858000"/>
              <a:gd name="connsiteX55" fmla="*/ 12192001 w 12192001"/>
              <a:gd name="connsiteY55" fmla="*/ 0 h 6858000"/>
              <a:gd name="connsiteX56" fmla="*/ 12192001 w 12192001"/>
              <a:gd name="connsiteY56" fmla="*/ 6858000 h 6858000"/>
              <a:gd name="connsiteX57" fmla="*/ 0 w 12192001"/>
              <a:gd name="connsiteY57" fmla="*/ 6858000 h 6858000"/>
              <a:gd name="connsiteX58" fmla="*/ 0 w 12192001"/>
              <a:gd name="connsiteY5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67096 w 12192001"/>
              <a:gd name="connsiteY27" fmla="*/ 594002 h 6858000"/>
              <a:gd name="connsiteX28" fmla="*/ 11767372 w 12192001"/>
              <a:gd name="connsiteY28" fmla="*/ 595358 h 6858000"/>
              <a:gd name="connsiteX29" fmla="*/ 11767372 w 12192001"/>
              <a:gd name="connsiteY29" fmla="*/ 597171 h 6858000"/>
              <a:gd name="connsiteX30" fmla="*/ 11767372 w 12192001"/>
              <a:gd name="connsiteY30" fmla="*/ 611858 h 6858000"/>
              <a:gd name="connsiteX31" fmla="*/ 11767372 w 12192001"/>
              <a:gd name="connsiteY31" fmla="*/ 615325 h 6858000"/>
              <a:gd name="connsiteX32" fmla="*/ 11743950 w 12192001"/>
              <a:gd name="connsiteY32" fmla="*/ 639812 h 6858000"/>
              <a:gd name="connsiteX33" fmla="*/ 11507578 w 12192001"/>
              <a:gd name="connsiteY33" fmla="*/ 641481 h 6858000"/>
              <a:gd name="connsiteX34" fmla="*/ 11481927 w 12192001"/>
              <a:gd name="connsiteY34" fmla="*/ 615325 h 6858000"/>
              <a:gd name="connsiteX35" fmla="*/ 11481927 w 12192001"/>
              <a:gd name="connsiteY35" fmla="*/ 611858 h 6858000"/>
              <a:gd name="connsiteX36" fmla="*/ 11481927 w 12192001"/>
              <a:gd name="connsiteY36" fmla="*/ 609076 h 6858000"/>
              <a:gd name="connsiteX37" fmla="*/ 11481926 w 12192001"/>
              <a:gd name="connsiteY37" fmla="*/ 609076 h 6858000"/>
              <a:gd name="connsiteX38" fmla="*/ 11480356 w 12192001"/>
              <a:gd name="connsiteY38" fmla="*/ 524982 h 6858000"/>
              <a:gd name="connsiteX39" fmla="*/ 11479696 w 12192001"/>
              <a:gd name="connsiteY39" fmla="*/ 521721 h 6858000"/>
              <a:gd name="connsiteX40" fmla="*/ 11493943 w 12192001"/>
              <a:gd name="connsiteY40" fmla="*/ 500271 h 6858000"/>
              <a:gd name="connsiteX41" fmla="*/ 11501374 w 12192001"/>
              <a:gd name="connsiteY41" fmla="*/ 498774 h 6858000"/>
              <a:gd name="connsiteX42" fmla="*/ 11501350 w 12192001"/>
              <a:gd name="connsiteY42" fmla="*/ 498442 h 6858000"/>
              <a:gd name="connsiteX43" fmla="*/ 11528691 w 12192001"/>
              <a:gd name="connsiteY43" fmla="*/ 495886 h 6858000"/>
              <a:gd name="connsiteX44" fmla="*/ 11539182 w 12192001"/>
              <a:gd name="connsiteY44" fmla="*/ 495676 h 6858000"/>
              <a:gd name="connsiteX45" fmla="*/ 11539262 w 12192001"/>
              <a:gd name="connsiteY45" fmla="*/ 495660 h 6858000"/>
              <a:gd name="connsiteX46" fmla="*/ 11539328 w 12192001"/>
              <a:gd name="connsiteY46" fmla="*/ 495673 h 6858000"/>
              <a:gd name="connsiteX47" fmla="*/ 11540000 w 12192001"/>
              <a:gd name="connsiteY47" fmla="*/ 495659 h 6858000"/>
              <a:gd name="connsiteX48" fmla="*/ 11624371 w 12192001"/>
              <a:gd name="connsiteY48" fmla="*/ 349989 h 6858000"/>
              <a:gd name="connsiteX49" fmla="*/ 11412281 w 12192001"/>
              <a:gd name="connsiteY49" fmla="*/ 571943 h 6858000"/>
              <a:gd name="connsiteX50" fmla="*/ 11624371 w 12192001"/>
              <a:gd name="connsiteY50" fmla="*/ 793897 h 6858000"/>
              <a:gd name="connsiteX51" fmla="*/ 11836460 w 12192001"/>
              <a:gd name="connsiteY51" fmla="*/ 571943 h 6858000"/>
              <a:gd name="connsiteX52" fmla="*/ 11624371 w 12192001"/>
              <a:gd name="connsiteY52" fmla="*/ 349989 h 6858000"/>
              <a:gd name="connsiteX53" fmla="*/ 0 w 12192001"/>
              <a:gd name="connsiteY53" fmla="*/ 0 h 6858000"/>
              <a:gd name="connsiteX54" fmla="*/ 12192001 w 12192001"/>
              <a:gd name="connsiteY54" fmla="*/ 0 h 6858000"/>
              <a:gd name="connsiteX55" fmla="*/ 12192001 w 12192001"/>
              <a:gd name="connsiteY55" fmla="*/ 6858000 h 6858000"/>
              <a:gd name="connsiteX56" fmla="*/ 0 w 12192001"/>
              <a:gd name="connsiteY56" fmla="*/ 6858000 h 6858000"/>
              <a:gd name="connsiteX57" fmla="*/ 0 w 12192001"/>
              <a:gd name="connsiteY5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67096 w 12192001"/>
              <a:gd name="connsiteY26" fmla="*/ 594002 h 6858000"/>
              <a:gd name="connsiteX27" fmla="*/ 11767372 w 12192001"/>
              <a:gd name="connsiteY27" fmla="*/ 595358 h 6858000"/>
              <a:gd name="connsiteX28" fmla="*/ 11767372 w 12192001"/>
              <a:gd name="connsiteY28" fmla="*/ 597171 h 6858000"/>
              <a:gd name="connsiteX29" fmla="*/ 11767372 w 12192001"/>
              <a:gd name="connsiteY29" fmla="*/ 611858 h 6858000"/>
              <a:gd name="connsiteX30" fmla="*/ 11767372 w 12192001"/>
              <a:gd name="connsiteY30" fmla="*/ 615325 h 6858000"/>
              <a:gd name="connsiteX31" fmla="*/ 11743950 w 12192001"/>
              <a:gd name="connsiteY31" fmla="*/ 639812 h 6858000"/>
              <a:gd name="connsiteX32" fmla="*/ 11507578 w 12192001"/>
              <a:gd name="connsiteY32" fmla="*/ 641481 h 6858000"/>
              <a:gd name="connsiteX33" fmla="*/ 11481927 w 12192001"/>
              <a:gd name="connsiteY33" fmla="*/ 615325 h 6858000"/>
              <a:gd name="connsiteX34" fmla="*/ 11481927 w 12192001"/>
              <a:gd name="connsiteY34" fmla="*/ 611858 h 6858000"/>
              <a:gd name="connsiteX35" fmla="*/ 11481927 w 12192001"/>
              <a:gd name="connsiteY35" fmla="*/ 609076 h 6858000"/>
              <a:gd name="connsiteX36" fmla="*/ 11481926 w 12192001"/>
              <a:gd name="connsiteY36" fmla="*/ 609076 h 6858000"/>
              <a:gd name="connsiteX37" fmla="*/ 11480356 w 12192001"/>
              <a:gd name="connsiteY37" fmla="*/ 524982 h 6858000"/>
              <a:gd name="connsiteX38" fmla="*/ 11479696 w 12192001"/>
              <a:gd name="connsiteY38" fmla="*/ 521721 h 6858000"/>
              <a:gd name="connsiteX39" fmla="*/ 11493943 w 12192001"/>
              <a:gd name="connsiteY39" fmla="*/ 500271 h 6858000"/>
              <a:gd name="connsiteX40" fmla="*/ 11501374 w 12192001"/>
              <a:gd name="connsiteY40" fmla="*/ 498774 h 6858000"/>
              <a:gd name="connsiteX41" fmla="*/ 11501350 w 12192001"/>
              <a:gd name="connsiteY41" fmla="*/ 498442 h 6858000"/>
              <a:gd name="connsiteX42" fmla="*/ 11528691 w 12192001"/>
              <a:gd name="connsiteY42" fmla="*/ 495886 h 6858000"/>
              <a:gd name="connsiteX43" fmla="*/ 11539182 w 12192001"/>
              <a:gd name="connsiteY43" fmla="*/ 495676 h 6858000"/>
              <a:gd name="connsiteX44" fmla="*/ 11539262 w 12192001"/>
              <a:gd name="connsiteY44" fmla="*/ 495660 h 6858000"/>
              <a:gd name="connsiteX45" fmla="*/ 11539328 w 12192001"/>
              <a:gd name="connsiteY45" fmla="*/ 495673 h 6858000"/>
              <a:gd name="connsiteX46" fmla="*/ 11540000 w 12192001"/>
              <a:gd name="connsiteY46" fmla="*/ 495659 h 6858000"/>
              <a:gd name="connsiteX47" fmla="*/ 11624371 w 12192001"/>
              <a:gd name="connsiteY47" fmla="*/ 349989 h 6858000"/>
              <a:gd name="connsiteX48" fmla="*/ 11412281 w 12192001"/>
              <a:gd name="connsiteY48" fmla="*/ 571943 h 6858000"/>
              <a:gd name="connsiteX49" fmla="*/ 11624371 w 12192001"/>
              <a:gd name="connsiteY49" fmla="*/ 793897 h 6858000"/>
              <a:gd name="connsiteX50" fmla="*/ 11836460 w 12192001"/>
              <a:gd name="connsiteY50" fmla="*/ 571943 h 6858000"/>
              <a:gd name="connsiteX51" fmla="*/ 11624371 w 12192001"/>
              <a:gd name="connsiteY51" fmla="*/ 349989 h 6858000"/>
              <a:gd name="connsiteX52" fmla="*/ 0 w 12192001"/>
              <a:gd name="connsiteY52" fmla="*/ 0 h 6858000"/>
              <a:gd name="connsiteX53" fmla="*/ 12192001 w 12192001"/>
              <a:gd name="connsiteY53" fmla="*/ 0 h 6858000"/>
              <a:gd name="connsiteX54" fmla="*/ 12192001 w 12192001"/>
              <a:gd name="connsiteY54" fmla="*/ 6858000 h 6858000"/>
              <a:gd name="connsiteX55" fmla="*/ 0 w 12192001"/>
              <a:gd name="connsiteY55" fmla="*/ 6858000 h 6858000"/>
              <a:gd name="connsiteX56" fmla="*/ 0 w 12192001"/>
              <a:gd name="connsiteY5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67096 w 12192001"/>
              <a:gd name="connsiteY25" fmla="*/ 594002 h 6858000"/>
              <a:gd name="connsiteX26" fmla="*/ 11767372 w 12192001"/>
              <a:gd name="connsiteY26" fmla="*/ 595358 h 6858000"/>
              <a:gd name="connsiteX27" fmla="*/ 11767372 w 12192001"/>
              <a:gd name="connsiteY27" fmla="*/ 597171 h 6858000"/>
              <a:gd name="connsiteX28" fmla="*/ 11767372 w 12192001"/>
              <a:gd name="connsiteY28" fmla="*/ 611858 h 6858000"/>
              <a:gd name="connsiteX29" fmla="*/ 11767372 w 12192001"/>
              <a:gd name="connsiteY29" fmla="*/ 615325 h 6858000"/>
              <a:gd name="connsiteX30" fmla="*/ 11743950 w 12192001"/>
              <a:gd name="connsiteY30" fmla="*/ 639812 h 6858000"/>
              <a:gd name="connsiteX31" fmla="*/ 11507578 w 12192001"/>
              <a:gd name="connsiteY31" fmla="*/ 641481 h 6858000"/>
              <a:gd name="connsiteX32" fmla="*/ 11481927 w 12192001"/>
              <a:gd name="connsiteY32" fmla="*/ 615325 h 6858000"/>
              <a:gd name="connsiteX33" fmla="*/ 11481927 w 12192001"/>
              <a:gd name="connsiteY33" fmla="*/ 611858 h 6858000"/>
              <a:gd name="connsiteX34" fmla="*/ 11481927 w 12192001"/>
              <a:gd name="connsiteY34" fmla="*/ 609076 h 6858000"/>
              <a:gd name="connsiteX35" fmla="*/ 11481926 w 12192001"/>
              <a:gd name="connsiteY35" fmla="*/ 609076 h 6858000"/>
              <a:gd name="connsiteX36" fmla="*/ 11480356 w 12192001"/>
              <a:gd name="connsiteY36" fmla="*/ 524982 h 6858000"/>
              <a:gd name="connsiteX37" fmla="*/ 11479696 w 12192001"/>
              <a:gd name="connsiteY37" fmla="*/ 521721 h 6858000"/>
              <a:gd name="connsiteX38" fmla="*/ 11493943 w 12192001"/>
              <a:gd name="connsiteY38" fmla="*/ 500271 h 6858000"/>
              <a:gd name="connsiteX39" fmla="*/ 11501374 w 12192001"/>
              <a:gd name="connsiteY39" fmla="*/ 498774 h 6858000"/>
              <a:gd name="connsiteX40" fmla="*/ 11501350 w 12192001"/>
              <a:gd name="connsiteY40" fmla="*/ 498442 h 6858000"/>
              <a:gd name="connsiteX41" fmla="*/ 11528691 w 12192001"/>
              <a:gd name="connsiteY41" fmla="*/ 495886 h 6858000"/>
              <a:gd name="connsiteX42" fmla="*/ 11539182 w 12192001"/>
              <a:gd name="connsiteY42" fmla="*/ 495676 h 6858000"/>
              <a:gd name="connsiteX43" fmla="*/ 11539262 w 12192001"/>
              <a:gd name="connsiteY43" fmla="*/ 495660 h 6858000"/>
              <a:gd name="connsiteX44" fmla="*/ 11539328 w 12192001"/>
              <a:gd name="connsiteY44" fmla="*/ 495673 h 6858000"/>
              <a:gd name="connsiteX45" fmla="*/ 11540000 w 12192001"/>
              <a:gd name="connsiteY45" fmla="*/ 495659 h 6858000"/>
              <a:gd name="connsiteX46" fmla="*/ 11624371 w 12192001"/>
              <a:gd name="connsiteY46" fmla="*/ 349989 h 6858000"/>
              <a:gd name="connsiteX47" fmla="*/ 11412281 w 12192001"/>
              <a:gd name="connsiteY47" fmla="*/ 571943 h 6858000"/>
              <a:gd name="connsiteX48" fmla="*/ 11624371 w 12192001"/>
              <a:gd name="connsiteY48" fmla="*/ 793897 h 6858000"/>
              <a:gd name="connsiteX49" fmla="*/ 11836460 w 12192001"/>
              <a:gd name="connsiteY49" fmla="*/ 571943 h 6858000"/>
              <a:gd name="connsiteX50" fmla="*/ 11624371 w 12192001"/>
              <a:gd name="connsiteY50" fmla="*/ 349989 h 6858000"/>
              <a:gd name="connsiteX51" fmla="*/ 0 w 12192001"/>
              <a:gd name="connsiteY51" fmla="*/ 0 h 6858000"/>
              <a:gd name="connsiteX52" fmla="*/ 12192001 w 12192001"/>
              <a:gd name="connsiteY52" fmla="*/ 0 h 6858000"/>
              <a:gd name="connsiteX53" fmla="*/ 12192001 w 12192001"/>
              <a:gd name="connsiteY53" fmla="*/ 6858000 h 6858000"/>
              <a:gd name="connsiteX54" fmla="*/ 0 w 12192001"/>
              <a:gd name="connsiteY54" fmla="*/ 6858000 h 6858000"/>
              <a:gd name="connsiteX55" fmla="*/ 0 w 12192001"/>
              <a:gd name="connsiteY5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67096 w 12192001"/>
              <a:gd name="connsiteY24" fmla="*/ 594002 h 6858000"/>
              <a:gd name="connsiteX25" fmla="*/ 11767372 w 12192001"/>
              <a:gd name="connsiteY25" fmla="*/ 595358 h 6858000"/>
              <a:gd name="connsiteX26" fmla="*/ 11767372 w 12192001"/>
              <a:gd name="connsiteY26" fmla="*/ 597171 h 6858000"/>
              <a:gd name="connsiteX27" fmla="*/ 11767372 w 12192001"/>
              <a:gd name="connsiteY27" fmla="*/ 611858 h 6858000"/>
              <a:gd name="connsiteX28" fmla="*/ 11767372 w 12192001"/>
              <a:gd name="connsiteY28" fmla="*/ 615325 h 6858000"/>
              <a:gd name="connsiteX29" fmla="*/ 11743950 w 12192001"/>
              <a:gd name="connsiteY29" fmla="*/ 639812 h 6858000"/>
              <a:gd name="connsiteX30" fmla="*/ 11507578 w 12192001"/>
              <a:gd name="connsiteY30" fmla="*/ 641481 h 6858000"/>
              <a:gd name="connsiteX31" fmla="*/ 11481927 w 12192001"/>
              <a:gd name="connsiteY31" fmla="*/ 615325 h 6858000"/>
              <a:gd name="connsiteX32" fmla="*/ 11481927 w 12192001"/>
              <a:gd name="connsiteY32" fmla="*/ 611858 h 6858000"/>
              <a:gd name="connsiteX33" fmla="*/ 11481927 w 12192001"/>
              <a:gd name="connsiteY33" fmla="*/ 609076 h 6858000"/>
              <a:gd name="connsiteX34" fmla="*/ 11481926 w 12192001"/>
              <a:gd name="connsiteY34" fmla="*/ 609076 h 6858000"/>
              <a:gd name="connsiteX35" fmla="*/ 11480356 w 12192001"/>
              <a:gd name="connsiteY35" fmla="*/ 524982 h 6858000"/>
              <a:gd name="connsiteX36" fmla="*/ 11479696 w 12192001"/>
              <a:gd name="connsiteY36" fmla="*/ 521721 h 6858000"/>
              <a:gd name="connsiteX37" fmla="*/ 11493943 w 12192001"/>
              <a:gd name="connsiteY37" fmla="*/ 500271 h 6858000"/>
              <a:gd name="connsiteX38" fmla="*/ 11501374 w 12192001"/>
              <a:gd name="connsiteY38" fmla="*/ 498774 h 6858000"/>
              <a:gd name="connsiteX39" fmla="*/ 11501350 w 12192001"/>
              <a:gd name="connsiteY39" fmla="*/ 498442 h 6858000"/>
              <a:gd name="connsiteX40" fmla="*/ 11528691 w 12192001"/>
              <a:gd name="connsiteY40" fmla="*/ 495886 h 6858000"/>
              <a:gd name="connsiteX41" fmla="*/ 11539182 w 12192001"/>
              <a:gd name="connsiteY41" fmla="*/ 495676 h 6858000"/>
              <a:gd name="connsiteX42" fmla="*/ 11539262 w 12192001"/>
              <a:gd name="connsiteY42" fmla="*/ 495660 h 6858000"/>
              <a:gd name="connsiteX43" fmla="*/ 11539328 w 12192001"/>
              <a:gd name="connsiteY43" fmla="*/ 495673 h 6858000"/>
              <a:gd name="connsiteX44" fmla="*/ 11540000 w 12192001"/>
              <a:gd name="connsiteY44" fmla="*/ 495659 h 6858000"/>
              <a:gd name="connsiteX45" fmla="*/ 11624371 w 12192001"/>
              <a:gd name="connsiteY45" fmla="*/ 349989 h 6858000"/>
              <a:gd name="connsiteX46" fmla="*/ 11412281 w 12192001"/>
              <a:gd name="connsiteY46" fmla="*/ 571943 h 6858000"/>
              <a:gd name="connsiteX47" fmla="*/ 11624371 w 12192001"/>
              <a:gd name="connsiteY47" fmla="*/ 793897 h 6858000"/>
              <a:gd name="connsiteX48" fmla="*/ 11836460 w 12192001"/>
              <a:gd name="connsiteY48" fmla="*/ 571943 h 6858000"/>
              <a:gd name="connsiteX49" fmla="*/ 11624371 w 12192001"/>
              <a:gd name="connsiteY49" fmla="*/ 349989 h 6858000"/>
              <a:gd name="connsiteX50" fmla="*/ 0 w 12192001"/>
              <a:gd name="connsiteY50" fmla="*/ 0 h 6858000"/>
              <a:gd name="connsiteX51" fmla="*/ 12192001 w 12192001"/>
              <a:gd name="connsiteY51" fmla="*/ 0 h 6858000"/>
              <a:gd name="connsiteX52" fmla="*/ 12192001 w 12192001"/>
              <a:gd name="connsiteY52" fmla="*/ 6858000 h 6858000"/>
              <a:gd name="connsiteX53" fmla="*/ 0 w 12192001"/>
              <a:gd name="connsiteY53" fmla="*/ 6858000 h 6858000"/>
              <a:gd name="connsiteX54" fmla="*/ 0 w 12192001"/>
              <a:gd name="connsiteY5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67096 w 12192001"/>
              <a:gd name="connsiteY23" fmla="*/ 594002 h 6858000"/>
              <a:gd name="connsiteX24" fmla="*/ 11767372 w 12192001"/>
              <a:gd name="connsiteY24" fmla="*/ 595358 h 6858000"/>
              <a:gd name="connsiteX25" fmla="*/ 11767372 w 12192001"/>
              <a:gd name="connsiteY25" fmla="*/ 597171 h 6858000"/>
              <a:gd name="connsiteX26" fmla="*/ 11767372 w 12192001"/>
              <a:gd name="connsiteY26" fmla="*/ 611858 h 6858000"/>
              <a:gd name="connsiteX27" fmla="*/ 11767372 w 12192001"/>
              <a:gd name="connsiteY27" fmla="*/ 615325 h 6858000"/>
              <a:gd name="connsiteX28" fmla="*/ 11743950 w 12192001"/>
              <a:gd name="connsiteY28" fmla="*/ 639812 h 6858000"/>
              <a:gd name="connsiteX29" fmla="*/ 11507578 w 12192001"/>
              <a:gd name="connsiteY29" fmla="*/ 641481 h 6858000"/>
              <a:gd name="connsiteX30" fmla="*/ 11481927 w 12192001"/>
              <a:gd name="connsiteY30" fmla="*/ 615325 h 6858000"/>
              <a:gd name="connsiteX31" fmla="*/ 11481927 w 12192001"/>
              <a:gd name="connsiteY31" fmla="*/ 611858 h 6858000"/>
              <a:gd name="connsiteX32" fmla="*/ 11481927 w 12192001"/>
              <a:gd name="connsiteY32" fmla="*/ 609076 h 6858000"/>
              <a:gd name="connsiteX33" fmla="*/ 11481926 w 12192001"/>
              <a:gd name="connsiteY33" fmla="*/ 609076 h 6858000"/>
              <a:gd name="connsiteX34" fmla="*/ 11480356 w 12192001"/>
              <a:gd name="connsiteY34" fmla="*/ 524982 h 6858000"/>
              <a:gd name="connsiteX35" fmla="*/ 11479696 w 12192001"/>
              <a:gd name="connsiteY35" fmla="*/ 521721 h 6858000"/>
              <a:gd name="connsiteX36" fmla="*/ 11493943 w 12192001"/>
              <a:gd name="connsiteY36" fmla="*/ 500271 h 6858000"/>
              <a:gd name="connsiteX37" fmla="*/ 11501374 w 12192001"/>
              <a:gd name="connsiteY37" fmla="*/ 498774 h 6858000"/>
              <a:gd name="connsiteX38" fmla="*/ 11501350 w 12192001"/>
              <a:gd name="connsiteY38" fmla="*/ 498442 h 6858000"/>
              <a:gd name="connsiteX39" fmla="*/ 11528691 w 12192001"/>
              <a:gd name="connsiteY39" fmla="*/ 495886 h 6858000"/>
              <a:gd name="connsiteX40" fmla="*/ 11539182 w 12192001"/>
              <a:gd name="connsiteY40" fmla="*/ 495676 h 6858000"/>
              <a:gd name="connsiteX41" fmla="*/ 11539262 w 12192001"/>
              <a:gd name="connsiteY41" fmla="*/ 495660 h 6858000"/>
              <a:gd name="connsiteX42" fmla="*/ 11539328 w 12192001"/>
              <a:gd name="connsiteY42" fmla="*/ 495673 h 6858000"/>
              <a:gd name="connsiteX43" fmla="*/ 11540000 w 12192001"/>
              <a:gd name="connsiteY43" fmla="*/ 495659 h 6858000"/>
              <a:gd name="connsiteX44" fmla="*/ 11624371 w 12192001"/>
              <a:gd name="connsiteY44" fmla="*/ 349989 h 6858000"/>
              <a:gd name="connsiteX45" fmla="*/ 11412281 w 12192001"/>
              <a:gd name="connsiteY45" fmla="*/ 571943 h 6858000"/>
              <a:gd name="connsiteX46" fmla="*/ 11624371 w 12192001"/>
              <a:gd name="connsiteY46" fmla="*/ 793897 h 6858000"/>
              <a:gd name="connsiteX47" fmla="*/ 11836460 w 12192001"/>
              <a:gd name="connsiteY47" fmla="*/ 571943 h 6858000"/>
              <a:gd name="connsiteX48" fmla="*/ 11624371 w 12192001"/>
              <a:gd name="connsiteY48" fmla="*/ 349989 h 6858000"/>
              <a:gd name="connsiteX49" fmla="*/ 0 w 12192001"/>
              <a:gd name="connsiteY49" fmla="*/ 0 h 6858000"/>
              <a:gd name="connsiteX50" fmla="*/ 12192001 w 12192001"/>
              <a:gd name="connsiteY50" fmla="*/ 0 h 6858000"/>
              <a:gd name="connsiteX51" fmla="*/ 12192001 w 12192001"/>
              <a:gd name="connsiteY51" fmla="*/ 6858000 h 6858000"/>
              <a:gd name="connsiteX52" fmla="*/ 0 w 12192001"/>
              <a:gd name="connsiteY52" fmla="*/ 6858000 h 6858000"/>
              <a:gd name="connsiteX53" fmla="*/ 0 w 12192001"/>
              <a:gd name="connsiteY5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67096 w 12192001"/>
              <a:gd name="connsiteY22" fmla="*/ 594002 h 6858000"/>
              <a:gd name="connsiteX23" fmla="*/ 11767372 w 12192001"/>
              <a:gd name="connsiteY23" fmla="*/ 595358 h 6858000"/>
              <a:gd name="connsiteX24" fmla="*/ 11767372 w 12192001"/>
              <a:gd name="connsiteY24" fmla="*/ 597171 h 6858000"/>
              <a:gd name="connsiteX25" fmla="*/ 11767372 w 12192001"/>
              <a:gd name="connsiteY25" fmla="*/ 611858 h 6858000"/>
              <a:gd name="connsiteX26" fmla="*/ 11767372 w 12192001"/>
              <a:gd name="connsiteY26" fmla="*/ 615325 h 6858000"/>
              <a:gd name="connsiteX27" fmla="*/ 11743950 w 12192001"/>
              <a:gd name="connsiteY27" fmla="*/ 639812 h 6858000"/>
              <a:gd name="connsiteX28" fmla="*/ 11507578 w 12192001"/>
              <a:gd name="connsiteY28" fmla="*/ 641481 h 6858000"/>
              <a:gd name="connsiteX29" fmla="*/ 11481927 w 12192001"/>
              <a:gd name="connsiteY29" fmla="*/ 615325 h 6858000"/>
              <a:gd name="connsiteX30" fmla="*/ 11481927 w 12192001"/>
              <a:gd name="connsiteY30" fmla="*/ 611858 h 6858000"/>
              <a:gd name="connsiteX31" fmla="*/ 11481927 w 12192001"/>
              <a:gd name="connsiteY31" fmla="*/ 609076 h 6858000"/>
              <a:gd name="connsiteX32" fmla="*/ 11481926 w 12192001"/>
              <a:gd name="connsiteY32" fmla="*/ 609076 h 6858000"/>
              <a:gd name="connsiteX33" fmla="*/ 11480356 w 12192001"/>
              <a:gd name="connsiteY33" fmla="*/ 524982 h 6858000"/>
              <a:gd name="connsiteX34" fmla="*/ 11479696 w 12192001"/>
              <a:gd name="connsiteY34" fmla="*/ 521721 h 6858000"/>
              <a:gd name="connsiteX35" fmla="*/ 11493943 w 12192001"/>
              <a:gd name="connsiteY35" fmla="*/ 500271 h 6858000"/>
              <a:gd name="connsiteX36" fmla="*/ 11501374 w 12192001"/>
              <a:gd name="connsiteY36" fmla="*/ 498774 h 6858000"/>
              <a:gd name="connsiteX37" fmla="*/ 11501350 w 12192001"/>
              <a:gd name="connsiteY37" fmla="*/ 498442 h 6858000"/>
              <a:gd name="connsiteX38" fmla="*/ 11528691 w 12192001"/>
              <a:gd name="connsiteY38" fmla="*/ 495886 h 6858000"/>
              <a:gd name="connsiteX39" fmla="*/ 11539182 w 12192001"/>
              <a:gd name="connsiteY39" fmla="*/ 495676 h 6858000"/>
              <a:gd name="connsiteX40" fmla="*/ 11539262 w 12192001"/>
              <a:gd name="connsiteY40" fmla="*/ 495660 h 6858000"/>
              <a:gd name="connsiteX41" fmla="*/ 11539328 w 12192001"/>
              <a:gd name="connsiteY41" fmla="*/ 495673 h 6858000"/>
              <a:gd name="connsiteX42" fmla="*/ 11540000 w 12192001"/>
              <a:gd name="connsiteY42" fmla="*/ 495659 h 6858000"/>
              <a:gd name="connsiteX43" fmla="*/ 11624371 w 12192001"/>
              <a:gd name="connsiteY43" fmla="*/ 349989 h 6858000"/>
              <a:gd name="connsiteX44" fmla="*/ 11412281 w 12192001"/>
              <a:gd name="connsiteY44" fmla="*/ 571943 h 6858000"/>
              <a:gd name="connsiteX45" fmla="*/ 11624371 w 12192001"/>
              <a:gd name="connsiteY45" fmla="*/ 793897 h 6858000"/>
              <a:gd name="connsiteX46" fmla="*/ 11836460 w 12192001"/>
              <a:gd name="connsiteY46" fmla="*/ 571943 h 6858000"/>
              <a:gd name="connsiteX47" fmla="*/ 11624371 w 12192001"/>
              <a:gd name="connsiteY47" fmla="*/ 349989 h 6858000"/>
              <a:gd name="connsiteX48" fmla="*/ 0 w 12192001"/>
              <a:gd name="connsiteY48" fmla="*/ 0 h 6858000"/>
              <a:gd name="connsiteX49" fmla="*/ 12192001 w 12192001"/>
              <a:gd name="connsiteY49" fmla="*/ 0 h 6858000"/>
              <a:gd name="connsiteX50" fmla="*/ 12192001 w 12192001"/>
              <a:gd name="connsiteY50" fmla="*/ 6858000 h 6858000"/>
              <a:gd name="connsiteX51" fmla="*/ 0 w 12192001"/>
              <a:gd name="connsiteY51" fmla="*/ 6858000 h 6858000"/>
              <a:gd name="connsiteX52" fmla="*/ 0 w 12192001"/>
              <a:gd name="connsiteY5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743950 w 12192001"/>
              <a:gd name="connsiteY26" fmla="*/ 639812 h 6858000"/>
              <a:gd name="connsiteX27" fmla="*/ 11507578 w 12192001"/>
              <a:gd name="connsiteY27" fmla="*/ 641481 h 6858000"/>
              <a:gd name="connsiteX28" fmla="*/ 11481927 w 12192001"/>
              <a:gd name="connsiteY28" fmla="*/ 615325 h 6858000"/>
              <a:gd name="connsiteX29" fmla="*/ 11481927 w 12192001"/>
              <a:gd name="connsiteY29" fmla="*/ 611858 h 6858000"/>
              <a:gd name="connsiteX30" fmla="*/ 11481927 w 12192001"/>
              <a:gd name="connsiteY30" fmla="*/ 609076 h 6858000"/>
              <a:gd name="connsiteX31" fmla="*/ 11481926 w 12192001"/>
              <a:gd name="connsiteY31" fmla="*/ 609076 h 6858000"/>
              <a:gd name="connsiteX32" fmla="*/ 11480356 w 12192001"/>
              <a:gd name="connsiteY32" fmla="*/ 524982 h 6858000"/>
              <a:gd name="connsiteX33" fmla="*/ 11479696 w 12192001"/>
              <a:gd name="connsiteY33" fmla="*/ 521721 h 6858000"/>
              <a:gd name="connsiteX34" fmla="*/ 11493943 w 12192001"/>
              <a:gd name="connsiteY34" fmla="*/ 500271 h 6858000"/>
              <a:gd name="connsiteX35" fmla="*/ 11501374 w 12192001"/>
              <a:gd name="connsiteY35" fmla="*/ 498774 h 6858000"/>
              <a:gd name="connsiteX36" fmla="*/ 11501350 w 12192001"/>
              <a:gd name="connsiteY36" fmla="*/ 498442 h 6858000"/>
              <a:gd name="connsiteX37" fmla="*/ 11528691 w 12192001"/>
              <a:gd name="connsiteY37" fmla="*/ 495886 h 6858000"/>
              <a:gd name="connsiteX38" fmla="*/ 11539182 w 12192001"/>
              <a:gd name="connsiteY38" fmla="*/ 495676 h 6858000"/>
              <a:gd name="connsiteX39" fmla="*/ 11539262 w 12192001"/>
              <a:gd name="connsiteY39" fmla="*/ 495660 h 6858000"/>
              <a:gd name="connsiteX40" fmla="*/ 11539328 w 12192001"/>
              <a:gd name="connsiteY40" fmla="*/ 495673 h 6858000"/>
              <a:gd name="connsiteX41" fmla="*/ 11540000 w 12192001"/>
              <a:gd name="connsiteY41" fmla="*/ 495659 h 6858000"/>
              <a:gd name="connsiteX42" fmla="*/ 11624371 w 12192001"/>
              <a:gd name="connsiteY42" fmla="*/ 349989 h 6858000"/>
              <a:gd name="connsiteX43" fmla="*/ 11412281 w 12192001"/>
              <a:gd name="connsiteY43" fmla="*/ 571943 h 6858000"/>
              <a:gd name="connsiteX44" fmla="*/ 11624371 w 12192001"/>
              <a:gd name="connsiteY44" fmla="*/ 793897 h 6858000"/>
              <a:gd name="connsiteX45" fmla="*/ 11836460 w 12192001"/>
              <a:gd name="connsiteY45" fmla="*/ 571943 h 6858000"/>
              <a:gd name="connsiteX46" fmla="*/ 11624371 w 12192001"/>
              <a:gd name="connsiteY46" fmla="*/ 349989 h 6858000"/>
              <a:gd name="connsiteX47" fmla="*/ 0 w 12192001"/>
              <a:gd name="connsiteY47" fmla="*/ 0 h 6858000"/>
              <a:gd name="connsiteX48" fmla="*/ 12192001 w 12192001"/>
              <a:gd name="connsiteY48" fmla="*/ 0 h 6858000"/>
              <a:gd name="connsiteX49" fmla="*/ 12192001 w 12192001"/>
              <a:gd name="connsiteY49" fmla="*/ 6858000 h 6858000"/>
              <a:gd name="connsiteX50" fmla="*/ 0 w 12192001"/>
              <a:gd name="connsiteY50" fmla="*/ 6858000 h 6858000"/>
              <a:gd name="connsiteX51" fmla="*/ 0 w 12192001"/>
              <a:gd name="connsiteY5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507578 w 12192001"/>
              <a:gd name="connsiteY26" fmla="*/ 641481 h 6858000"/>
              <a:gd name="connsiteX27" fmla="*/ 11481927 w 12192001"/>
              <a:gd name="connsiteY27" fmla="*/ 615325 h 6858000"/>
              <a:gd name="connsiteX28" fmla="*/ 11481927 w 12192001"/>
              <a:gd name="connsiteY28" fmla="*/ 611858 h 6858000"/>
              <a:gd name="connsiteX29" fmla="*/ 11481927 w 12192001"/>
              <a:gd name="connsiteY29" fmla="*/ 609076 h 6858000"/>
              <a:gd name="connsiteX30" fmla="*/ 11481926 w 12192001"/>
              <a:gd name="connsiteY30" fmla="*/ 609076 h 6858000"/>
              <a:gd name="connsiteX31" fmla="*/ 11480356 w 12192001"/>
              <a:gd name="connsiteY31" fmla="*/ 524982 h 6858000"/>
              <a:gd name="connsiteX32" fmla="*/ 11479696 w 12192001"/>
              <a:gd name="connsiteY32" fmla="*/ 521721 h 6858000"/>
              <a:gd name="connsiteX33" fmla="*/ 11493943 w 12192001"/>
              <a:gd name="connsiteY33" fmla="*/ 500271 h 6858000"/>
              <a:gd name="connsiteX34" fmla="*/ 11501374 w 12192001"/>
              <a:gd name="connsiteY34" fmla="*/ 498774 h 6858000"/>
              <a:gd name="connsiteX35" fmla="*/ 11501350 w 12192001"/>
              <a:gd name="connsiteY35" fmla="*/ 498442 h 6858000"/>
              <a:gd name="connsiteX36" fmla="*/ 11528691 w 12192001"/>
              <a:gd name="connsiteY36" fmla="*/ 495886 h 6858000"/>
              <a:gd name="connsiteX37" fmla="*/ 11539182 w 12192001"/>
              <a:gd name="connsiteY37" fmla="*/ 495676 h 6858000"/>
              <a:gd name="connsiteX38" fmla="*/ 11539262 w 12192001"/>
              <a:gd name="connsiteY38" fmla="*/ 495660 h 6858000"/>
              <a:gd name="connsiteX39" fmla="*/ 11539328 w 12192001"/>
              <a:gd name="connsiteY39" fmla="*/ 495673 h 6858000"/>
              <a:gd name="connsiteX40" fmla="*/ 11540000 w 12192001"/>
              <a:gd name="connsiteY40" fmla="*/ 495659 h 6858000"/>
              <a:gd name="connsiteX41" fmla="*/ 11624371 w 12192001"/>
              <a:gd name="connsiteY41" fmla="*/ 349989 h 6858000"/>
              <a:gd name="connsiteX42" fmla="*/ 11412281 w 12192001"/>
              <a:gd name="connsiteY42" fmla="*/ 571943 h 6858000"/>
              <a:gd name="connsiteX43" fmla="*/ 11624371 w 12192001"/>
              <a:gd name="connsiteY43" fmla="*/ 793897 h 6858000"/>
              <a:gd name="connsiteX44" fmla="*/ 11836460 w 12192001"/>
              <a:gd name="connsiteY44" fmla="*/ 571943 h 6858000"/>
              <a:gd name="connsiteX45" fmla="*/ 11624371 w 12192001"/>
              <a:gd name="connsiteY45" fmla="*/ 349989 h 6858000"/>
              <a:gd name="connsiteX46" fmla="*/ 0 w 12192001"/>
              <a:gd name="connsiteY46" fmla="*/ 0 h 6858000"/>
              <a:gd name="connsiteX47" fmla="*/ 12192001 w 12192001"/>
              <a:gd name="connsiteY47" fmla="*/ 0 h 6858000"/>
              <a:gd name="connsiteX48" fmla="*/ 12192001 w 12192001"/>
              <a:gd name="connsiteY48" fmla="*/ 6858000 h 6858000"/>
              <a:gd name="connsiteX49" fmla="*/ 0 w 12192001"/>
              <a:gd name="connsiteY49" fmla="*/ 6858000 h 6858000"/>
              <a:gd name="connsiteX50" fmla="*/ 0 w 12192001"/>
              <a:gd name="connsiteY5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507578 w 12192001"/>
              <a:gd name="connsiteY25" fmla="*/ 641481 h 6858000"/>
              <a:gd name="connsiteX26" fmla="*/ 11481927 w 12192001"/>
              <a:gd name="connsiteY26" fmla="*/ 615325 h 6858000"/>
              <a:gd name="connsiteX27" fmla="*/ 11481927 w 12192001"/>
              <a:gd name="connsiteY27" fmla="*/ 611858 h 6858000"/>
              <a:gd name="connsiteX28" fmla="*/ 11481927 w 12192001"/>
              <a:gd name="connsiteY28" fmla="*/ 609076 h 6858000"/>
              <a:gd name="connsiteX29" fmla="*/ 11481926 w 12192001"/>
              <a:gd name="connsiteY29" fmla="*/ 609076 h 6858000"/>
              <a:gd name="connsiteX30" fmla="*/ 11480356 w 12192001"/>
              <a:gd name="connsiteY30" fmla="*/ 524982 h 6858000"/>
              <a:gd name="connsiteX31" fmla="*/ 11479696 w 12192001"/>
              <a:gd name="connsiteY31" fmla="*/ 521721 h 6858000"/>
              <a:gd name="connsiteX32" fmla="*/ 11493943 w 12192001"/>
              <a:gd name="connsiteY32" fmla="*/ 500271 h 6858000"/>
              <a:gd name="connsiteX33" fmla="*/ 11501374 w 12192001"/>
              <a:gd name="connsiteY33" fmla="*/ 498774 h 6858000"/>
              <a:gd name="connsiteX34" fmla="*/ 11501350 w 12192001"/>
              <a:gd name="connsiteY34" fmla="*/ 498442 h 6858000"/>
              <a:gd name="connsiteX35" fmla="*/ 11528691 w 12192001"/>
              <a:gd name="connsiteY35" fmla="*/ 495886 h 6858000"/>
              <a:gd name="connsiteX36" fmla="*/ 11539182 w 12192001"/>
              <a:gd name="connsiteY36" fmla="*/ 495676 h 6858000"/>
              <a:gd name="connsiteX37" fmla="*/ 11539262 w 12192001"/>
              <a:gd name="connsiteY37" fmla="*/ 495660 h 6858000"/>
              <a:gd name="connsiteX38" fmla="*/ 11539328 w 12192001"/>
              <a:gd name="connsiteY38" fmla="*/ 495673 h 6858000"/>
              <a:gd name="connsiteX39" fmla="*/ 11540000 w 12192001"/>
              <a:gd name="connsiteY39" fmla="*/ 495659 h 6858000"/>
              <a:gd name="connsiteX40" fmla="*/ 11624371 w 12192001"/>
              <a:gd name="connsiteY40" fmla="*/ 349989 h 6858000"/>
              <a:gd name="connsiteX41" fmla="*/ 11412281 w 12192001"/>
              <a:gd name="connsiteY41" fmla="*/ 571943 h 6858000"/>
              <a:gd name="connsiteX42" fmla="*/ 11624371 w 12192001"/>
              <a:gd name="connsiteY42" fmla="*/ 793897 h 6858000"/>
              <a:gd name="connsiteX43" fmla="*/ 11836460 w 12192001"/>
              <a:gd name="connsiteY43" fmla="*/ 571943 h 6858000"/>
              <a:gd name="connsiteX44" fmla="*/ 11624371 w 12192001"/>
              <a:gd name="connsiteY44" fmla="*/ 349989 h 6858000"/>
              <a:gd name="connsiteX45" fmla="*/ 0 w 12192001"/>
              <a:gd name="connsiteY45" fmla="*/ 0 h 6858000"/>
              <a:gd name="connsiteX46" fmla="*/ 12192001 w 12192001"/>
              <a:gd name="connsiteY46" fmla="*/ 0 h 6858000"/>
              <a:gd name="connsiteX47" fmla="*/ 12192001 w 12192001"/>
              <a:gd name="connsiteY47" fmla="*/ 6858000 h 6858000"/>
              <a:gd name="connsiteX48" fmla="*/ 0 w 12192001"/>
              <a:gd name="connsiteY48" fmla="*/ 6858000 h 6858000"/>
              <a:gd name="connsiteX49" fmla="*/ 0 w 12192001"/>
              <a:gd name="connsiteY4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507578 w 12192001"/>
              <a:gd name="connsiteY24" fmla="*/ 641481 h 6858000"/>
              <a:gd name="connsiteX25" fmla="*/ 11481927 w 12192001"/>
              <a:gd name="connsiteY25" fmla="*/ 615325 h 6858000"/>
              <a:gd name="connsiteX26" fmla="*/ 11481927 w 12192001"/>
              <a:gd name="connsiteY26" fmla="*/ 611858 h 6858000"/>
              <a:gd name="connsiteX27" fmla="*/ 11481927 w 12192001"/>
              <a:gd name="connsiteY27" fmla="*/ 609076 h 6858000"/>
              <a:gd name="connsiteX28" fmla="*/ 11481926 w 12192001"/>
              <a:gd name="connsiteY28" fmla="*/ 609076 h 6858000"/>
              <a:gd name="connsiteX29" fmla="*/ 11480356 w 12192001"/>
              <a:gd name="connsiteY29" fmla="*/ 524982 h 6858000"/>
              <a:gd name="connsiteX30" fmla="*/ 11479696 w 12192001"/>
              <a:gd name="connsiteY30" fmla="*/ 521721 h 6858000"/>
              <a:gd name="connsiteX31" fmla="*/ 11493943 w 12192001"/>
              <a:gd name="connsiteY31" fmla="*/ 500271 h 6858000"/>
              <a:gd name="connsiteX32" fmla="*/ 11501374 w 12192001"/>
              <a:gd name="connsiteY32" fmla="*/ 498774 h 6858000"/>
              <a:gd name="connsiteX33" fmla="*/ 11501350 w 12192001"/>
              <a:gd name="connsiteY33" fmla="*/ 498442 h 6858000"/>
              <a:gd name="connsiteX34" fmla="*/ 11528691 w 12192001"/>
              <a:gd name="connsiteY34" fmla="*/ 495886 h 6858000"/>
              <a:gd name="connsiteX35" fmla="*/ 11539182 w 12192001"/>
              <a:gd name="connsiteY35" fmla="*/ 495676 h 6858000"/>
              <a:gd name="connsiteX36" fmla="*/ 11539262 w 12192001"/>
              <a:gd name="connsiteY36" fmla="*/ 495660 h 6858000"/>
              <a:gd name="connsiteX37" fmla="*/ 11539328 w 12192001"/>
              <a:gd name="connsiteY37" fmla="*/ 495673 h 6858000"/>
              <a:gd name="connsiteX38" fmla="*/ 11540000 w 12192001"/>
              <a:gd name="connsiteY38" fmla="*/ 495659 h 6858000"/>
              <a:gd name="connsiteX39" fmla="*/ 11624371 w 12192001"/>
              <a:gd name="connsiteY39" fmla="*/ 349989 h 6858000"/>
              <a:gd name="connsiteX40" fmla="*/ 11412281 w 12192001"/>
              <a:gd name="connsiteY40" fmla="*/ 571943 h 6858000"/>
              <a:gd name="connsiteX41" fmla="*/ 11624371 w 12192001"/>
              <a:gd name="connsiteY41" fmla="*/ 793897 h 6858000"/>
              <a:gd name="connsiteX42" fmla="*/ 11836460 w 12192001"/>
              <a:gd name="connsiteY42" fmla="*/ 571943 h 6858000"/>
              <a:gd name="connsiteX43" fmla="*/ 11624371 w 12192001"/>
              <a:gd name="connsiteY43" fmla="*/ 349989 h 6858000"/>
              <a:gd name="connsiteX44" fmla="*/ 0 w 12192001"/>
              <a:gd name="connsiteY44" fmla="*/ 0 h 6858000"/>
              <a:gd name="connsiteX45" fmla="*/ 12192001 w 12192001"/>
              <a:gd name="connsiteY45" fmla="*/ 0 h 6858000"/>
              <a:gd name="connsiteX46" fmla="*/ 12192001 w 12192001"/>
              <a:gd name="connsiteY46" fmla="*/ 6858000 h 6858000"/>
              <a:gd name="connsiteX47" fmla="*/ 0 w 12192001"/>
              <a:gd name="connsiteY47" fmla="*/ 6858000 h 6858000"/>
              <a:gd name="connsiteX48" fmla="*/ 0 w 12192001"/>
              <a:gd name="connsiteY4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507578 w 12192001"/>
              <a:gd name="connsiteY23" fmla="*/ 641481 h 6858000"/>
              <a:gd name="connsiteX24" fmla="*/ 11481927 w 12192001"/>
              <a:gd name="connsiteY24" fmla="*/ 615325 h 6858000"/>
              <a:gd name="connsiteX25" fmla="*/ 11481927 w 12192001"/>
              <a:gd name="connsiteY25" fmla="*/ 611858 h 6858000"/>
              <a:gd name="connsiteX26" fmla="*/ 11481927 w 12192001"/>
              <a:gd name="connsiteY26" fmla="*/ 609076 h 6858000"/>
              <a:gd name="connsiteX27" fmla="*/ 11481926 w 12192001"/>
              <a:gd name="connsiteY27" fmla="*/ 609076 h 6858000"/>
              <a:gd name="connsiteX28" fmla="*/ 11480356 w 12192001"/>
              <a:gd name="connsiteY28" fmla="*/ 524982 h 6858000"/>
              <a:gd name="connsiteX29" fmla="*/ 11479696 w 12192001"/>
              <a:gd name="connsiteY29" fmla="*/ 521721 h 6858000"/>
              <a:gd name="connsiteX30" fmla="*/ 11493943 w 12192001"/>
              <a:gd name="connsiteY30" fmla="*/ 500271 h 6858000"/>
              <a:gd name="connsiteX31" fmla="*/ 11501374 w 12192001"/>
              <a:gd name="connsiteY31" fmla="*/ 498774 h 6858000"/>
              <a:gd name="connsiteX32" fmla="*/ 11501350 w 12192001"/>
              <a:gd name="connsiteY32" fmla="*/ 498442 h 6858000"/>
              <a:gd name="connsiteX33" fmla="*/ 11528691 w 12192001"/>
              <a:gd name="connsiteY33" fmla="*/ 495886 h 6858000"/>
              <a:gd name="connsiteX34" fmla="*/ 11539182 w 12192001"/>
              <a:gd name="connsiteY34" fmla="*/ 495676 h 6858000"/>
              <a:gd name="connsiteX35" fmla="*/ 11539262 w 12192001"/>
              <a:gd name="connsiteY35" fmla="*/ 495660 h 6858000"/>
              <a:gd name="connsiteX36" fmla="*/ 11539328 w 12192001"/>
              <a:gd name="connsiteY36" fmla="*/ 495673 h 6858000"/>
              <a:gd name="connsiteX37" fmla="*/ 11540000 w 12192001"/>
              <a:gd name="connsiteY37" fmla="*/ 495659 h 6858000"/>
              <a:gd name="connsiteX38" fmla="*/ 11624371 w 12192001"/>
              <a:gd name="connsiteY38" fmla="*/ 349989 h 6858000"/>
              <a:gd name="connsiteX39" fmla="*/ 11412281 w 12192001"/>
              <a:gd name="connsiteY39" fmla="*/ 571943 h 6858000"/>
              <a:gd name="connsiteX40" fmla="*/ 11624371 w 12192001"/>
              <a:gd name="connsiteY40" fmla="*/ 793897 h 6858000"/>
              <a:gd name="connsiteX41" fmla="*/ 11836460 w 12192001"/>
              <a:gd name="connsiteY41" fmla="*/ 571943 h 6858000"/>
              <a:gd name="connsiteX42" fmla="*/ 11624371 w 12192001"/>
              <a:gd name="connsiteY42" fmla="*/ 349989 h 6858000"/>
              <a:gd name="connsiteX43" fmla="*/ 0 w 12192001"/>
              <a:gd name="connsiteY43" fmla="*/ 0 h 6858000"/>
              <a:gd name="connsiteX44" fmla="*/ 12192001 w 12192001"/>
              <a:gd name="connsiteY44" fmla="*/ 0 h 6858000"/>
              <a:gd name="connsiteX45" fmla="*/ 12192001 w 12192001"/>
              <a:gd name="connsiteY45" fmla="*/ 6858000 h 6858000"/>
              <a:gd name="connsiteX46" fmla="*/ 0 w 12192001"/>
              <a:gd name="connsiteY46" fmla="*/ 6858000 h 6858000"/>
              <a:gd name="connsiteX47" fmla="*/ 0 w 12192001"/>
              <a:gd name="connsiteY4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767096 w 12192001"/>
              <a:gd name="connsiteY20" fmla="*/ 594002 h 6858000"/>
              <a:gd name="connsiteX21" fmla="*/ 11767372 w 12192001"/>
              <a:gd name="connsiteY21" fmla="*/ 595358 h 6858000"/>
              <a:gd name="connsiteX22" fmla="*/ 11507578 w 12192001"/>
              <a:gd name="connsiteY22" fmla="*/ 641481 h 6858000"/>
              <a:gd name="connsiteX23" fmla="*/ 11481927 w 12192001"/>
              <a:gd name="connsiteY23" fmla="*/ 615325 h 6858000"/>
              <a:gd name="connsiteX24" fmla="*/ 11481927 w 12192001"/>
              <a:gd name="connsiteY24" fmla="*/ 611858 h 6858000"/>
              <a:gd name="connsiteX25" fmla="*/ 11481927 w 12192001"/>
              <a:gd name="connsiteY25" fmla="*/ 609076 h 6858000"/>
              <a:gd name="connsiteX26" fmla="*/ 11481926 w 12192001"/>
              <a:gd name="connsiteY26" fmla="*/ 609076 h 6858000"/>
              <a:gd name="connsiteX27" fmla="*/ 11480356 w 12192001"/>
              <a:gd name="connsiteY27" fmla="*/ 524982 h 6858000"/>
              <a:gd name="connsiteX28" fmla="*/ 11479696 w 12192001"/>
              <a:gd name="connsiteY28" fmla="*/ 521721 h 6858000"/>
              <a:gd name="connsiteX29" fmla="*/ 11493943 w 12192001"/>
              <a:gd name="connsiteY29" fmla="*/ 500271 h 6858000"/>
              <a:gd name="connsiteX30" fmla="*/ 11501374 w 12192001"/>
              <a:gd name="connsiteY30" fmla="*/ 498774 h 6858000"/>
              <a:gd name="connsiteX31" fmla="*/ 11501350 w 12192001"/>
              <a:gd name="connsiteY31" fmla="*/ 498442 h 6858000"/>
              <a:gd name="connsiteX32" fmla="*/ 11528691 w 12192001"/>
              <a:gd name="connsiteY32" fmla="*/ 495886 h 6858000"/>
              <a:gd name="connsiteX33" fmla="*/ 11539182 w 12192001"/>
              <a:gd name="connsiteY33" fmla="*/ 495676 h 6858000"/>
              <a:gd name="connsiteX34" fmla="*/ 11539262 w 12192001"/>
              <a:gd name="connsiteY34" fmla="*/ 495660 h 6858000"/>
              <a:gd name="connsiteX35" fmla="*/ 11539328 w 12192001"/>
              <a:gd name="connsiteY35" fmla="*/ 495673 h 6858000"/>
              <a:gd name="connsiteX36" fmla="*/ 11540000 w 12192001"/>
              <a:gd name="connsiteY36" fmla="*/ 495659 h 6858000"/>
              <a:gd name="connsiteX37" fmla="*/ 11624371 w 12192001"/>
              <a:gd name="connsiteY37" fmla="*/ 349989 h 6858000"/>
              <a:gd name="connsiteX38" fmla="*/ 11412281 w 12192001"/>
              <a:gd name="connsiteY38" fmla="*/ 571943 h 6858000"/>
              <a:gd name="connsiteX39" fmla="*/ 11624371 w 12192001"/>
              <a:gd name="connsiteY39" fmla="*/ 793897 h 6858000"/>
              <a:gd name="connsiteX40" fmla="*/ 11836460 w 12192001"/>
              <a:gd name="connsiteY40" fmla="*/ 571943 h 6858000"/>
              <a:gd name="connsiteX41" fmla="*/ 11624371 w 12192001"/>
              <a:gd name="connsiteY41" fmla="*/ 349989 h 6858000"/>
              <a:gd name="connsiteX42" fmla="*/ 0 w 12192001"/>
              <a:gd name="connsiteY42" fmla="*/ 0 h 6858000"/>
              <a:gd name="connsiteX43" fmla="*/ 12192001 w 12192001"/>
              <a:gd name="connsiteY43" fmla="*/ 0 h 6858000"/>
              <a:gd name="connsiteX44" fmla="*/ 12192001 w 12192001"/>
              <a:gd name="connsiteY44" fmla="*/ 6858000 h 6858000"/>
              <a:gd name="connsiteX45" fmla="*/ 0 w 12192001"/>
              <a:gd name="connsiteY45" fmla="*/ 6858000 h 6858000"/>
              <a:gd name="connsiteX46" fmla="*/ 0 w 12192001"/>
              <a:gd name="connsiteY4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767096 w 12192001"/>
              <a:gd name="connsiteY19" fmla="*/ 594002 h 6858000"/>
              <a:gd name="connsiteX20" fmla="*/ 11767372 w 12192001"/>
              <a:gd name="connsiteY20" fmla="*/ 595358 h 6858000"/>
              <a:gd name="connsiteX21" fmla="*/ 11507578 w 12192001"/>
              <a:gd name="connsiteY21" fmla="*/ 641481 h 6858000"/>
              <a:gd name="connsiteX22" fmla="*/ 11481927 w 12192001"/>
              <a:gd name="connsiteY22" fmla="*/ 615325 h 6858000"/>
              <a:gd name="connsiteX23" fmla="*/ 11481927 w 12192001"/>
              <a:gd name="connsiteY23" fmla="*/ 611858 h 6858000"/>
              <a:gd name="connsiteX24" fmla="*/ 11481927 w 12192001"/>
              <a:gd name="connsiteY24" fmla="*/ 609076 h 6858000"/>
              <a:gd name="connsiteX25" fmla="*/ 11481926 w 12192001"/>
              <a:gd name="connsiteY25" fmla="*/ 609076 h 6858000"/>
              <a:gd name="connsiteX26" fmla="*/ 11480356 w 12192001"/>
              <a:gd name="connsiteY26" fmla="*/ 524982 h 6858000"/>
              <a:gd name="connsiteX27" fmla="*/ 11479696 w 12192001"/>
              <a:gd name="connsiteY27" fmla="*/ 521721 h 6858000"/>
              <a:gd name="connsiteX28" fmla="*/ 11493943 w 12192001"/>
              <a:gd name="connsiteY28" fmla="*/ 500271 h 6858000"/>
              <a:gd name="connsiteX29" fmla="*/ 11501374 w 12192001"/>
              <a:gd name="connsiteY29" fmla="*/ 498774 h 6858000"/>
              <a:gd name="connsiteX30" fmla="*/ 11501350 w 12192001"/>
              <a:gd name="connsiteY30" fmla="*/ 498442 h 6858000"/>
              <a:gd name="connsiteX31" fmla="*/ 11528691 w 12192001"/>
              <a:gd name="connsiteY31" fmla="*/ 495886 h 6858000"/>
              <a:gd name="connsiteX32" fmla="*/ 11539182 w 12192001"/>
              <a:gd name="connsiteY32" fmla="*/ 495676 h 6858000"/>
              <a:gd name="connsiteX33" fmla="*/ 11539262 w 12192001"/>
              <a:gd name="connsiteY33" fmla="*/ 495660 h 6858000"/>
              <a:gd name="connsiteX34" fmla="*/ 11539328 w 12192001"/>
              <a:gd name="connsiteY34" fmla="*/ 495673 h 6858000"/>
              <a:gd name="connsiteX35" fmla="*/ 11540000 w 12192001"/>
              <a:gd name="connsiteY35" fmla="*/ 495659 h 6858000"/>
              <a:gd name="connsiteX36" fmla="*/ 11624371 w 12192001"/>
              <a:gd name="connsiteY36" fmla="*/ 349989 h 6858000"/>
              <a:gd name="connsiteX37" fmla="*/ 11412281 w 12192001"/>
              <a:gd name="connsiteY37" fmla="*/ 571943 h 6858000"/>
              <a:gd name="connsiteX38" fmla="*/ 11624371 w 12192001"/>
              <a:gd name="connsiteY38" fmla="*/ 793897 h 6858000"/>
              <a:gd name="connsiteX39" fmla="*/ 11836460 w 12192001"/>
              <a:gd name="connsiteY39" fmla="*/ 571943 h 6858000"/>
              <a:gd name="connsiteX40" fmla="*/ 11624371 w 12192001"/>
              <a:gd name="connsiteY40" fmla="*/ 349989 h 6858000"/>
              <a:gd name="connsiteX41" fmla="*/ 0 w 12192001"/>
              <a:gd name="connsiteY41" fmla="*/ 0 h 6858000"/>
              <a:gd name="connsiteX42" fmla="*/ 12192001 w 12192001"/>
              <a:gd name="connsiteY42" fmla="*/ 0 h 6858000"/>
              <a:gd name="connsiteX43" fmla="*/ 12192001 w 12192001"/>
              <a:gd name="connsiteY43" fmla="*/ 6858000 h 6858000"/>
              <a:gd name="connsiteX44" fmla="*/ 0 w 12192001"/>
              <a:gd name="connsiteY44" fmla="*/ 6858000 h 6858000"/>
              <a:gd name="connsiteX45" fmla="*/ 0 w 12192001"/>
              <a:gd name="connsiteY4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767372 w 12192001"/>
              <a:gd name="connsiteY19" fmla="*/ 595358 h 6858000"/>
              <a:gd name="connsiteX20" fmla="*/ 11507578 w 12192001"/>
              <a:gd name="connsiteY20" fmla="*/ 641481 h 6858000"/>
              <a:gd name="connsiteX21" fmla="*/ 11481927 w 12192001"/>
              <a:gd name="connsiteY21" fmla="*/ 615325 h 6858000"/>
              <a:gd name="connsiteX22" fmla="*/ 11481927 w 12192001"/>
              <a:gd name="connsiteY22" fmla="*/ 611858 h 6858000"/>
              <a:gd name="connsiteX23" fmla="*/ 11481927 w 12192001"/>
              <a:gd name="connsiteY23" fmla="*/ 609076 h 6858000"/>
              <a:gd name="connsiteX24" fmla="*/ 11481926 w 12192001"/>
              <a:gd name="connsiteY24" fmla="*/ 609076 h 6858000"/>
              <a:gd name="connsiteX25" fmla="*/ 11480356 w 12192001"/>
              <a:gd name="connsiteY25" fmla="*/ 524982 h 6858000"/>
              <a:gd name="connsiteX26" fmla="*/ 11479696 w 12192001"/>
              <a:gd name="connsiteY26" fmla="*/ 521721 h 6858000"/>
              <a:gd name="connsiteX27" fmla="*/ 11493943 w 12192001"/>
              <a:gd name="connsiteY27" fmla="*/ 500271 h 6858000"/>
              <a:gd name="connsiteX28" fmla="*/ 11501374 w 12192001"/>
              <a:gd name="connsiteY28" fmla="*/ 498774 h 6858000"/>
              <a:gd name="connsiteX29" fmla="*/ 11501350 w 12192001"/>
              <a:gd name="connsiteY29" fmla="*/ 498442 h 6858000"/>
              <a:gd name="connsiteX30" fmla="*/ 11528691 w 12192001"/>
              <a:gd name="connsiteY30" fmla="*/ 495886 h 6858000"/>
              <a:gd name="connsiteX31" fmla="*/ 11539182 w 12192001"/>
              <a:gd name="connsiteY31" fmla="*/ 495676 h 6858000"/>
              <a:gd name="connsiteX32" fmla="*/ 11539262 w 12192001"/>
              <a:gd name="connsiteY32" fmla="*/ 495660 h 6858000"/>
              <a:gd name="connsiteX33" fmla="*/ 11539328 w 12192001"/>
              <a:gd name="connsiteY33" fmla="*/ 495673 h 6858000"/>
              <a:gd name="connsiteX34" fmla="*/ 11540000 w 12192001"/>
              <a:gd name="connsiteY34" fmla="*/ 495659 h 6858000"/>
              <a:gd name="connsiteX35" fmla="*/ 11624371 w 12192001"/>
              <a:gd name="connsiteY35" fmla="*/ 349989 h 6858000"/>
              <a:gd name="connsiteX36" fmla="*/ 11412281 w 12192001"/>
              <a:gd name="connsiteY36" fmla="*/ 571943 h 6858000"/>
              <a:gd name="connsiteX37" fmla="*/ 11624371 w 12192001"/>
              <a:gd name="connsiteY37" fmla="*/ 793897 h 6858000"/>
              <a:gd name="connsiteX38" fmla="*/ 11836460 w 12192001"/>
              <a:gd name="connsiteY38" fmla="*/ 571943 h 6858000"/>
              <a:gd name="connsiteX39" fmla="*/ 11624371 w 12192001"/>
              <a:gd name="connsiteY39" fmla="*/ 349989 h 6858000"/>
              <a:gd name="connsiteX40" fmla="*/ 0 w 12192001"/>
              <a:gd name="connsiteY40" fmla="*/ 0 h 6858000"/>
              <a:gd name="connsiteX41" fmla="*/ 12192001 w 12192001"/>
              <a:gd name="connsiteY41" fmla="*/ 0 h 6858000"/>
              <a:gd name="connsiteX42" fmla="*/ 12192001 w 12192001"/>
              <a:gd name="connsiteY42" fmla="*/ 6858000 h 6858000"/>
              <a:gd name="connsiteX43" fmla="*/ 0 w 12192001"/>
              <a:gd name="connsiteY43" fmla="*/ 6858000 h 6858000"/>
              <a:gd name="connsiteX44" fmla="*/ 0 w 12192001"/>
              <a:gd name="connsiteY4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507578 w 12192001"/>
              <a:gd name="connsiteY19" fmla="*/ 641481 h 6858000"/>
              <a:gd name="connsiteX20" fmla="*/ 11481927 w 12192001"/>
              <a:gd name="connsiteY20" fmla="*/ 615325 h 6858000"/>
              <a:gd name="connsiteX21" fmla="*/ 11481927 w 12192001"/>
              <a:gd name="connsiteY21" fmla="*/ 611858 h 6858000"/>
              <a:gd name="connsiteX22" fmla="*/ 11481927 w 12192001"/>
              <a:gd name="connsiteY22" fmla="*/ 609076 h 6858000"/>
              <a:gd name="connsiteX23" fmla="*/ 11481926 w 12192001"/>
              <a:gd name="connsiteY23" fmla="*/ 609076 h 6858000"/>
              <a:gd name="connsiteX24" fmla="*/ 11480356 w 12192001"/>
              <a:gd name="connsiteY24" fmla="*/ 524982 h 6858000"/>
              <a:gd name="connsiteX25" fmla="*/ 11479696 w 12192001"/>
              <a:gd name="connsiteY25" fmla="*/ 521721 h 6858000"/>
              <a:gd name="connsiteX26" fmla="*/ 11493943 w 12192001"/>
              <a:gd name="connsiteY26" fmla="*/ 500271 h 6858000"/>
              <a:gd name="connsiteX27" fmla="*/ 11501374 w 12192001"/>
              <a:gd name="connsiteY27" fmla="*/ 498774 h 6858000"/>
              <a:gd name="connsiteX28" fmla="*/ 11501350 w 12192001"/>
              <a:gd name="connsiteY28" fmla="*/ 498442 h 6858000"/>
              <a:gd name="connsiteX29" fmla="*/ 11528691 w 12192001"/>
              <a:gd name="connsiteY29" fmla="*/ 495886 h 6858000"/>
              <a:gd name="connsiteX30" fmla="*/ 11539182 w 12192001"/>
              <a:gd name="connsiteY30" fmla="*/ 495676 h 6858000"/>
              <a:gd name="connsiteX31" fmla="*/ 11539262 w 12192001"/>
              <a:gd name="connsiteY31" fmla="*/ 495660 h 6858000"/>
              <a:gd name="connsiteX32" fmla="*/ 11539328 w 12192001"/>
              <a:gd name="connsiteY32" fmla="*/ 495673 h 6858000"/>
              <a:gd name="connsiteX33" fmla="*/ 11540000 w 12192001"/>
              <a:gd name="connsiteY33" fmla="*/ 495659 h 6858000"/>
              <a:gd name="connsiteX34" fmla="*/ 11624371 w 12192001"/>
              <a:gd name="connsiteY34" fmla="*/ 349989 h 6858000"/>
              <a:gd name="connsiteX35" fmla="*/ 11412281 w 12192001"/>
              <a:gd name="connsiteY35" fmla="*/ 571943 h 6858000"/>
              <a:gd name="connsiteX36" fmla="*/ 11624371 w 12192001"/>
              <a:gd name="connsiteY36" fmla="*/ 793897 h 6858000"/>
              <a:gd name="connsiteX37" fmla="*/ 11836460 w 12192001"/>
              <a:gd name="connsiteY37" fmla="*/ 571943 h 6858000"/>
              <a:gd name="connsiteX38" fmla="*/ 11624371 w 12192001"/>
              <a:gd name="connsiteY38" fmla="*/ 349989 h 6858000"/>
              <a:gd name="connsiteX39" fmla="*/ 0 w 12192001"/>
              <a:gd name="connsiteY39" fmla="*/ 0 h 6858000"/>
              <a:gd name="connsiteX40" fmla="*/ 12192001 w 12192001"/>
              <a:gd name="connsiteY40" fmla="*/ 0 h 6858000"/>
              <a:gd name="connsiteX41" fmla="*/ 12192001 w 12192001"/>
              <a:gd name="connsiteY41" fmla="*/ 6858000 h 6858000"/>
              <a:gd name="connsiteX42" fmla="*/ 0 w 12192001"/>
              <a:gd name="connsiteY42" fmla="*/ 6858000 h 6858000"/>
              <a:gd name="connsiteX43" fmla="*/ 0 w 12192001"/>
              <a:gd name="connsiteY4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767096 w 12192001"/>
              <a:gd name="connsiteY17" fmla="*/ 594002 h 6858000"/>
              <a:gd name="connsiteX18" fmla="*/ 11507578 w 12192001"/>
              <a:gd name="connsiteY18" fmla="*/ 641481 h 6858000"/>
              <a:gd name="connsiteX19" fmla="*/ 11481927 w 12192001"/>
              <a:gd name="connsiteY19" fmla="*/ 615325 h 6858000"/>
              <a:gd name="connsiteX20" fmla="*/ 11481927 w 12192001"/>
              <a:gd name="connsiteY20" fmla="*/ 611858 h 6858000"/>
              <a:gd name="connsiteX21" fmla="*/ 11481927 w 12192001"/>
              <a:gd name="connsiteY21" fmla="*/ 609076 h 6858000"/>
              <a:gd name="connsiteX22" fmla="*/ 11481926 w 12192001"/>
              <a:gd name="connsiteY22" fmla="*/ 609076 h 6858000"/>
              <a:gd name="connsiteX23" fmla="*/ 11480356 w 12192001"/>
              <a:gd name="connsiteY23" fmla="*/ 524982 h 6858000"/>
              <a:gd name="connsiteX24" fmla="*/ 11479696 w 12192001"/>
              <a:gd name="connsiteY24" fmla="*/ 521721 h 6858000"/>
              <a:gd name="connsiteX25" fmla="*/ 11493943 w 12192001"/>
              <a:gd name="connsiteY25" fmla="*/ 500271 h 6858000"/>
              <a:gd name="connsiteX26" fmla="*/ 11501374 w 12192001"/>
              <a:gd name="connsiteY26" fmla="*/ 498774 h 6858000"/>
              <a:gd name="connsiteX27" fmla="*/ 11501350 w 12192001"/>
              <a:gd name="connsiteY27" fmla="*/ 498442 h 6858000"/>
              <a:gd name="connsiteX28" fmla="*/ 11528691 w 12192001"/>
              <a:gd name="connsiteY28" fmla="*/ 495886 h 6858000"/>
              <a:gd name="connsiteX29" fmla="*/ 11539182 w 12192001"/>
              <a:gd name="connsiteY29" fmla="*/ 495676 h 6858000"/>
              <a:gd name="connsiteX30" fmla="*/ 11539262 w 12192001"/>
              <a:gd name="connsiteY30" fmla="*/ 495660 h 6858000"/>
              <a:gd name="connsiteX31" fmla="*/ 11539328 w 12192001"/>
              <a:gd name="connsiteY31" fmla="*/ 495673 h 6858000"/>
              <a:gd name="connsiteX32" fmla="*/ 11540000 w 12192001"/>
              <a:gd name="connsiteY32" fmla="*/ 495659 h 6858000"/>
              <a:gd name="connsiteX33" fmla="*/ 11624371 w 12192001"/>
              <a:gd name="connsiteY33" fmla="*/ 349989 h 6858000"/>
              <a:gd name="connsiteX34" fmla="*/ 11412281 w 12192001"/>
              <a:gd name="connsiteY34" fmla="*/ 571943 h 6858000"/>
              <a:gd name="connsiteX35" fmla="*/ 11624371 w 12192001"/>
              <a:gd name="connsiteY35" fmla="*/ 793897 h 6858000"/>
              <a:gd name="connsiteX36" fmla="*/ 11836460 w 12192001"/>
              <a:gd name="connsiteY36" fmla="*/ 571943 h 6858000"/>
              <a:gd name="connsiteX37" fmla="*/ 11624371 w 12192001"/>
              <a:gd name="connsiteY37" fmla="*/ 349989 h 6858000"/>
              <a:gd name="connsiteX38" fmla="*/ 0 w 12192001"/>
              <a:gd name="connsiteY38" fmla="*/ 0 h 6858000"/>
              <a:gd name="connsiteX39" fmla="*/ 12192001 w 12192001"/>
              <a:gd name="connsiteY39" fmla="*/ 0 h 6858000"/>
              <a:gd name="connsiteX40" fmla="*/ 12192001 w 12192001"/>
              <a:gd name="connsiteY40" fmla="*/ 6858000 h 6858000"/>
              <a:gd name="connsiteX41" fmla="*/ 0 w 12192001"/>
              <a:gd name="connsiteY41" fmla="*/ 6858000 h 6858000"/>
              <a:gd name="connsiteX42" fmla="*/ 0 w 12192001"/>
              <a:gd name="connsiteY4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507578 w 12192001"/>
              <a:gd name="connsiteY17" fmla="*/ 641481 h 6858000"/>
              <a:gd name="connsiteX18" fmla="*/ 11481927 w 12192001"/>
              <a:gd name="connsiteY18" fmla="*/ 615325 h 6858000"/>
              <a:gd name="connsiteX19" fmla="*/ 11481927 w 12192001"/>
              <a:gd name="connsiteY19" fmla="*/ 611858 h 6858000"/>
              <a:gd name="connsiteX20" fmla="*/ 11481927 w 12192001"/>
              <a:gd name="connsiteY20" fmla="*/ 609076 h 6858000"/>
              <a:gd name="connsiteX21" fmla="*/ 11481926 w 12192001"/>
              <a:gd name="connsiteY21" fmla="*/ 609076 h 6858000"/>
              <a:gd name="connsiteX22" fmla="*/ 11480356 w 12192001"/>
              <a:gd name="connsiteY22" fmla="*/ 524982 h 6858000"/>
              <a:gd name="connsiteX23" fmla="*/ 11479696 w 12192001"/>
              <a:gd name="connsiteY23" fmla="*/ 521721 h 6858000"/>
              <a:gd name="connsiteX24" fmla="*/ 11493943 w 12192001"/>
              <a:gd name="connsiteY24" fmla="*/ 500271 h 6858000"/>
              <a:gd name="connsiteX25" fmla="*/ 11501374 w 12192001"/>
              <a:gd name="connsiteY25" fmla="*/ 498774 h 6858000"/>
              <a:gd name="connsiteX26" fmla="*/ 11501350 w 12192001"/>
              <a:gd name="connsiteY26" fmla="*/ 498442 h 6858000"/>
              <a:gd name="connsiteX27" fmla="*/ 11528691 w 12192001"/>
              <a:gd name="connsiteY27" fmla="*/ 495886 h 6858000"/>
              <a:gd name="connsiteX28" fmla="*/ 11539182 w 12192001"/>
              <a:gd name="connsiteY28" fmla="*/ 495676 h 6858000"/>
              <a:gd name="connsiteX29" fmla="*/ 11539262 w 12192001"/>
              <a:gd name="connsiteY29" fmla="*/ 495660 h 6858000"/>
              <a:gd name="connsiteX30" fmla="*/ 11539328 w 12192001"/>
              <a:gd name="connsiteY30" fmla="*/ 495673 h 6858000"/>
              <a:gd name="connsiteX31" fmla="*/ 11540000 w 12192001"/>
              <a:gd name="connsiteY31" fmla="*/ 495659 h 6858000"/>
              <a:gd name="connsiteX32" fmla="*/ 11624371 w 12192001"/>
              <a:gd name="connsiteY32" fmla="*/ 349989 h 6858000"/>
              <a:gd name="connsiteX33" fmla="*/ 11412281 w 12192001"/>
              <a:gd name="connsiteY33" fmla="*/ 571943 h 6858000"/>
              <a:gd name="connsiteX34" fmla="*/ 11624371 w 12192001"/>
              <a:gd name="connsiteY34" fmla="*/ 793897 h 6858000"/>
              <a:gd name="connsiteX35" fmla="*/ 11836460 w 12192001"/>
              <a:gd name="connsiteY35" fmla="*/ 571943 h 6858000"/>
              <a:gd name="connsiteX36" fmla="*/ 11624371 w 12192001"/>
              <a:gd name="connsiteY36" fmla="*/ 349989 h 6858000"/>
              <a:gd name="connsiteX37" fmla="*/ 0 w 12192001"/>
              <a:gd name="connsiteY37" fmla="*/ 0 h 6858000"/>
              <a:gd name="connsiteX38" fmla="*/ 12192001 w 12192001"/>
              <a:gd name="connsiteY38" fmla="*/ 0 h 6858000"/>
              <a:gd name="connsiteX39" fmla="*/ 12192001 w 12192001"/>
              <a:gd name="connsiteY39" fmla="*/ 6858000 h 6858000"/>
              <a:gd name="connsiteX40" fmla="*/ 0 w 12192001"/>
              <a:gd name="connsiteY40" fmla="*/ 6858000 h 6858000"/>
              <a:gd name="connsiteX41" fmla="*/ 0 w 12192001"/>
              <a:gd name="connsiteY4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507578 w 12192001"/>
              <a:gd name="connsiteY16" fmla="*/ 641481 h 6858000"/>
              <a:gd name="connsiteX17" fmla="*/ 11481927 w 12192001"/>
              <a:gd name="connsiteY17" fmla="*/ 615325 h 6858000"/>
              <a:gd name="connsiteX18" fmla="*/ 11481927 w 12192001"/>
              <a:gd name="connsiteY18" fmla="*/ 611858 h 6858000"/>
              <a:gd name="connsiteX19" fmla="*/ 11481927 w 12192001"/>
              <a:gd name="connsiteY19" fmla="*/ 609076 h 6858000"/>
              <a:gd name="connsiteX20" fmla="*/ 11481926 w 12192001"/>
              <a:gd name="connsiteY20" fmla="*/ 609076 h 6858000"/>
              <a:gd name="connsiteX21" fmla="*/ 11480356 w 12192001"/>
              <a:gd name="connsiteY21" fmla="*/ 524982 h 6858000"/>
              <a:gd name="connsiteX22" fmla="*/ 11479696 w 12192001"/>
              <a:gd name="connsiteY22" fmla="*/ 521721 h 6858000"/>
              <a:gd name="connsiteX23" fmla="*/ 11493943 w 12192001"/>
              <a:gd name="connsiteY23" fmla="*/ 500271 h 6858000"/>
              <a:gd name="connsiteX24" fmla="*/ 11501374 w 12192001"/>
              <a:gd name="connsiteY24" fmla="*/ 498774 h 6858000"/>
              <a:gd name="connsiteX25" fmla="*/ 11501350 w 12192001"/>
              <a:gd name="connsiteY25" fmla="*/ 498442 h 6858000"/>
              <a:gd name="connsiteX26" fmla="*/ 11528691 w 12192001"/>
              <a:gd name="connsiteY26" fmla="*/ 495886 h 6858000"/>
              <a:gd name="connsiteX27" fmla="*/ 11539182 w 12192001"/>
              <a:gd name="connsiteY27" fmla="*/ 495676 h 6858000"/>
              <a:gd name="connsiteX28" fmla="*/ 11539262 w 12192001"/>
              <a:gd name="connsiteY28" fmla="*/ 495660 h 6858000"/>
              <a:gd name="connsiteX29" fmla="*/ 11539328 w 12192001"/>
              <a:gd name="connsiteY29" fmla="*/ 495673 h 6858000"/>
              <a:gd name="connsiteX30" fmla="*/ 11540000 w 12192001"/>
              <a:gd name="connsiteY30" fmla="*/ 495659 h 6858000"/>
              <a:gd name="connsiteX31" fmla="*/ 11624371 w 12192001"/>
              <a:gd name="connsiteY31" fmla="*/ 349989 h 6858000"/>
              <a:gd name="connsiteX32" fmla="*/ 11412281 w 12192001"/>
              <a:gd name="connsiteY32" fmla="*/ 571943 h 6858000"/>
              <a:gd name="connsiteX33" fmla="*/ 11624371 w 12192001"/>
              <a:gd name="connsiteY33" fmla="*/ 793897 h 6858000"/>
              <a:gd name="connsiteX34" fmla="*/ 11836460 w 12192001"/>
              <a:gd name="connsiteY34" fmla="*/ 571943 h 6858000"/>
              <a:gd name="connsiteX35" fmla="*/ 11624371 w 12192001"/>
              <a:gd name="connsiteY35" fmla="*/ 349989 h 6858000"/>
              <a:gd name="connsiteX36" fmla="*/ 0 w 12192001"/>
              <a:gd name="connsiteY36" fmla="*/ 0 h 6858000"/>
              <a:gd name="connsiteX37" fmla="*/ 12192001 w 12192001"/>
              <a:gd name="connsiteY37" fmla="*/ 0 h 6858000"/>
              <a:gd name="connsiteX38" fmla="*/ 12192001 w 12192001"/>
              <a:gd name="connsiteY38" fmla="*/ 6858000 h 6858000"/>
              <a:gd name="connsiteX39" fmla="*/ 0 w 12192001"/>
              <a:gd name="connsiteY39" fmla="*/ 6858000 h 6858000"/>
              <a:gd name="connsiteX40" fmla="*/ 0 w 12192001"/>
              <a:gd name="connsiteY4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540000 w 12192001"/>
              <a:gd name="connsiteY29" fmla="*/ 495659 h 6858000"/>
              <a:gd name="connsiteX30" fmla="*/ 11624371 w 12192001"/>
              <a:gd name="connsiteY30" fmla="*/ 349989 h 6858000"/>
              <a:gd name="connsiteX31" fmla="*/ 11412281 w 12192001"/>
              <a:gd name="connsiteY31" fmla="*/ 571943 h 6858000"/>
              <a:gd name="connsiteX32" fmla="*/ 11624371 w 12192001"/>
              <a:gd name="connsiteY32" fmla="*/ 793897 h 6858000"/>
              <a:gd name="connsiteX33" fmla="*/ 11836460 w 12192001"/>
              <a:gd name="connsiteY33" fmla="*/ 571943 h 6858000"/>
              <a:gd name="connsiteX34" fmla="*/ 11624371 w 12192001"/>
              <a:gd name="connsiteY34" fmla="*/ 349989 h 6858000"/>
              <a:gd name="connsiteX35" fmla="*/ 0 w 12192001"/>
              <a:gd name="connsiteY35" fmla="*/ 0 h 6858000"/>
              <a:gd name="connsiteX36" fmla="*/ 12192001 w 12192001"/>
              <a:gd name="connsiteY36" fmla="*/ 0 h 6858000"/>
              <a:gd name="connsiteX37" fmla="*/ 12192001 w 12192001"/>
              <a:gd name="connsiteY37" fmla="*/ 6858000 h 6858000"/>
              <a:gd name="connsiteX38" fmla="*/ 0 w 12192001"/>
              <a:gd name="connsiteY38" fmla="*/ 6858000 h 6858000"/>
              <a:gd name="connsiteX39" fmla="*/ 0 w 12192001"/>
              <a:gd name="connsiteY3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328 w 12192001"/>
              <a:gd name="connsiteY5" fmla="*/ 495673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624371 w 12192001"/>
              <a:gd name="connsiteY29" fmla="*/ 349989 h 6858000"/>
              <a:gd name="connsiteX30" fmla="*/ 11412281 w 12192001"/>
              <a:gd name="connsiteY30" fmla="*/ 571943 h 6858000"/>
              <a:gd name="connsiteX31" fmla="*/ 11624371 w 12192001"/>
              <a:gd name="connsiteY31" fmla="*/ 793897 h 6858000"/>
              <a:gd name="connsiteX32" fmla="*/ 11836460 w 12192001"/>
              <a:gd name="connsiteY32" fmla="*/ 571943 h 6858000"/>
              <a:gd name="connsiteX33" fmla="*/ 11624371 w 12192001"/>
              <a:gd name="connsiteY33" fmla="*/ 349989 h 6858000"/>
              <a:gd name="connsiteX34" fmla="*/ 0 w 12192001"/>
              <a:gd name="connsiteY34" fmla="*/ 0 h 6858000"/>
              <a:gd name="connsiteX35" fmla="*/ 12192001 w 12192001"/>
              <a:gd name="connsiteY35" fmla="*/ 0 h 6858000"/>
              <a:gd name="connsiteX36" fmla="*/ 12192001 w 12192001"/>
              <a:gd name="connsiteY36" fmla="*/ 6858000 h 6858000"/>
              <a:gd name="connsiteX37" fmla="*/ 0 w 12192001"/>
              <a:gd name="connsiteY37" fmla="*/ 6858000 h 6858000"/>
              <a:gd name="connsiteX38" fmla="*/ 0 w 12192001"/>
              <a:gd name="connsiteY3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624371 w 12192001"/>
              <a:gd name="connsiteY28" fmla="*/ 349989 h 6858000"/>
              <a:gd name="connsiteX29" fmla="*/ 11412281 w 12192001"/>
              <a:gd name="connsiteY29" fmla="*/ 571943 h 6858000"/>
              <a:gd name="connsiteX30" fmla="*/ 11624371 w 12192001"/>
              <a:gd name="connsiteY30" fmla="*/ 793897 h 6858000"/>
              <a:gd name="connsiteX31" fmla="*/ 11836460 w 12192001"/>
              <a:gd name="connsiteY31" fmla="*/ 571943 h 6858000"/>
              <a:gd name="connsiteX32" fmla="*/ 11624371 w 12192001"/>
              <a:gd name="connsiteY32" fmla="*/ 349989 h 6858000"/>
              <a:gd name="connsiteX33" fmla="*/ 0 w 12192001"/>
              <a:gd name="connsiteY33" fmla="*/ 0 h 6858000"/>
              <a:gd name="connsiteX34" fmla="*/ 12192001 w 12192001"/>
              <a:gd name="connsiteY34" fmla="*/ 0 h 6858000"/>
              <a:gd name="connsiteX35" fmla="*/ 12192001 w 12192001"/>
              <a:gd name="connsiteY35" fmla="*/ 6858000 h 6858000"/>
              <a:gd name="connsiteX36" fmla="*/ 0 w 12192001"/>
              <a:gd name="connsiteY36" fmla="*/ 6858000 h 6858000"/>
              <a:gd name="connsiteX37" fmla="*/ 0 w 12192001"/>
              <a:gd name="connsiteY3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0356 w 12192001"/>
              <a:gd name="connsiteY19" fmla="*/ 524982 h 6858000"/>
              <a:gd name="connsiteX20" fmla="*/ 11479696 w 12192001"/>
              <a:gd name="connsiteY20" fmla="*/ 521721 h 6858000"/>
              <a:gd name="connsiteX21" fmla="*/ 11493943 w 12192001"/>
              <a:gd name="connsiteY21" fmla="*/ 500271 h 6858000"/>
              <a:gd name="connsiteX22" fmla="*/ 11501374 w 12192001"/>
              <a:gd name="connsiteY22" fmla="*/ 498774 h 6858000"/>
              <a:gd name="connsiteX23" fmla="*/ 11501350 w 12192001"/>
              <a:gd name="connsiteY23" fmla="*/ 498442 h 6858000"/>
              <a:gd name="connsiteX24" fmla="*/ 11528691 w 12192001"/>
              <a:gd name="connsiteY24" fmla="*/ 495886 h 6858000"/>
              <a:gd name="connsiteX25" fmla="*/ 11539182 w 12192001"/>
              <a:gd name="connsiteY25" fmla="*/ 495676 h 6858000"/>
              <a:gd name="connsiteX26" fmla="*/ 11539262 w 12192001"/>
              <a:gd name="connsiteY26" fmla="*/ 495660 h 6858000"/>
              <a:gd name="connsiteX27" fmla="*/ 11624371 w 12192001"/>
              <a:gd name="connsiteY27" fmla="*/ 349989 h 6858000"/>
              <a:gd name="connsiteX28" fmla="*/ 11412281 w 12192001"/>
              <a:gd name="connsiteY28" fmla="*/ 571943 h 6858000"/>
              <a:gd name="connsiteX29" fmla="*/ 11624371 w 12192001"/>
              <a:gd name="connsiteY29" fmla="*/ 793897 h 6858000"/>
              <a:gd name="connsiteX30" fmla="*/ 11836460 w 12192001"/>
              <a:gd name="connsiteY30" fmla="*/ 571943 h 6858000"/>
              <a:gd name="connsiteX31" fmla="*/ 11624371 w 12192001"/>
              <a:gd name="connsiteY31" fmla="*/ 349989 h 6858000"/>
              <a:gd name="connsiteX32" fmla="*/ 0 w 12192001"/>
              <a:gd name="connsiteY32" fmla="*/ 0 h 6858000"/>
              <a:gd name="connsiteX33" fmla="*/ 12192001 w 12192001"/>
              <a:gd name="connsiteY33" fmla="*/ 0 h 6858000"/>
              <a:gd name="connsiteX34" fmla="*/ 12192001 w 12192001"/>
              <a:gd name="connsiteY34" fmla="*/ 6858000 h 6858000"/>
              <a:gd name="connsiteX35" fmla="*/ 0 w 12192001"/>
              <a:gd name="connsiteY35" fmla="*/ 6858000 h 6858000"/>
              <a:gd name="connsiteX36" fmla="*/ 0 w 12192001"/>
              <a:gd name="connsiteY3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0356 w 12192001"/>
              <a:gd name="connsiteY18" fmla="*/ 524982 h 6858000"/>
              <a:gd name="connsiteX19" fmla="*/ 11479696 w 12192001"/>
              <a:gd name="connsiteY19" fmla="*/ 521721 h 6858000"/>
              <a:gd name="connsiteX20" fmla="*/ 11493943 w 12192001"/>
              <a:gd name="connsiteY20" fmla="*/ 500271 h 6858000"/>
              <a:gd name="connsiteX21" fmla="*/ 11501374 w 12192001"/>
              <a:gd name="connsiteY21" fmla="*/ 498774 h 6858000"/>
              <a:gd name="connsiteX22" fmla="*/ 11501350 w 12192001"/>
              <a:gd name="connsiteY22" fmla="*/ 498442 h 6858000"/>
              <a:gd name="connsiteX23" fmla="*/ 11528691 w 12192001"/>
              <a:gd name="connsiteY23" fmla="*/ 495886 h 6858000"/>
              <a:gd name="connsiteX24" fmla="*/ 11539182 w 12192001"/>
              <a:gd name="connsiteY24" fmla="*/ 495676 h 6858000"/>
              <a:gd name="connsiteX25" fmla="*/ 11539262 w 12192001"/>
              <a:gd name="connsiteY25" fmla="*/ 495660 h 6858000"/>
              <a:gd name="connsiteX26" fmla="*/ 11624371 w 12192001"/>
              <a:gd name="connsiteY26" fmla="*/ 349989 h 6858000"/>
              <a:gd name="connsiteX27" fmla="*/ 11412281 w 12192001"/>
              <a:gd name="connsiteY27" fmla="*/ 571943 h 6858000"/>
              <a:gd name="connsiteX28" fmla="*/ 11624371 w 12192001"/>
              <a:gd name="connsiteY28" fmla="*/ 793897 h 6858000"/>
              <a:gd name="connsiteX29" fmla="*/ 11836460 w 12192001"/>
              <a:gd name="connsiteY29" fmla="*/ 571943 h 6858000"/>
              <a:gd name="connsiteX30" fmla="*/ 11624371 w 12192001"/>
              <a:gd name="connsiteY30" fmla="*/ 349989 h 6858000"/>
              <a:gd name="connsiteX31" fmla="*/ 0 w 12192001"/>
              <a:gd name="connsiteY31" fmla="*/ 0 h 6858000"/>
              <a:gd name="connsiteX32" fmla="*/ 12192001 w 12192001"/>
              <a:gd name="connsiteY32" fmla="*/ 0 h 6858000"/>
              <a:gd name="connsiteX33" fmla="*/ 12192001 w 12192001"/>
              <a:gd name="connsiteY33" fmla="*/ 6858000 h 6858000"/>
              <a:gd name="connsiteX34" fmla="*/ 0 w 12192001"/>
              <a:gd name="connsiteY34" fmla="*/ 6858000 h 6858000"/>
              <a:gd name="connsiteX35" fmla="*/ 0 w 12192001"/>
              <a:gd name="connsiteY3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0356 w 12192001"/>
              <a:gd name="connsiteY17" fmla="*/ 524982 h 6858000"/>
              <a:gd name="connsiteX18" fmla="*/ 11479696 w 12192001"/>
              <a:gd name="connsiteY18" fmla="*/ 521721 h 6858000"/>
              <a:gd name="connsiteX19" fmla="*/ 11493943 w 12192001"/>
              <a:gd name="connsiteY19" fmla="*/ 500271 h 6858000"/>
              <a:gd name="connsiteX20" fmla="*/ 11501374 w 12192001"/>
              <a:gd name="connsiteY20" fmla="*/ 498774 h 6858000"/>
              <a:gd name="connsiteX21" fmla="*/ 11501350 w 12192001"/>
              <a:gd name="connsiteY21" fmla="*/ 498442 h 6858000"/>
              <a:gd name="connsiteX22" fmla="*/ 11528691 w 12192001"/>
              <a:gd name="connsiteY22" fmla="*/ 495886 h 6858000"/>
              <a:gd name="connsiteX23" fmla="*/ 11539182 w 12192001"/>
              <a:gd name="connsiteY23" fmla="*/ 495676 h 6858000"/>
              <a:gd name="connsiteX24" fmla="*/ 11539262 w 12192001"/>
              <a:gd name="connsiteY24" fmla="*/ 495660 h 6858000"/>
              <a:gd name="connsiteX25" fmla="*/ 11624371 w 12192001"/>
              <a:gd name="connsiteY25" fmla="*/ 349989 h 6858000"/>
              <a:gd name="connsiteX26" fmla="*/ 11412281 w 12192001"/>
              <a:gd name="connsiteY26" fmla="*/ 571943 h 6858000"/>
              <a:gd name="connsiteX27" fmla="*/ 11624371 w 12192001"/>
              <a:gd name="connsiteY27" fmla="*/ 793897 h 6858000"/>
              <a:gd name="connsiteX28" fmla="*/ 11836460 w 12192001"/>
              <a:gd name="connsiteY28" fmla="*/ 571943 h 6858000"/>
              <a:gd name="connsiteX29" fmla="*/ 11624371 w 12192001"/>
              <a:gd name="connsiteY29" fmla="*/ 349989 h 6858000"/>
              <a:gd name="connsiteX30" fmla="*/ 0 w 12192001"/>
              <a:gd name="connsiteY30" fmla="*/ 0 h 6858000"/>
              <a:gd name="connsiteX31" fmla="*/ 12192001 w 12192001"/>
              <a:gd name="connsiteY31" fmla="*/ 0 h 6858000"/>
              <a:gd name="connsiteX32" fmla="*/ 12192001 w 12192001"/>
              <a:gd name="connsiteY32" fmla="*/ 6858000 h 6858000"/>
              <a:gd name="connsiteX33" fmla="*/ 0 w 12192001"/>
              <a:gd name="connsiteY33" fmla="*/ 6858000 h 6858000"/>
              <a:gd name="connsiteX34" fmla="*/ 0 w 12192001"/>
              <a:gd name="connsiteY3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0356 w 12192001"/>
              <a:gd name="connsiteY16" fmla="*/ 524982 h 6858000"/>
              <a:gd name="connsiteX17" fmla="*/ 11479696 w 12192001"/>
              <a:gd name="connsiteY17" fmla="*/ 521721 h 6858000"/>
              <a:gd name="connsiteX18" fmla="*/ 11493943 w 12192001"/>
              <a:gd name="connsiteY18" fmla="*/ 500271 h 6858000"/>
              <a:gd name="connsiteX19" fmla="*/ 11501374 w 12192001"/>
              <a:gd name="connsiteY19" fmla="*/ 498774 h 6858000"/>
              <a:gd name="connsiteX20" fmla="*/ 11501350 w 12192001"/>
              <a:gd name="connsiteY20" fmla="*/ 498442 h 6858000"/>
              <a:gd name="connsiteX21" fmla="*/ 11528691 w 12192001"/>
              <a:gd name="connsiteY21" fmla="*/ 495886 h 6858000"/>
              <a:gd name="connsiteX22" fmla="*/ 11539182 w 12192001"/>
              <a:gd name="connsiteY22" fmla="*/ 495676 h 6858000"/>
              <a:gd name="connsiteX23" fmla="*/ 11539262 w 12192001"/>
              <a:gd name="connsiteY23" fmla="*/ 495660 h 6858000"/>
              <a:gd name="connsiteX24" fmla="*/ 11624371 w 12192001"/>
              <a:gd name="connsiteY24" fmla="*/ 349989 h 6858000"/>
              <a:gd name="connsiteX25" fmla="*/ 11412281 w 12192001"/>
              <a:gd name="connsiteY25" fmla="*/ 571943 h 6858000"/>
              <a:gd name="connsiteX26" fmla="*/ 11624371 w 12192001"/>
              <a:gd name="connsiteY26" fmla="*/ 793897 h 6858000"/>
              <a:gd name="connsiteX27" fmla="*/ 11836460 w 12192001"/>
              <a:gd name="connsiteY27" fmla="*/ 571943 h 6858000"/>
              <a:gd name="connsiteX28" fmla="*/ 11624371 w 12192001"/>
              <a:gd name="connsiteY28" fmla="*/ 349989 h 6858000"/>
              <a:gd name="connsiteX29" fmla="*/ 0 w 12192001"/>
              <a:gd name="connsiteY29" fmla="*/ 0 h 6858000"/>
              <a:gd name="connsiteX30" fmla="*/ 12192001 w 12192001"/>
              <a:gd name="connsiteY30" fmla="*/ 0 h 6858000"/>
              <a:gd name="connsiteX31" fmla="*/ 12192001 w 12192001"/>
              <a:gd name="connsiteY31" fmla="*/ 6858000 h 6858000"/>
              <a:gd name="connsiteX32" fmla="*/ 0 w 12192001"/>
              <a:gd name="connsiteY32" fmla="*/ 6858000 h 6858000"/>
              <a:gd name="connsiteX33" fmla="*/ 0 w 12192001"/>
              <a:gd name="connsiteY3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539262 w 12192001"/>
              <a:gd name="connsiteY22" fmla="*/ 495660 h 6858000"/>
              <a:gd name="connsiteX23" fmla="*/ 11624371 w 12192001"/>
              <a:gd name="connsiteY23" fmla="*/ 349989 h 6858000"/>
              <a:gd name="connsiteX24" fmla="*/ 11412281 w 12192001"/>
              <a:gd name="connsiteY24" fmla="*/ 571943 h 6858000"/>
              <a:gd name="connsiteX25" fmla="*/ 11624371 w 12192001"/>
              <a:gd name="connsiteY25" fmla="*/ 793897 h 6858000"/>
              <a:gd name="connsiteX26" fmla="*/ 11836460 w 12192001"/>
              <a:gd name="connsiteY26" fmla="*/ 571943 h 6858000"/>
              <a:gd name="connsiteX27" fmla="*/ 11624371 w 12192001"/>
              <a:gd name="connsiteY27" fmla="*/ 349989 h 6858000"/>
              <a:gd name="connsiteX28" fmla="*/ 0 w 12192001"/>
              <a:gd name="connsiteY28" fmla="*/ 0 h 6858000"/>
              <a:gd name="connsiteX29" fmla="*/ 12192001 w 12192001"/>
              <a:gd name="connsiteY29" fmla="*/ 0 h 6858000"/>
              <a:gd name="connsiteX30" fmla="*/ 12192001 w 12192001"/>
              <a:gd name="connsiteY30" fmla="*/ 6858000 h 6858000"/>
              <a:gd name="connsiteX31" fmla="*/ 0 w 12192001"/>
              <a:gd name="connsiteY31" fmla="*/ 6858000 h 6858000"/>
              <a:gd name="connsiteX32" fmla="*/ 0 w 12192001"/>
              <a:gd name="connsiteY3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182 w 12192001"/>
              <a:gd name="connsiteY5" fmla="*/ 49567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624371 w 12192001"/>
              <a:gd name="connsiteY22" fmla="*/ 349989 h 6858000"/>
              <a:gd name="connsiteX23" fmla="*/ 11412281 w 12192001"/>
              <a:gd name="connsiteY23" fmla="*/ 571943 h 6858000"/>
              <a:gd name="connsiteX24" fmla="*/ 11624371 w 12192001"/>
              <a:gd name="connsiteY24" fmla="*/ 793897 h 6858000"/>
              <a:gd name="connsiteX25" fmla="*/ 11836460 w 12192001"/>
              <a:gd name="connsiteY25" fmla="*/ 571943 h 6858000"/>
              <a:gd name="connsiteX26" fmla="*/ 11624371 w 12192001"/>
              <a:gd name="connsiteY26" fmla="*/ 349989 h 6858000"/>
              <a:gd name="connsiteX27" fmla="*/ 0 w 12192001"/>
              <a:gd name="connsiteY27" fmla="*/ 0 h 6858000"/>
              <a:gd name="connsiteX28" fmla="*/ 12192001 w 12192001"/>
              <a:gd name="connsiteY28" fmla="*/ 0 h 6858000"/>
              <a:gd name="connsiteX29" fmla="*/ 12192001 w 12192001"/>
              <a:gd name="connsiteY29" fmla="*/ 6858000 h 6858000"/>
              <a:gd name="connsiteX30" fmla="*/ 0 w 12192001"/>
              <a:gd name="connsiteY30" fmla="*/ 6858000 h 6858000"/>
              <a:gd name="connsiteX31" fmla="*/ 0 w 12192001"/>
              <a:gd name="connsiteY3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28691 w 12192001"/>
              <a:gd name="connsiteY5" fmla="*/ 49588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624371 w 12192001"/>
              <a:gd name="connsiteY21" fmla="*/ 349989 h 6858000"/>
              <a:gd name="connsiteX22" fmla="*/ 11412281 w 12192001"/>
              <a:gd name="connsiteY22" fmla="*/ 571943 h 6858000"/>
              <a:gd name="connsiteX23" fmla="*/ 11624371 w 12192001"/>
              <a:gd name="connsiteY23" fmla="*/ 793897 h 6858000"/>
              <a:gd name="connsiteX24" fmla="*/ 11836460 w 12192001"/>
              <a:gd name="connsiteY24" fmla="*/ 571943 h 6858000"/>
              <a:gd name="connsiteX25" fmla="*/ 11624371 w 12192001"/>
              <a:gd name="connsiteY25" fmla="*/ 349989 h 6858000"/>
              <a:gd name="connsiteX26" fmla="*/ 0 w 12192001"/>
              <a:gd name="connsiteY26" fmla="*/ 0 h 6858000"/>
              <a:gd name="connsiteX27" fmla="*/ 12192001 w 12192001"/>
              <a:gd name="connsiteY27" fmla="*/ 0 h 6858000"/>
              <a:gd name="connsiteX28" fmla="*/ 12192001 w 12192001"/>
              <a:gd name="connsiteY28" fmla="*/ 6858000 h 6858000"/>
              <a:gd name="connsiteX29" fmla="*/ 0 w 12192001"/>
              <a:gd name="connsiteY29" fmla="*/ 6858000 h 6858000"/>
              <a:gd name="connsiteX30" fmla="*/ 0 w 12192001"/>
              <a:gd name="connsiteY3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50 w 12192001"/>
              <a:gd name="connsiteY5" fmla="*/ 498442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624371 w 12192001"/>
              <a:gd name="connsiteY20" fmla="*/ 349989 h 6858000"/>
              <a:gd name="connsiteX21" fmla="*/ 11412281 w 12192001"/>
              <a:gd name="connsiteY21" fmla="*/ 571943 h 6858000"/>
              <a:gd name="connsiteX22" fmla="*/ 11624371 w 12192001"/>
              <a:gd name="connsiteY22" fmla="*/ 793897 h 6858000"/>
              <a:gd name="connsiteX23" fmla="*/ 11836460 w 12192001"/>
              <a:gd name="connsiteY23" fmla="*/ 571943 h 6858000"/>
              <a:gd name="connsiteX24" fmla="*/ 11624371 w 12192001"/>
              <a:gd name="connsiteY24" fmla="*/ 349989 h 6858000"/>
              <a:gd name="connsiteX25" fmla="*/ 0 w 12192001"/>
              <a:gd name="connsiteY25" fmla="*/ 0 h 6858000"/>
              <a:gd name="connsiteX26" fmla="*/ 12192001 w 12192001"/>
              <a:gd name="connsiteY26" fmla="*/ 0 h 6858000"/>
              <a:gd name="connsiteX27" fmla="*/ 12192001 w 12192001"/>
              <a:gd name="connsiteY27" fmla="*/ 6858000 h 6858000"/>
              <a:gd name="connsiteX28" fmla="*/ 0 w 12192001"/>
              <a:gd name="connsiteY28" fmla="*/ 6858000 h 6858000"/>
              <a:gd name="connsiteX29" fmla="*/ 0 w 12192001"/>
              <a:gd name="connsiteY2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74 w 12192001"/>
              <a:gd name="connsiteY5" fmla="*/ 498774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624371 w 12192001"/>
              <a:gd name="connsiteY19" fmla="*/ 349989 h 6858000"/>
              <a:gd name="connsiteX20" fmla="*/ 11412281 w 12192001"/>
              <a:gd name="connsiteY20" fmla="*/ 571943 h 6858000"/>
              <a:gd name="connsiteX21" fmla="*/ 11624371 w 12192001"/>
              <a:gd name="connsiteY21" fmla="*/ 793897 h 6858000"/>
              <a:gd name="connsiteX22" fmla="*/ 11836460 w 12192001"/>
              <a:gd name="connsiteY22" fmla="*/ 571943 h 6858000"/>
              <a:gd name="connsiteX23" fmla="*/ 11624371 w 12192001"/>
              <a:gd name="connsiteY23" fmla="*/ 349989 h 6858000"/>
              <a:gd name="connsiteX24" fmla="*/ 0 w 12192001"/>
              <a:gd name="connsiteY24" fmla="*/ 0 h 6858000"/>
              <a:gd name="connsiteX25" fmla="*/ 12192001 w 12192001"/>
              <a:gd name="connsiteY25" fmla="*/ 0 h 6858000"/>
              <a:gd name="connsiteX26" fmla="*/ 12192001 w 12192001"/>
              <a:gd name="connsiteY26" fmla="*/ 6858000 h 6858000"/>
              <a:gd name="connsiteX27" fmla="*/ 0 w 12192001"/>
              <a:gd name="connsiteY27" fmla="*/ 6858000 h 6858000"/>
              <a:gd name="connsiteX28" fmla="*/ 0 w 12192001"/>
              <a:gd name="connsiteY2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624371 w 12192001"/>
              <a:gd name="connsiteY18" fmla="*/ 349989 h 6858000"/>
              <a:gd name="connsiteX19" fmla="*/ 11412281 w 12192001"/>
              <a:gd name="connsiteY19" fmla="*/ 571943 h 6858000"/>
              <a:gd name="connsiteX20" fmla="*/ 11624371 w 12192001"/>
              <a:gd name="connsiteY20" fmla="*/ 793897 h 6858000"/>
              <a:gd name="connsiteX21" fmla="*/ 11836460 w 12192001"/>
              <a:gd name="connsiteY21" fmla="*/ 571943 h 6858000"/>
              <a:gd name="connsiteX22" fmla="*/ 11624371 w 12192001"/>
              <a:gd name="connsiteY22" fmla="*/ 349989 h 6858000"/>
              <a:gd name="connsiteX23" fmla="*/ 0 w 12192001"/>
              <a:gd name="connsiteY23" fmla="*/ 0 h 6858000"/>
              <a:gd name="connsiteX24" fmla="*/ 12192001 w 12192001"/>
              <a:gd name="connsiteY24" fmla="*/ 0 h 6858000"/>
              <a:gd name="connsiteX25" fmla="*/ 12192001 w 12192001"/>
              <a:gd name="connsiteY25" fmla="*/ 6858000 h 6858000"/>
              <a:gd name="connsiteX26" fmla="*/ 0 w 12192001"/>
              <a:gd name="connsiteY26" fmla="*/ 6858000 h 6858000"/>
              <a:gd name="connsiteX27" fmla="*/ 0 w 12192001"/>
              <a:gd name="connsiteY2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480356 w 12192001"/>
              <a:gd name="connsiteY14" fmla="*/ 524982 h 6858000"/>
              <a:gd name="connsiteX15" fmla="*/ 11479696 w 12192001"/>
              <a:gd name="connsiteY15" fmla="*/ 521721 h 6858000"/>
              <a:gd name="connsiteX16" fmla="*/ 11493943 w 12192001"/>
              <a:gd name="connsiteY16" fmla="*/ 500271 h 6858000"/>
              <a:gd name="connsiteX17" fmla="*/ 11624371 w 12192001"/>
              <a:gd name="connsiteY17" fmla="*/ 349989 h 6858000"/>
              <a:gd name="connsiteX18" fmla="*/ 11412281 w 12192001"/>
              <a:gd name="connsiteY18" fmla="*/ 571943 h 6858000"/>
              <a:gd name="connsiteX19" fmla="*/ 11624371 w 12192001"/>
              <a:gd name="connsiteY19" fmla="*/ 793897 h 6858000"/>
              <a:gd name="connsiteX20" fmla="*/ 11836460 w 12192001"/>
              <a:gd name="connsiteY20" fmla="*/ 571943 h 6858000"/>
              <a:gd name="connsiteX21" fmla="*/ 11624371 w 12192001"/>
              <a:gd name="connsiteY21" fmla="*/ 349989 h 6858000"/>
              <a:gd name="connsiteX22" fmla="*/ 0 w 12192001"/>
              <a:gd name="connsiteY22" fmla="*/ 0 h 6858000"/>
              <a:gd name="connsiteX23" fmla="*/ 12192001 w 12192001"/>
              <a:gd name="connsiteY23" fmla="*/ 0 h 6858000"/>
              <a:gd name="connsiteX24" fmla="*/ 12192001 w 12192001"/>
              <a:gd name="connsiteY24" fmla="*/ 6858000 h 6858000"/>
              <a:gd name="connsiteX25" fmla="*/ 0 w 12192001"/>
              <a:gd name="connsiteY25" fmla="*/ 6858000 h 6858000"/>
              <a:gd name="connsiteX26" fmla="*/ 0 w 12192001"/>
              <a:gd name="connsiteY2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480356 w 12192001"/>
              <a:gd name="connsiteY13" fmla="*/ 524982 h 6858000"/>
              <a:gd name="connsiteX14" fmla="*/ 11479696 w 12192001"/>
              <a:gd name="connsiteY14" fmla="*/ 521721 h 6858000"/>
              <a:gd name="connsiteX15" fmla="*/ 11493943 w 12192001"/>
              <a:gd name="connsiteY15" fmla="*/ 500271 h 6858000"/>
              <a:gd name="connsiteX16" fmla="*/ 11624371 w 12192001"/>
              <a:gd name="connsiteY16" fmla="*/ 349989 h 6858000"/>
              <a:gd name="connsiteX17" fmla="*/ 11412281 w 12192001"/>
              <a:gd name="connsiteY17" fmla="*/ 571943 h 6858000"/>
              <a:gd name="connsiteX18" fmla="*/ 11624371 w 12192001"/>
              <a:gd name="connsiteY18" fmla="*/ 793897 h 6858000"/>
              <a:gd name="connsiteX19" fmla="*/ 11836460 w 12192001"/>
              <a:gd name="connsiteY19" fmla="*/ 571943 h 6858000"/>
              <a:gd name="connsiteX20" fmla="*/ 11624371 w 12192001"/>
              <a:gd name="connsiteY20" fmla="*/ 349989 h 6858000"/>
              <a:gd name="connsiteX21" fmla="*/ 0 w 12192001"/>
              <a:gd name="connsiteY21" fmla="*/ 0 h 6858000"/>
              <a:gd name="connsiteX22" fmla="*/ 12192001 w 12192001"/>
              <a:gd name="connsiteY22" fmla="*/ 0 h 6858000"/>
              <a:gd name="connsiteX23" fmla="*/ 12192001 w 12192001"/>
              <a:gd name="connsiteY23" fmla="*/ 6858000 h 6858000"/>
              <a:gd name="connsiteX24" fmla="*/ 0 w 12192001"/>
              <a:gd name="connsiteY24" fmla="*/ 6858000 h 6858000"/>
              <a:gd name="connsiteX25" fmla="*/ 0 w 12192001"/>
              <a:gd name="connsiteY2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493943 w 12192001"/>
              <a:gd name="connsiteY14" fmla="*/ 500271 h 6858000"/>
              <a:gd name="connsiteX15" fmla="*/ 11624371 w 12192001"/>
              <a:gd name="connsiteY15" fmla="*/ 349989 h 6858000"/>
              <a:gd name="connsiteX16" fmla="*/ 11412281 w 12192001"/>
              <a:gd name="connsiteY16" fmla="*/ 571943 h 6858000"/>
              <a:gd name="connsiteX17" fmla="*/ 11624371 w 12192001"/>
              <a:gd name="connsiteY17" fmla="*/ 793897 h 6858000"/>
              <a:gd name="connsiteX18" fmla="*/ 11836460 w 12192001"/>
              <a:gd name="connsiteY18" fmla="*/ 571943 h 6858000"/>
              <a:gd name="connsiteX19" fmla="*/ 11624371 w 12192001"/>
              <a:gd name="connsiteY19" fmla="*/ 349989 h 6858000"/>
              <a:gd name="connsiteX20" fmla="*/ 0 w 12192001"/>
              <a:gd name="connsiteY20" fmla="*/ 0 h 6858000"/>
              <a:gd name="connsiteX21" fmla="*/ 12192001 w 12192001"/>
              <a:gd name="connsiteY21" fmla="*/ 0 h 6858000"/>
              <a:gd name="connsiteX22" fmla="*/ 12192001 w 12192001"/>
              <a:gd name="connsiteY22" fmla="*/ 6858000 h 6858000"/>
              <a:gd name="connsiteX23" fmla="*/ 0 w 12192001"/>
              <a:gd name="connsiteY23" fmla="*/ 6858000 h 6858000"/>
              <a:gd name="connsiteX24" fmla="*/ 0 w 12192001"/>
              <a:gd name="connsiteY2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624371 w 12192001"/>
              <a:gd name="connsiteY14" fmla="*/ 349989 h 6858000"/>
              <a:gd name="connsiteX15" fmla="*/ 11412281 w 12192001"/>
              <a:gd name="connsiteY15" fmla="*/ 571943 h 6858000"/>
              <a:gd name="connsiteX16" fmla="*/ 11624371 w 12192001"/>
              <a:gd name="connsiteY16" fmla="*/ 793897 h 6858000"/>
              <a:gd name="connsiteX17" fmla="*/ 11836460 w 12192001"/>
              <a:gd name="connsiteY17" fmla="*/ 571943 h 6858000"/>
              <a:gd name="connsiteX18" fmla="*/ 11624371 w 12192001"/>
              <a:gd name="connsiteY18" fmla="*/ 349989 h 6858000"/>
              <a:gd name="connsiteX19" fmla="*/ 0 w 12192001"/>
              <a:gd name="connsiteY19" fmla="*/ 0 h 6858000"/>
              <a:gd name="connsiteX20" fmla="*/ 12192001 w 12192001"/>
              <a:gd name="connsiteY20" fmla="*/ 0 h 6858000"/>
              <a:gd name="connsiteX21" fmla="*/ 12192001 w 12192001"/>
              <a:gd name="connsiteY21" fmla="*/ 6858000 h 6858000"/>
              <a:gd name="connsiteX22" fmla="*/ 0 w 12192001"/>
              <a:gd name="connsiteY22" fmla="*/ 6858000 h 6858000"/>
              <a:gd name="connsiteX23" fmla="*/ 0 w 12192001"/>
              <a:gd name="connsiteY2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480356 w 12192001"/>
              <a:gd name="connsiteY11" fmla="*/ 524982 h 6858000"/>
              <a:gd name="connsiteX12" fmla="*/ 11479696 w 12192001"/>
              <a:gd name="connsiteY12" fmla="*/ 521721 h 6858000"/>
              <a:gd name="connsiteX13" fmla="*/ 11624371 w 12192001"/>
              <a:gd name="connsiteY13" fmla="*/ 349989 h 6858000"/>
              <a:gd name="connsiteX14" fmla="*/ 11412281 w 12192001"/>
              <a:gd name="connsiteY14" fmla="*/ 571943 h 6858000"/>
              <a:gd name="connsiteX15" fmla="*/ 11624371 w 12192001"/>
              <a:gd name="connsiteY15" fmla="*/ 793897 h 6858000"/>
              <a:gd name="connsiteX16" fmla="*/ 11836460 w 12192001"/>
              <a:gd name="connsiteY16" fmla="*/ 571943 h 6858000"/>
              <a:gd name="connsiteX17" fmla="*/ 11624371 w 12192001"/>
              <a:gd name="connsiteY17" fmla="*/ 349989 h 6858000"/>
              <a:gd name="connsiteX18" fmla="*/ 0 w 12192001"/>
              <a:gd name="connsiteY18" fmla="*/ 0 h 6858000"/>
              <a:gd name="connsiteX19" fmla="*/ 12192001 w 12192001"/>
              <a:gd name="connsiteY19" fmla="*/ 0 h 6858000"/>
              <a:gd name="connsiteX20" fmla="*/ 12192001 w 12192001"/>
              <a:gd name="connsiteY20" fmla="*/ 6858000 h 6858000"/>
              <a:gd name="connsiteX21" fmla="*/ 0 w 12192001"/>
              <a:gd name="connsiteY21" fmla="*/ 6858000 h 6858000"/>
              <a:gd name="connsiteX22" fmla="*/ 0 w 12192001"/>
              <a:gd name="connsiteY2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480356 w 12192001"/>
              <a:gd name="connsiteY10" fmla="*/ 524982 h 6858000"/>
              <a:gd name="connsiteX11" fmla="*/ 11479696 w 12192001"/>
              <a:gd name="connsiteY11" fmla="*/ 521721 h 6858000"/>
              <a:gd name="connsiteX12" fmla="*/ 11624371 w 12192001"/>
              <a:gd name="connsiteY12" fmla="*/ 349989 h 6858000"/>
              <a:gd name="connsiteX13" fmla="*/ 11412281 w 12192001"/>
              <a:gd name="connsiteY13" fmla="*/ 571943 h 6858000"/>
              <a:gd name="connsiteX14" fmla="*/ 11624371 w 12192001"/>
              <a:gd name="connsiteY14" fmla="*/ 793897 h 6858000"/>
              <a:gd name="connsiteX15" fmla="*/ 11836460 w 12192001"/>
              <a:gd name="connsiteY15" fmla="*/ 571943 h 6858000"/>
              <a:gd name="connsiteX16" fmla="*/ 11624371 w 12192001"/>
              <a:gd name="connsiteY16" fmla="*/ 349989 h 6858000"/>
              <a:gd name="connsiteX17" fmla="*/ 0 w 12192001"/>
              <a:gd name="connsiteY17" fmla="*/ 0 h 6858000"/>
              <a:gd name="connsiteX18" fmla="*/ 12192001 w 12192001"/>
              <a:gd name="connsiteY18" fmla="*/ 0 h 6858000"/>
              <a:gd name="connsiteX19" fmla="*/ 12192001 w 12192001"/>
              <a:gd name="connsiteY19" fmla="*/ 6858000 h 6858000"/>
              <a:gd name="connsiteX20" fmla="*/ 0 w 12192001"/>
              <a:gd name="connsiteY20" fmla="*/ 6858000 h 6858000"/>
              <a:gd name="connsiteX21" fmla="*/ 0 w 12192001"/>
              <a:gd name="connsiteY2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480356 w 12192001"/>
              <a:gd name="connsiteY9" fmla="*/ 524982 h 6858000"/>
              <a:gd name="connsiteX10" fmla="*/ 11479696 w 12192001"/>
              <a:gd name="connsiteY10" fmla="*/ 521721 h 6858000"/>
              <a:gd name="connsiteX11" fmla="*/ 11624371 w 12192001"/>
              <a:gd name="connsiteY11" fmla="*/ 349989 h 6858000"/>
              <a:gd name="connsiteX12" fmla="*/ 11412281 w 12192001"/>
              <a:gd name="connsiteY12" fmla="*/ 571943 h 6858000"/>
              <a:gd name="connsiteX13" fmla="*/ 11624371 w 12192001"/>
              <a:gd name="connsiteY13" fmla="*/ 793897 h 6858000"/>
              <a:gd name="connsiteX14" fmla="*/ 11836460 w 12192001"/>
              <a:gd name="connsiteY14" fmla="*/ 571943 h 6858000"/>
              <a:gd name="connsiteX15" fmla="*/ 11624371 w 12192001"/>
              <a:gd name="connsiteY15" fmla="*/ 349989 h 6858000"/>
              <a:gd name="connsiteX16" fmla="*/ 0 w 12192001"/>
              <a:gd name="connsiteY16" fmla="*/ 0 h 6858000"/>
              <a:gd name="connsiteX17" fmla="*/ 12192001 w 12192001"/>
              <a:gd name="connsiteY17" fmla="*/ 0 h 6858000"/>
              <a:gd name="connsiteX18" fmla="*/ 12192001 w 12192001"/>
              <a:gd name="connsiteY18" fmla="*/ 6858000 h 6858000"/>
              <a:gd name="connsiteX19" fmla="*/ 0 w 12192001"/>
              <a:gd name="connsiteY19" fmla="*/ 6858000 h 6858000"/>
              <a:gd name="connsiteX20" fmla="*/ 0 w 12192001"/>
              <a:gd name="connsiteY2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480356 w 12192001"/>
              <a:gd name="connsiteY8" fmla="*/ 524982 h 6858000"/>
              <a:gd name="connsiteX9" fmla="*/ 11479696 w 12192001"/>
              <a:gd name="connsiteY9" fmla="*/ 521721 h 6858000"/>
              <a:gd name="connsiteX10" fmla="*/ 11624371 w 12192001"/>
              <a:gd name="connsiteY10" fmla="*/ 349989 h 6858000"/>
              <a:gd name="connsiteX11" fmla="*/ 11412281 w 12192001"/>
              <a:gd name="connsiteY11" fmla="*/ 571943 h 6858000"/>
              <a:gd name="connsiteX12" fmla="*/ 11624371 w 12192001"/>
              <a:gd name="connsiteY12" fmla="*/ 793897 h 6858000"/>
              <a:gd name="connsiteX13" fmla="*/ 11836460 w 12192001"/>
              <a:gd name="connsiteY13" fmla="*/ 571943 h 6858000"/>
              <a:gd name="connsiteX14" fmla="*/ 11624371 w 12192001"/>
              <a:gd name="connsiteY14" fmla="*/ 349989 h 6858000"/>
              <a:gd name="connsiteX15" fmla="*/ 0 w 12192001"/>
              <a:gd name="connsiteY15" fmla="*/ 0 h 6858000"/>
              <a:gd name="connsiteX16" fmla="*/ 12192001 w 12192001"/>
              <a:gd name="connsiteY16" fmla="*/ 0 h 6858000"/>
              <a:gd name="connsiteX17" fmla="*/ 12192001 w 12192001"/>
              <a:gd name="connsiteY17" fmla="*/ 6858000 h 6858000"/>
              <a:gd name="connsiteX18" fmla="*/ 0 w 12192001"/>
              <a:gd name="connsiteY18" fmla="*/ 6858000 h 6858000"/>
              <a:gd name="connsiteX19" fmla="*/ 0 w 12192001"/>
              <a:gd name="connsiteY1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480356 w 12192001"/>
              <a:gd name="connsiteY7" fmla="*/ 524982 h 6858000"/>
              <a:gd name="connsiteX8" fmla="*/ 11479696 w 12192001"/>
              <a:gd name="connsiteY8" fmla="*/ 521721 h 6858000"/>
              <a:gd name="connsiteX9" fmla="*/ 11624371 w 12192001"/>
              <a:gd name="connsiteY9" fmla="*/ 349989 h 6858000"/>
              <a:gd name="connsiteX10" fmla="*/ 11412281 w 12192001"/>
              <a:gd name="connsiteY10" fmla="*/ 571943 h 6858000"/>
              <a:gd name="connsiteX11" fmla="*/ 11624371 w 12192001"/>
              <a:gd name="connsiteY11" fmla="*/ 793897 h 6858000"/>
              <a:gd name="connsiteX12" fmla="*/ 11836460 w 12192001"/>
              <a:gd name="connsiteY12" fmla="*/ 571943 h 6858000"/>
              <a:gd name="connsiteX13" fmla="*/ 11624371 w 12192001"/>
              <a:gd name="connsiteY13" fmla="*/ 349989 h 6858000"/>
              <a:gd name="connsiteX14" fmla="*/ 0 w 12192001"/>
              <a:gd name="connsiteY14" fmla="*/ 0 h 6858000"/>
              <a:gd name="connsiteX15" fmla="*/ 12192001 w 12192001"/>
              <a:gd name="connsiteY15" fmla="*/ 0 h 6858000"/>
              <a:gd name="connsiteX16" fmla="*/ 12192001 w 12192001"/>
              <a:gd name="connsiteY16" fmla="*/ 6858000 h 6858000"/>
              <a:gd name="connsiteX17" fmla="*/ 0 w 12192001"/>
              <a:gd name="connsiteY17" fmla="*/ 6858000 h 6858000"/>
              <a:gd name="connsiteX18" fmla="*/ 0 w 12192001"/>
              <a:gd name="connsiteY1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480356 w 12192001"/>
              <a:gd name="connsiteY6" fmla="*/ 524982 h 6858000"/>
              <a:gd name="connsiteX7" fmla="*/ 11479696 w 12192001"/>
              <a:gd name="connsiteY7" fmla="*/ 521721 h 6858000"/>
              <a:gd name="connsiteX8" fmla="*/ 11624371 w 12192001"/>
              <a:gd name="connsiteY8" fmla="*/ 349989 h 6858000"/>
              <a:gd name="connsiteX9" fmla="*/ 11412281 w 12192001"/>
              <a:gd name="connsiteY9" fmla="*/ 571943 h 6858000"/>
              <a:gd name="connsiteX10" fmla="*/ 11624371 w 12192001"/>
              <a:gd name="connsiteY10" fmla="*/ 793897 h 6858000"/>
              <a:gd name="connsiteX11" fmla="*/ 11836460 w 12192001"/>
              <a:gd name="connsiteY11" fmla="*/ 571943 h 6858000"/>
              <a:gd name="connsiteX12" fmla="*/ 11624371 w 12192001"/>
              <a:gd name="connsiteY12" fmla="*/ 349989 h 6858000"/>
              <a:gd name="connsiteX13" fmla="*/ 0 w 12192001"/>
              <a:gd name="connsiteY13" fmla="*/ 0 h 6858000"/>
              <a:gd name="connsiteX14" fmla="*/ 12192001 w 12192001"/>
              <a:gd name="connsiteY14" fmla="*/ 0 h 6858000"/>
              <a:gd name="connsiteX15" fmla="*/ 12192001 w 12192001"/>
              <a:gd name="connsiteY15" fmla="*/ 6858000 h 6858000"/>
              <a:gd name="connsiteX16" fmla="*/ 0 w 12192001"/>
              <a:gd name="connsiteY16" fmla="*/ 6858000 h 6858000"/>
              <a:gd name="connsiteX17" fmla="*/ 0 w 12192001"/>
              <a:gd name="connsiteY1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624371 w 12192001"/>
              <a:gd name="connsiteY5" fmla="*/ 349989 h 6858000"/>
              <a:gd name="connsiteX6" fmla="*/ 11412281 w 12192001"/>
              <a:gd name="connsiteY6" fmla="*/ 571943 h 6858000"/>
              <a:gd name="connsiteX7" fmla="*/ 11624371 w 12192001"/>
              <a:gd name="connsiteY7" fmla="*/ 793897 h 6858000"/>
              <a:gd name="connsiteX8" fmla="*/ 11836460 w 12192001"/>
              <a:gd name="connsiteY8" fmla="*/ 571943 h 6858000"/>
              <a:gd name="connsiteX9" fmla="*/ 11624371 w 12192001"/>
              <a:gd name="connsiteY9" fmla="*/ 349989 h 6858000"/>
              <a:gd name="connsiteX10" fmla="*/ 0 w 12192001"/>
              <a:gd name="connsiteY10" fmla="*/ 0 h 6858000"/>
              <a:gd name="connsiteX11" fmla="*/ 12192001 w 12192001"/>
              <a:gd name="connsiteY11" fmla="*/ 0 h 6858000"/>
              <a:gd name="connsiteX12" fmla="*/ 12192001 w 12192001"/>
              <a:gd name="connsiteY12" fmla="*/ 6858000 h 6858000"/>
              <a:gd name="connsiteX13" fmla="*/ 0 w 12192001"/>
              <a:gd name="connsiteY13" fmla="*/ 6858000 h 6858000"/>
              <a:gd name="connsiteX14" fmla="*/ 0 w 12192001"/>
              <a:gd name="connsiteY1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6858000">
                <a:moveTo>
                  <a:pt x="542265" y="707572"/>
                </a:moveTo>
                <a:lnTo>
                  <a:pt x="542265" y="6150429"/>
                </a:lnTo>
                <a:lnTo>
                  <a:pt x="3728740" y="6150429"/>
                </a:lnTo>
                <a:lnTo>
                  <a:pt x="3728740" y="707572"/>
                </a:lnTo>
                <a:lnTo>
                  <a:pt x="542265" y="707572"/>
                </a:lnTo>
                <a:close/>
                <a:moveTo>
                  <a:pt x="11624371" y="349989"/>
                </a:moveTo>
                <a:cubicBezTo>
                  <a:pt x="11507237" y="349989"/>
                  <a:pt x="11412281" y="449361"/>
                  <a:pt x="11412281" y="571943"/>
                </a:cubicBezTo>
                <a:cubicBezTo>
                  <a:pt x="11412281" y="694525"/>
                  <a:pt x="11507237" y="793897"/>
                  <a:pt x="11624371" y="793897"/>
                </a:cubicBezTo>
                <a:cubicBezTo>
                  <a:pt x="11741504" y="793897"/>
                  <a:pt x="11836460" y="694525"/>
                  <a:pt x="11836460" y="571943"/>
                </a:cubicBezTo>
                <a:cubicBezTo>
                  <a:pt x="11836460" y="449361"/>
                  <a:pt x="11741504" y="349989"/>
                  <a:pt x="11624371" y="349989"/>
                </a:cubicBezTo>
                <a:close/>
                <a:moveTo>
                  <a:pt x="0" y="0"/>
                </a:moveTo>
                <a:lnTo>
                  <a:pt x="12192001" y="0"/>
                </a:lnTo>
                <a:lnTo>
                  <a:pt x="12192001" y="6858000"/>
                </a:lnTo>
                <a:lnTo>
                  <a:pt x="0" y="6858000"/>
                </a:lnTo>
                <a:lnTo>
                  <a:pt x="0" y="0"/>
                </a:lnTo>
                <a:close/>
              </a:path>
            </a:pathLst>
          </a:custGeom>
          <a:solidFill>
            <a:schemeClr val="bg1">
              <a:lumMod val="95000"/>
            </a:schemeClr>
          </a:solidFill>
          <a:effectLst/>
        </p:spPr>
        <p:txBody>
          <a:bodyPr wrap="square" anchor="ctr">
            <a:noAutofit/>
          </a:bodyPr>
          <a:lstStyle>
            <a:lvl1pPr marL="0" indent="0" algn="ctr">
              <a:buNone/>
              <a:defRPr sz="2000">
                <a:solidFill>
                  <a:schemeClr val="tx1">
                    <a:lumMod val="75000"/>
                    <a:lumOff val="25000"/>
                  </a:schemeClr>
                </a:solidFill>
              </a:defRPr>
            </a:lvl1pPr>
            <a:lvl2pPr marL="457201" indent="0">
              <a:buNone/>
              <a:defRPr sz="2799"/>
            </a:lvl2pPr>
            <a:lvl3pPr marL="914399" indent="0">
              <a:buNone/>
              <a:defRPr sz="2399"/>
            </a:lvl3pPr>
            <a:lvl4pPr marL="1371597" indent="0">
              <a:buNone/>
              <a:defRPr sz="2000"/>
            </a:lvl4pPr>
            <a:lvl5pPr marL="1828794" indent="0">
              <a:buNone/>
              <a:defRPr sz="2000"/>
            </a:lvl5pPr>
            <a:lvl6pPr marL="2285995" indent="0">
              <a:buNone/>
              <a:defRPr sz="2000"/>
            </a:lvl6pPr>
            <a:lvl7pPr marL="2743196" indent="0">
              <a:buNone/>
              <a:defRPr sz="2000"/>
            </a:lvl7pPr>
            <a:lvl8pPr marL="3200394" indent="0">
              <a:buNone/>
              <a:defRPr sz="2000"/>
            </a:lvl8pPr>
            <a:lvl9pPr marL="3657594" indent="0">
              <a:buNone/>
              <a:defRPr sz="2000"/>
            </a:lvl9pPr>
          </a:lstStyle>
          <a:p>
            <a:r>
              <a:rPr lang="en-US"/>
              <a:t>Click icon to add picture</a:t>
            </a:r>
            <a:endParaRPr lang="en-US" dirty="0"/>
          </a:p>
        </p:txBody>
      </p:sp>
      <p:sp>
        <p:nvSpPr>
          <p:cNvPr id="7" name="Rectangle 6"/>
          <p:cNvSpPr/>
          <p:nvPr userDrawn="1"/>
        </p:nvSpPr>
        <p:spPr>
          <a:xfrm>
            <a:off x="542264" y="2370465"/>
            <a:ext cx="3186475" cy="3779964"/>
          </a:xfrm>
          <a:prstGeom prst="rect">
            <a:avLst/>
          </a:prstGeom>
          <a:gradFill>
            <a:gsLst>
              <a:gs pos="0">
                <a:schemeClr val="accent6"/>
              </a:gs>
              <a:gs pos="100000">
                <a:srgbClr val="F263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userDrawn="1"/>
        </p:nvSpPr>
        <p:spPr>
          <a:xfrm>
            <a:off x="542264" y="707572"/>
            <a:ext cx="3186475" cy="1662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userDrawn="1">
            <p:ph type="sldNum" sz="quarter" idx="11"/>
          </p:nvPr>
        </p:nvSpPr>
        <p:spPr/>
        <p:txBody>
          <a:bodyPr/>
          <a:lstStyle/>
          <a:p>
            <a:fld id="{45AFAF25-1148-2B40-A455-FDDA161F44AC}" type="slidenum">
              <a:rPr lang="en-US" smtClean="0"/>
              <a:pPr/>
              <a:t>‹#›</a:t>
            </a:fld>
            <a:endParaRPr lang="en-US" dirty="0"/>
          </a:p>
        </p:txBody>
      </p:sp>
      <p:sp>
        <p:nvSpPr>
          <p:cNvPr id="12" name="Text Placeholder 3"/>
          <p:cNvSpPr>
            <a:spLocks noGrp="1"/>
          </p:cNvSpPr>
          <p:nvPr userDrawn="1">
            <p:ph type="body" sz="half" idx="2"/>
          </p:nvPr>
        </p:nvSpPr>
        <p:spPr>
          <a:xfrm>
            <a:off x="715133" y="2650595"/>
            <a:ext cx="2840736" cy="3219704"/>
          </a:xfrm>
        </p:spPr>
        <p:txBody>
          <a:bodyPr anchor="ctr">
            <a:noAutofit/>
          </a:bodyPr>
          <a:lstStyle>
            <a:lvl1pPr marL="0" indent="0">
              <a:lnSpc>
                <a:spcPct val="120000"/>
              </a:lnSpc>
              <a:spcBef>
                <a:spcPts val="0"/>
              </a:spcBef>
              <a:buNone/>
              <a:defRPr sz="2400" b="0" i="0">
                <a:solidFill>
                  <a:schemeClr val="bg1"/>
                </a:solidFill>
                <a:latin typeface="Gotham-Medium" charset="0"/>
                <a:ea typeface="Gotham-Medium" charset="0"/>
                <a:cs typeface="Gotham-Medium" charset="0"/>
              </a:defRPr>
            </a:lvl1pPr>
            <a:lvl2pPr marL="457201" indent="0">
              <a:buNone/>
              <a:defRPr sz="1399"/>
            </a:lvl2pPr>
            <a:lvl3pPr marL="914399" indent="0">
              <a:buNone/>
              <a:defRPr sz="1201"/>
            </a:lvl3pPr>
            <a:lvl4pPr marL="1371597" indent="0">
              <a:buNone/>
              <a:defRPr sz="1000"/>
            </a:lvl4pPr>
            <a:lvl5pPr marL="1828794" indent="0">
              <a:buNone/>
              <a:defRPr sz="1000"/>
            </a:lvl5pPr>
            <a:lvl6pPr marL="2285995" indent="0">
              <a:buNone/>
              <a:defRPr sz="1000"/>
            </a:lvl6pPr>
            <a:lvl7pPr marL="2743196" indent="0">
              <a:buNone/>
              <a:defRPr sz="1000"/>
            </a:lvl7pPr>
            <a:lvl8pPr marL="3200394" indent="0">
              <a:buNone/>
              <a:defRPr sz="1000"/>
            </a:lvl8pPr>
            <a:lvl9pPr marL="3657594" indent="0">
              <a:buNone/>
              <a:defRPr sz="1000"/>
            </a:lvl9pPr>
          </a:lstStyle>
          <a:p>
            <a:pPr lvl="0"/>
            <a:r>
              <a:rPr lang="en-US"/>
              <a:t>Click to edit Master text styles</a:t>
            </a:r>
          </a:p>
        </p:txBody>
      </p:sp>
      <p:sp>
        <p:nvSpPr>
          <p:cNvPr id="3" name="Picture Placeholder 2"/>
          <p:cNvSpPr>
            <a:spLocks noGrp="1"/>
          </p:cNvSpPr>
          <p:nvPr userDrawn="1">
            <p:ph type="pic" sz="quarter" idx="12" hasCustomPrompt="1"/>
          </p:nvPr>
        </p:nvSpPr>
        <p:spPr>
          <a:xfrm>
            <a:off x="932723" y="962834"/>
            <a:ext cx="2405556" cy="1152368"/>
          </a:xfrm>
          <a:solidFill>
            <a:schemeClr val="bg1"/>
          </a:solidFill>
        </p:spPr>
        <p:txBody>
          <a:bodyPr anchor="ctr"/>
          <a:lstStyle>
            <a:lvl1pPr marL="0" marR="0" indent="0" algn="ctr" defTabSz="914399" rtl="0" eaLnBrk="1" fontAlgn="auto" latinLnBrk="0" hangingPunct="1">
              <a:lnSpc>
                <a:spcPct val="100000"/>
              </a:lnSpc>
              <a:spcBef>
                <a:spcPts val="1000"/>
              </a:spcBef>
              <a:spcAft>
                <a:spcPts val="0"/>
              </a:spcAft>
              <a:buClrTx/>
              <a:buSzTx/>
              <a:buFont typeface="Arial"/>
              <a:buNone/>
              <a:tabLst/>
              <a:defRPr sz="1400"/>
            </a:lvl1pPr>
          </a:lstStyle>
          <a:p>
            <a:r>
              <a:rPr lang="en-US" dirty="0"/>
              <a:t>Drag logo to placeholder</a:t>
            </a:r>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CaseStudy">
    <p:spTree>
      <p:nvGrpSpPr>
        <p:cNvPr id="1" name=""/>
        <p:cNvGrpSpPr/>
        <p:nvPr/>
      </p:nvGrpSpPr>
      <p:grpSpPr>
        <a:xfrm>
          <a:off x="0" y="0"/>
          <a:ext cx="0" cy="0"/>
          <a:chOff x="0" y="0"/>
          <a:chExt cx="0" cy="0"/>
        </a:xfrm>
      </p:grpSpPr>
      <p:sp>
        <p:nvSpPr>
          <p:cNvPr id="8" name="Picture Placeholder 8"/>
          <p:cNvSpPr>
            <a:spLocks noGrp="1"/>
          </p:cNvSpPr>
          <p:nvPr>
            <p:ph type="pic" idx="1"/>
          </p:nvPr>
        </p:nvSpPr>
        <p:spPr>
          <a:xfrm>
            <a:off x="-1" y="0"/>
            <a:ext cx="12192001" cy="6858000"/>
          </a:xfrm>
          <a:custGeom>
            <a:avLst/>
            <a:gdLst>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11540000 w 12192001"/>
              <a:gd name="connsiteY4" fmla="*/ 495659 h 6858000"/>
              <a:gd name="connsiteX5" fmla="*/ 11540020 w 12192001"/>
              <a:gd name="connsiteY5" fmla="*/ 495812 h 6858000"/>
              <a:gd name="connsiteX6" fmla="*/ 11542986 w 12192001"/>
              <a:gd name="connsiteY6" fmla="*/ 496410 h 6858000"/>
              <a:gd name="connsiteX7" fmla="*/ 11547196 w 12192001"/>
              <a:gd name="connsiteY7" fmla="*/ 499870 h 6858000"/>
              <a:gd name="connsiteX8" fmla="*/ 11548775 w 12192001"/>
              <a:gd name="connsiteY8" fmla="*/ 505028 h 6858000"/>
              <a:gd name="connsiteX9" fmla="*/ 11548830 w 12192001"/>
              <a:gd name="connsiteY9" fmla="*/ 505028 h 6858000"/>
              <a:gd name="connsiteX10" fmla="*/ 11548830 w 12192001"/>
              <a:gd name="connsiteY10" fmla="*/ 505208 h 6858000"/>
              <a:gd name="connsiteX11" fmla="*/ 11548830 w 12192001"/>
              <a:gd name="connsiteY11" fmla="*/ 523368 h 6858000"/>
              <a:gd name="connsiteX12" fmla="*/ 11549207 w 12192001"/>
              <a:gd name="connsiteY12" fmla="*/ 523390 h 6858000"/>
              <a:gd name="connsiteX13" fmla="*/ 11549207 w 12192001"/>
              <a:gd name="connsiteY13" fmla="*/ 566955 h 6858000"/>
              <a:gd name="connsiteX14" fmla="*/ 11570906 w 12192001"/>
              <a:gd name="connsiteY14" fmla="*/ 565393 h 6858000"/>
              <a:gd name="connsiteX15" fmla="*/ 11643040 w 12192001"/>
              <a:gd name="connsiteY15" fmla="*/ 564224 h 6858000"/>
              <a:gd name="connsiteX16" fmla="*/ 11676470 w 12192001"/>
              <a:gd name="connsiteY16" fmla="*/ 565030 h 6858000"/>
              <a:gd name="connsiteX17" fmla="*/ 11699534 w 12192001"/>
              <a:gd name="connsiteY17" fmla="*/ 566137 h 6858000"/>
              <a:gd name="connsiteX18" fmla="*/ 11699534 w 12192001"/>
              <a:gd name="connsiteY18" fmla="*/ 523390 h 6858000"/>
              <a:gd name="connsiteX19" fmla="*/ 11699910 w 12192001"/>
              <a:gd name="connsiteY19" fmla="*/ 523368 h 6858000"/>
              <a:gd name="connsiteX20" fmla="*/ 11699910 w 12192001"/>
              <a:gd name="connsiteY20" fmla="*/ 505208 h 6858000"/>
              <a:gd name="connsiteX21" fmla="*/ 11699910 w 12192001"/>
              <a:gd name="connsiteY21" fmla="*/ 505028 h 6858000"/>
              <a:gd name="connsiteX22" fmla="*/ 11699966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23368 h 6858000"/>
              <a:gd name="connsiteX21" fmla="*/ 11699910 w 12192001"/>
              <a:gd name="connsiteY21" fmla="*/ 505208 h 6858000"/>
              <a:gd name="connsiteX22" fmla="*/ 11699910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540000 w 12192001"/>
              <a:gd name="connsiteY56" fmla="*/ 495659 h 6858000"/>
              <a:gd name="connsiteX57" fmla="*/ 11624371 w 12192001"/>
              <a:gd name="connsiteY57" fmla="*/ 349989 h 6858000"/>
              <a:gd name="connsiteX58" fmla="*/ 11412281 w 12192001"/>
              <a:gd name="connsiteY58" fmla="*/ 571943 h 6858000"/>
              <a:gd name="connsiteX59" fmla="*/ 11624371 w 12192001"/>
              <a:gd name="connsiteY59" fmla="*/ 793897 h 6858000"/>
              <a:gd name="connsiteX60" fmla="*/ 11836460 w 12192001"/>
              <a:gd name="connsiteY60" fmla="*/ 571943 h 6858000"/>
              <a:gd name="connsiteX61" fmla="*/ 11624371 w 12192001"/>
              <a:gd name="connsiteY61" fmla="*/ 349989 h 6858000"/>
              <a:gd name="connsiteX62" fmla="*/ 0 w 12192001"/>
              <a:gd name="connsiteY62" fmla="*/ 0 h 6858000"/>
              <a:gd name="connsiteX63" fmla="*/ 12192001 w 12192001"/>
              <a:gd name="connsiteY63" fmla="*/ 0 h 6858000"/>
              <a:gd name="connsiteX64" fmla="*/ 12192001 w 12192001"/>
              <a:gd name="connsiteY64" fmla="*/ 6858000 h 6858000"/>
              <a:gd name="connsiteX65" fmla="*/ 0 w 12192001"/>
              <a:gd name="connsiteY65" fmla="*/ 6858000 h 6858000"/>
              <a:gd name="connsiteX66" fmla="*/ 0 w 12192001"/>
              <a:gd name="connsiteY6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05208 h 6858000"/>
              <a:gd name="connsiteX21" fmla="*/ 11699910 w 12192001"/>
              <a:gd name="connsiteY21" fmla="*/ 505028 h 6858000"/>
              <a:gd name="connsiteX22" fmla="*/ 11701545 w 12192001"/>
              <a:gd name="connsiteY22" fmla="*/ 499870 h 6858000"/>
              <a:gd name="connsiteX23" fmla="*/ 11705754 w 12192001"/>
              <a:gd name="connsiteY23" fmla="*/ 496410 h 6858000"/>
              <a:gd name="connsiteX24" fmla="*/ 11708721 w 12192001"/>
              <a:gd name="connsiteY24" fmla="*/ 495812 h 6858000"/>
              <a:gd name="connsiteX25" fmla="*/ 11708741 w 12192001"/>
              <a:gd name="connsiteY25" fmla="*/ 495659 h 6858000"/>
              <a:gd name="connsiteX26" fmla="*/ 11709413 w 12192001"/>
              <a:gd name="connsiteY26" fmla="*/ 495673 h 6858000"/>
              <a:gd name="connsiteX27" fmla="*/ 11709479 w 12192001"/>
              <a:gd name="connsiteY27" fmla="*/ 495660 h 6858000"/>
              <a:gd name="connsiteX28" fmla="*/ 11709559 w 12192001"/>
              <a:gd name="connsiteY28" fmla="*/ 495676 h 6858000"/>
              <a:gd name="connsiteX29" fmla="*/ 11720050 w 12192001"/>
              <a:gd name="connsiteY29" fmla="*/ 495886 h 6858000"/>
              <a:gd name="connsiteX30" fmla="*/ 11747391 w 12192001"/>
              <a:gd name="connsiteY30" fmla="*/ 498442 h 6858000"/>
              <a:gd name="connsiteX31" fmla="*/ 11747367 w 12192001"/>
              <a:gd name="connsiteY31" fmla="*/ 498774 h 6858000"/>
              <a:gd name="connsiteX32" fmla="*/ 11754798 w 12192001"/>
              <a:gd name="connsiteY32" fmla="*/ 500271 h 6858000"/>
              <a:gd name="connsiteX33" fmla="*/ 11769044 w 12192001"/>
              <a:gd name="connsiteY33" fmla="*/ 521721 h 6858000"/>
              <a:gd name="connsiteX34" fmla="*/ 11768384 w 12192001"/>
              <a:gd name="connsiteY34" fmla="*/ 524982 h 6858000"/>
              <a:gd name="connsiteX35" fmla="*/ 11767096 w 12192001"/>
              <a:gd name="connsiteY35" fmla="*/ 594002 h 6858000"/>
              <a:gd name="connsiteX36" fmla="*/ 11767372 w 12192001"/>
              <a:gd name="connsiteY36" fmla="*/ 595358 h 6858000"/>
              <a:gd name="connsiteX37" fmla="*/ 11767372 w 12192001"/>
              <a:gd name="connsiteY37" fmla="*/ 597171 h 6858000"/>
              <a:gd name="connsiteX38" fmla="*/ 11767372 w 12192001"/>
              <a:gd name="connsiteY38" fmla="*/ 611858 h 6858000"/>
              <a:gd name="connsiteX39" fmla="*/ 11767372 w 12192001"/>
              <a:gd name="connsiteY39" fmla="*/ 615325 h 6858000"/>
              <a:gd name="connsiteX40" fmla="*/ 11743950 w 12192001"/>
              <a:gd name="connsiteY40" fmla="*/ 639812 h 6858000"/>
              <a:gd name="connsiteX41" fmla="*/ 11507578 w 12192001"/>
              <a:gd name="connsiteY41" fmla="*/ 641481 h 6858000"/>
              <a:gd name="connsiteX42" fmla="*/ 11481927 w 12192001"/>
              <a:gd name="connsiteY42" fmla="*/ 615325 h 6858000"/>
              <a:gd name="connsiteX43" fmla="*/ 11481927 w 12192001"/>
              <a:gd name="connsiteY43" fmla="*/ 611858 h 6858000"/>
              <a:gd name="connsiteX44" fmla="*/ 11481927 w 12192001"/>
              <a:gd name="connsiteY44" fmla="*/ 609076 h 6858000"/>
              <a:gd name="connsiteX45" fmla="*/ 11481926 w 12192001"/>
              <a:gd name="connsiteY45" fmla="*/ 609076 h 6858000"/>
              <a:gd name="connsiteX46" fmla="*/ 11480356 w 12192001"/>
              <a:gd name="connsiteY46" fmla="*/ 524982 h 6858000"/>
              <a:gd name="connsiteX47" fmla="*/ 11479696 w 12192001"/>
              <a:gd name="connsiteY47" fmla="*/ 521721 h 6858000"/>
              <a:gd name="connsiteX48" fmla="*/ 11493943 w 12192001"/>
              <a:gd name="connsiteY48" fmla="*/ 500271 h 6858000"/>
              <a:gd name="connsiteX49" fmla="*/ 11501374 w 12192001"/>
              <a:gd name="connsiteY49" fmla="*/ 498774 h 6858000"/>
              <a:gd name="connsiteX50" fmla="*/ 11501350 w 12192001"/>
              <a:gd name="connsiteY50" fmla="*/ 498442 h 6858000"/>
              <a:gd name="connsiteX51" fmla="*/ 11528691 w 12192001"/>
              <a:gd name="connsiteY51" fmla="*/ 495886 h 6858000"/>
              <a:gd name="connsiteX52" fmla="*/ 11539182 w 12192001"/>
              <a:gd name="connsiteY52" fmla="*/ 495676 h 6858000"/>
              <a:gd name="connsiteX53" fmla="*/ 11539262 w 12192001"/>
              <a:gd name="connsiteY53" fmla="*/ 495660 h 6858000"/>
              <a:gd name="connsiteX54" fmla="*/ 11539328 w 12192001"/>
              <a:gd name="connsiteY54" fmla="*/ 495673 h 6858000"/>
              <a:gd name="connsiteX55" fmla="*/ 11540000 w 12192001"/>
              <a:gd name="connsiteY55" fmla="*/ 495659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65" fmla="*/ 0 w 12192001"/>
              <a:gd name="connsiteY6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8384 w 12192001"/>
              <a:gd name="connsiteY33" fmla="*/ 524982 h 6858000"/>
              <a:gd name="connsiteX34" fmla="*/ 11767096 w 12192001"/>
              <a:gd name="connsiteY34" fmla="*/ 594002 h 6858000"/>
              <a:gd name="connsiteX35" fmla="*/ 11767372 w 12192001"/>
              <a:gd name="connsiteY35" fmla="*/ 595358 h 6858000"/>
              <a:gd name="connsiteX36" fmla="*/ 11767372 w 12192001"/>
              <a:gd name="connsiteY36" fmla="*/ 597171 h 6858000"/>
              <a:gd name="connsiteX37" fmla="*/ 11767372 w 12192001"/>
              <a:gd name="connsiteY37" fmla="*/ 611858 h 6858000"/>
              <a:gd name="connsiteX38" fmla="*/ 11767372 w 12192001"/>
              <a:gd name="connsiteY38" fmla="*/ 615325 h 6858000"/>
              <a:gd name="connsiteX39" fmla="*/ 11743950 w 12192001"/>
              <a:gd name="connsiteY39" fmla="*/ 639812 h 6858000"/>
              <a:gd name="connsiteX40" fmla="*/ 11507578 w 12192001"/>
              <a:gd name="connsiteY40" fmla="*/ 641481 h 6858000"/>
              <a:gd name="connsiteX41" fmla="*/ 11481927 w 12192001"/>
              <a:gd name="connsiteY41" fmla="*/ 615325 h 6858000"/>
              <a:gd name="connsiteX42" fmla="*/ 11481927 w 12192001"/>
              <a:gd name="connsiteY42" fmla="*/ 611858 h 6858000"/>
              <a:gd name="connsiteX43" fmla="*/ 11481927 w 12192001"/>
              <a:gd name="connsiteY43" fmla="*/ 609076 h 6858000"/>
              <a:gd name="connsiteX44" fmla="*/ 11481926 w 12192001"/>
              <a:gd name="connsiteY44" fmla="*/ 609076 h 6858000"/>
              <a:gd name="connsiteX45" fmla="*/ 11480356 w 12192001"/>
              <a:gd name="connsiteY45" fmla="*/ 524982 h 6858000"/>
              <a:gd name="connsiteX46" fmla="*/ 11479696 w 12192001"/>
              <a:gd name="connsiteY46" fmla="*/ 521721 h 6858000"/>
              <a:gd name="connsiteX47" fmla="*/ 11493943 w 12192001"/>
              <a:gd name="connsiteY47" fmla="*/ 500271 h 6858000"/>
              <a:gd name="connsiteX48" fmla="*/ 11501374 w 12192001"/>
              <a:gd name="connsiteY48" fmla="*/ 498774 h 6858000"/>
              <a:gd name="connsiteX49" fmla="*/ 11501350 w 12192001"/>
              <a:gd name="connsiteY49" fmla="*/ 498442 h 6858000"/>
              <a:gd name="connsiteX50" fmla="*/ 11528691 w 12192001"/>
              <a:gd name="connsiteY50" fmla="*/ 495886 h 6858000"/>
              <a:gd name="connsiteX51" fmla="*/ 11539182 w 12192001"/>
              <a:gd name="connsiteY51" fmla="*/ 495676 h 6858000"/>
              <a:gd name="connsiteX52" fmla="*/ 11539262 w 12192001"/>
              <a:gd name="connsiteY52" fmla="*/ 495660 h 6858000"/>
              <a:gd name="connsiteX53" fmla="*/ 11539328 w 12192001"/>
              <a:gd name="connsiteY53" fmla="*/ 495673 h 6858000"/>
              <a:gd name="connsiteX54" fmla="*/ 11540000 w 12192001"/>
              <a:gd name="connsiteY54" fmla="*/ 495659 h 6858000"/>
              <a:gd name="connsiteX55" fmla="*/ 11624371 w 12192001"/>
              <a:gd name="connsiteY55" fmla="*/ 349989 h 6858000"/>
              <a:gd name="connsiteX56" fmla="*/ 11412281 w 12192001"/>
              <a:gd name="connsiteY56" fmla="*/ 571943 h 6858000"/>
              <a:gd name="connsiteX57" fmla="*/ 11624371 w 12192001"/>
              <a:gd name="connsiteY57" fmla="*/ 793897 h 6858000"/>
              <a:gd name="connsiteX58" fmla="*/ 11836460 w 12192001"/>
              <a:gd name="connsiteY58" fmla="*/ 571943 h 6858000"/>
              <a:gd name="connsiteX59" fmla="*/ 11624371 w 12192001"/>
              <a:gd name="connsiteY59" fmla="*/ 349989 h 6858000"/>
              <a:gd name="connsiteX60" fmla="*/ 0 w 12192001"/>
              <a:gd name="connsiteY60" fmla="*/ 0 h 6858000"/>
              <a:gd name="connsiteX61" fmla="*/ 12192001 w 12192001"/>
              <a:gd name="connsiteY61" fmla="*/ 0 h 6858000"/>
              <a:gd name="connsiteX62" fmla="*/ 12192001 w 12192001"/>
              <a:gd name="connsiteY62" fmla="*/ 6858000 h 6858000"/>
              <a:gd name="connsiteX63" fmla="*/ 0 w 12192001"/>
              <a:gd name="connsiteY63" fmla="*/ 6858000 h 6858000"/>
              <a:gd name="connsiteX64" fmla="*/ 0 w 12192001"/>
              <a:gd name="connsiteY6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7096 w 12192001"/>
              <a:gd name="connsiteY33" fmla="*/ 594002 h 6858000"/>
              <a:gd name="connsiteX34" fmla="*/ 11767372 w 12192001"/>
              <a:gd name="connsiteY34" fmla="*/ 595358 h 6858000"/>
              <a:gd name="connsiteX35" fmla="*/ 11767372 w 12192001"/>
              <a:gd name="connsiteY35" fmla="*/ 597171 h 6858000"/>
              <a:gd name="connsiteX36" fmla="*/ 11767372 w 12192001"/>
              <a:gd name="connsiteY36" fmla="*/ 611858 h 6858000"/>
              <a:gd name="connsiteX37" fmla="*/ 11767372 w 12192001"/>
              <a:gd name="connsiteY37" fmla="*/ 615325 h 6858000"/>
              <a:gd name="connsiteX38" fmla="*/ 11743950 w 12192001"/>
              <a:gd name="connsiteY38" fmla="*/ 639812 h 6858000"/>
              <a:gd name="connsiteX39" fmla="*/ 11507578 w 12192001"/>
              <a:gd name="connsiteY39" fmla="*/ 641481 h 6858000"/>
              <a:gd name="connsiteX40" fmla="*/ 11481927 w 12192001"/>
              <a:gd name="connsiteY40" fmla="*/ 615325 h 6858000"/>
              <a:gd name="connsiteX41" fmla="*/ 11481927 w 12192001"/>
              <a:gd name="connsiteY41" fmla="*/ 611858 h 6858000"/>
              <a:gd name="connsiteX42" fmla="*/ 11481927 w 12192001"/>
              <a:gd name="connsiteY42" fmla="*/ 609076 h 6858000"/>
              <a:gd name="connsiteX43" fmla="*/ 11481926 w 12192001"/>
              <a:gd name="connsiteY43" fmla="*/ 609076 h 6858000"/>
              <a:gd name="connsiteX44" fmla="*/ 11480356 w 12192001"/>
              <a:gd name="connsiteY44" fmla="*/ 524982 h 6858000"/>
              <a:gd name="connsiteX45" fmla="*/ 11479696 w 12192001"/>
              <a:gd name="connsiteY45" fmla="*/ 521721 h 6858000"/>
              <a:gd name="connsiteX46" fmla="*/ 11493943 w 12192001"/>
              <a:gd name="connsiteY46" fmla="*/ 500271 h 6858000"/>
              <a:gd name="connsiteX47" fmla="*/ 11501374 w 12192001"/>
              <a:gd name="connsiteY47" fmla="*/ 498774 h 6858000"/>
              <a:gd name="connsiteX48" fmla="*/ 11501350 w 12192001"/>
              <a:gd name="connsiteY48" fmla="*/ 498442 h 6858000"/>
              <a:gd name="connsiteX49" fmla="*/ 11528691 w 12192001"/>
              <a:gd name="connsiteY49" fmla="*/ 495886 h 6858000"/>
              <a:gd name="connsiteX50" fmla="*/ 11539182 w 12192001"/>
              <a:gd name="connsiteY50" fmla="*/ 495676 h 6858000"/>
              <a:gd name="connsiteX51" fmla="*/ 11539262 w 12192001"/>
              <a:gd name="connsiteY51" fmla="*/ 495660 h 6858000"/>
              <a:gd name="connsiteX52" fmla="*/ 11539328 w 12192001"/>
              <a:gd name="connsiteY52" fmla="*/ 495673 h 6858000"/>
              <a:gd name="connsiteX53" fmla="*/ 11540000 w 12192001"/>
              <a:gd name="connsiteY53" fmla="*/ 495659 h 6858000"/>
              <a:gd name="connsiteX54" fmla="*/ 11624371 w 12192001"/>
              <a:gd name="connsiteY54" fmla="*/ 349989 h 6858000"/>
              <a:gd name="connsiteX55" fmla="*/ 11412281 w 12192001"/>
              <a:gd name="connsiteY55" fmla="*/ 571943 h 6858000"/>
              <a:gd name="connsiteX56" fmla="*/ 11624371 w 12192001"/>
              <a:gd name="connsiteY56" fmla="*/ 793897 h 6858000"/>
              <a:gd name="connsiteX57" fmla="*/ 11836460 w 12192001"/>
              <a:gd name="connsiteY57" fmla="*/ 571943 h 6858000"/>
              <a:gd name="connsiteX58" fmla="*/ 11624371 w 12192001"/>
              <a:gd name="connsiteY58" fmla="*/ 349989 h 6858000"/>
              <a:gd name="connsiteX59" fmla="*/ 0 w 12192001"/>
              <a:gd name="connsiteY59" fmla="*/ 0 h 6858000"/>
              <a:gd name="connsiteX60" fmla="*/ 12192001 w 12192001"/>
              <a:gd name="connsiteY60" fmla="*/ 0 h 6858000"/>
              <a:gd name="connsiteX61" fmla="*/ 12192001 w 12192001"/>
              <a:gd name="connsiteY61" fmla="*/ 6858000 h 6858000"/>
              <a:gd name="connsiteX62" fmla="*/ 0 w 12192001"/>
              <a:gd name="connsiteY62" fmla="*/ 6858000 h 6858000"/>
              <a:gd name="connsiteX63" fmla="*/ 0 w 12192001"/>
              <a:gd name="connsiteY6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7096 w 12192001"/>
              <a:gd name="connsiteY32" fmla="*/ 594002 h 6858000"/>
              <a:gd name="connsiteX33" fmla="*/ 11767372 w 12192001"/>
              <a:gd name="connsiteY33" fmla="*/ 595358 h 6858000"/>
              <a:gd name="connsiteX34" fmla="*/ 11767372 w 12192001"/>
              <a:gd name="connsiteY34" fmla="*/ 597171 h 6858000"/>
              <a:gd name="connsiteX35" fmla="*/ 11767372 w 12192001"/>
              <a:gd name="connsiteY35" fmla="*/ 611858 h 6858000"/>
              <a:gd name="connsiteX36" fmla="*/ 11767372 w 12192001"/>
              <a:gd name="connsiteY36" fmla="*/ 615325 h 6858000"/>
              <a:gd name="connsiteX37" fmla="*/ 11743950 w 12192001"/>
              <a:gd name="connsiteY37" fmla="*/ 639812 h 6858000"/>
              <a:gd name="connsiteX38" fmla="*/ 11507578 w 12192001"/>
              <a:gd name="connsiteY38" fmla="*/ 641481 h 6858000"/>
              <a:gd name="connsiteX39" fmla="*/ 11481927 w 12192001"/>
              <a:gd name="connsiteY39" fmla="*/ 615325 h 6858000"/>
              <a:gd name="connsiteX40" fmla="*/ 11481927 w 12192001"/>
              <a:gd name="connsiteY40" fmla="*/ 611858 h 6858000"/>
              <a:gd name="connsiteX41" fmla="*/ 11481927 w 12192001"/>
              <a:gd name="connsiteY41" fmla="*/ 609076 h 6858000"/>
              <a:gd name="connsiteX42" fmla="*/ 11481926 w 12192001"/>
              <a:gd name="connsiteY42" fmla="*/ 609076 h 6858000"/>
              <a:gd name="connsiteX43" fmla="*/ 11480356 w 12192001"/>
              <a:gd name="connsiteY43" fmla="*/ 524982 h 6858000"/>
              <a:gd name="connsiteX44" fmla="*/ 11479696 w 12192001"/>
              <a:gd name="connsiteY44" fmla="*/ 521721 h 6858000"/>
              <a:gd name="connsiteX45" fmla="*/ 11493943 w 12192001"/>
              <a:gd name="connsiteY45" fmla="*/ 500271 h 6858000"/>
              <a:gd name="connsiteX46" fmla="*/ 11501374 w 12192001"/>
              <a:gd name="connsiteY46" fmla="*/ 498774 h 6858000"/>
              <a:gd name="connsiteX47" fmla="*/ 11501350 w 12192001"/>
              <a:gd name="connsiteY47" fmla="*/ 498442 h 6858000"/>
              <a:gd name="connsiteX48" fmla="*/ 11528691 w 12192001"/>
              <a:gd name="connsiteY48" fmla="*/ 495886 h 6858000"/>
              <a:gd name="connsiteX49" fmla="*/ 11539182 w 12192001"/>
              <a:gd name="connsiteY49" fmla="*/ 495676 h 6858000"/>
              <a:gd name="connsiteX50" fmla="*/ 11539262 w 12192001"/>
              <a:gd name="connsiteY50" fmla="*/ 495660 h 6858000"/>
              <a:gd name="connsiteX51" fmla="*/ 11539328 w 12192001"/>
              <a:gd name="connsiteY51" fmla="*/ 495673 h 6858000"/>
              <a:gd name="connsiteX52" fmla="*/ 11540000 w 12192001"/>
              <a:gd name="connsiteY52" fmla="*/ 495659 h 6858000"/>
              <a:gd name="connsiteX53" fmla="*/ 11624371 w 12192001"/>
              <a:gd name="connsiteY53" fmla="*/ 349989 h 6858000"/>
              <a:gd name="connsiteX54" fmla="*/ 11412281 w 12192001"/>
              <a:gd name="connsiteY54" fmla="*/ 571943 h 6858000"/>
              <a:gd name="connsiteX55" fmla="*/ 11624371 w 12192001"/>
              <a:gd name="connsiteY55" fmla="*/ 793897 h 6858000"/>
              <a:gd name="connsiteX56" fmla="*/ 11836460 w 12192001"/>
              <a:gd name="connsiteY56" fmla="*/ 571943 h 6858000"/>
              <a:gd name="connsiteX57" fmla="*/ 11624371 w 12192001"/>
              <a:gd name="connsiteY57" fmla="*/ 349989 h 6858000"/>
              <a:gd name="connsiteX58" fmla="*/ 0 w 12192001"/>
              <a:gd name="connsiteY58" fmla="*/ 0 h 6858000"/>
              <a:gd name="connsiteX59" fmla="*/ 12192001 w 12192001"/>
              <a:gd name="connsiteY59" fmla="*/ 0 h 6858000"/>
              <a:gd name="connsiteX60" fmla="*/ 12192001 w 12192001"/>
              <a:gd name="connsiteY60" fmla="*/ 6858000 h 6858000"/>
              <a:gd name="connsiteX61" fmla="*/ 0 w 12192001"/>
              <a:gd name="connsiteY61" fmla="*/ 6858000 h 6858000"/>
              <a:gd name="connsiteX62" fmla="*/ 0 w 12192001"/>
              <a:gd name="connsiteY6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47367 w 12192001"/>
              <a:gd name="connsiteY29" fmla="*/ 498774 h 6858000"/>
              <a:gd name="connsiteX30" fmla="*/ 11754798 w 12192001"/>
              <a:gd name="connsiteY30" fmla="*/ 500271 h 6858000"/>
              <a:gd name="connsiteX31" fmla="*/ 11767096 w 12192001"/>
              <a:gd name="connsiteY31" fmla="*/ 594002 h 6858000"/>
              <a:gd name="connsiteX32" fmla="*/ 11767372 w 12192001"/>
              <a:gd name="connsiteY32" fmla="*/ 595358 h 6858000"/>
              <a:gd name="connsiteX33" fmla="*/ 11767372 w 12192001"/>
              <a:gd name="connsiteY33" fmla="*/ 597171 h 6858000"/>
              <a:gd name="connsiteX34" fmla="*/ 11767372 w 12192001"/>
              <a:gd name="connsiteY34" fmla="*/ 611858 h 6858000"/>
              <a:gd name="connsiteX35" fmla="*/ 11767372 w 12192001"/>
              <a:gd name="connsiteY35" fmla="*/ 615325 h 6858000"/>
              <a:gd name="connsiteX36" fmla="*/ 11743950 w 12192001"/>
              <a:gd name="connsiteY36" fmla="*/ 639812 h 6858000"/>
              <a:gd name="connsiteX37" fmla="*/ 11507578 w 12192001"/>
              <a:gd name="connsiteY37" fmla="*/ 641481 h 6858000"/>
              <a:gd name="connsiteX38" fmla="*/ 11481927 w 12192001"/>
              <a:gd name="connsiteY38" fmla="*/ 615325 h 6858000"/>
              <a:gd name="connsiteX39" fmla="*/ 11481927 w 12192001"/>
              <a:gd name="connsiteY39" fmla="*/ 611858 h 6858000"/>
              <a:gd name="connsiteX40" fmla="*/ 11481927 w 12192001"/>
              <a:gd name="connsiteY40" fmla="*/ 609076 h 6858000"/>
              <a:gd name="connsiteX41" fmla="*/ 11481926 w 12192001"/>
              <a:gd name="connsiteY41" fmla="*/ 609076 h 6858000"/>
              <a:gd name="connsiteX42" fmla="*/ 11480356 w 12192001"/>
              <a:gd name="connsiteY42" fmla="*/ 524982 h 6858000"/>
              <a:gd name="connsiteX43" fmla="*/ 11479696 w 12192001"/>
              <a:gd name="connsiteY43" fmla="*/ 521721 h 6858000"/>
              <a:gd name="connsiteX44" fmla="*/ 11493943 w 12192001"/>
              <a:gd name="connsiteY44" fmla="*/ 500271 h 6858000"/>
              <a:gd name="connsiteX45" fmla="*/ 11501374 w 12192001"/>
              <a:gd name="connsiteY45" fmla="*/ 498774 h 6858000"/>
              <a:gd name="connsiteX46" fmla="*/ 11501350 w 12192001"/>
              <a:gd name="connsiteY46" fmla="*/ 498442 h 6858000"/>
              <a:gd name="connsiteX47" fmla="*/ 11528691 w 12192001"/>
              <a:gd name="connsiteY47" fmla="*/ 495886 h 6858000"/>
              <a:gd name="connsiteX48" fmla="*/ 11539182 w 12192001"/>
              <a:gd name="connsiteY48" fmla="*/ 495676 h 6858000"/>
              <a:gd name="connsiteX49" fmla="*/ 11539262 w 12192001"/>
              <a:gd name="connsiteY49" fmla="*/ 495660 h 6858000"/>
              <a:gd name="connsiteX50" fmla="*/ 11539328 w 12192001"/>
              <a:gd name="connsiteY50" fmla="*/ 495673 h 6858000"/>
              <a:gd name="connsiteX51" fmla="*/ 11540000 w 12192001"/>
              <a:gd name="connsiteY51" fmla="*/ 495659 h 6858000"/>
              <a:gd name="connsiteX52" fmla="*/ 11624371 w 12192001"/>
              <a:gd name="connsiteY52" fmla="*/ 349989 h 6858000"/>
              <a:gd name="connsiteX53" fmla="*/ 11412281 w 12192001"/>
              <a:gd name="connsiteY53" fmla="*/ 571943 h 6858000"/>
              <a:gd name="connsiteX54" fmla="*/ 11624371 w 12192001"/>
              <a:gd name="connsiteY54" fmla="*/ 793897 h 6858000"/>
              <a:gd name="connsiteX55" fmla="*/ 11836460 w 12192001"/>
              <a:gd name="connsiteY55" fmla="*/ 571943 h 6858000"/>
              <a:gd name="connsiteX56" fmla="*/ 11624371 w 12192001"/>
              <a:gd name="connsiteY56" fmla="*/ 349989 h 6858000"/>
              <a:gd name="connsiteX57" fmla="*/ 0 w 12192001"/>
              <a:gd name="connsiteY57" fmla="*/ 0 h 6858000"/>
              <a:gd name="connsiteX58" fmla="*/ 12192001 w 12192001"/>
              <a:gd name="connsiteY58" fmla="*/ 0 h 6858000"/>
              <a:gd name="connsiteX59" fmla="*/ 12192001 w 12192001"/>
              <a:gd name="connsiteY59" fmla="*/ 6858000 h 6858000"/>
              <a:gd name="connsiteX60" fmla="*/ 0 w 12192001"/>
              <a:gd name="connsiteY60" fmla="*/ 6858000 h 6858000"/>
              <a:gd name="connsiteX61" fmla="*/ 0 w 12192001"/>
              <a:gd name="connsiteY6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54798 w 12192001"/>
              <a:gd name="connsiteY29" fmla="*/ 500271 h 6858000"/>
              <a:gd name="connsiteX30" fmla="*/ 11767096 w 12192001"/>
              <a:gd name="connsiteY30" fmla="*/ 594002 h 6858000"/>
              <a:gd name="connsiteX31" fmla="*/ 11767372 w 12192001"/>
              <a:gd name="connsiteY31" fmla="*/ 595358 h 6858000"/>
              <a:gd name="connsiteX32" fmla="*/ 11767372 w 12192001"/>
              <a:gd name="connsiteY32" fmla="*/ 597171 h 6858000"/>
              <a:gd name="connsiteX33" fmla="*/ 11767372 w 12192001"/>
              <a:gd name="connsiteY33" fmla="*/ 611858 h 6858000"/>
              <a:gd name="connsiteX34" fmla="*/ 11767372 w 12192001"/>
              <a:gd name="connsiteY34" fmla="*/ 615325 h 6858000"/>
              <a:gd name="connsiteX35" fmla="*/ 11743950 w 12192001"/>
              <a:gd name="connsiteY35" fmla="*/ 639812 h 6858000"/>
              <a:gd name="connsiteX36" fmla="*/ 11507578 w 12192001"/>
              <a:gd name="connsiteY36" fmla="*/ 641481 h 6858000"/>
              <a:gd name="connsiteX37" fmla="*/ 11481927 w 12192001"/>
              <a:gd name="connsiteY37" fmla="*/ 615325 h 6858000"/>
              <a:gd name="connsiteX38" fmla="*/ 11481927 w 12192001"/>
              <a:gd name="connsiteY38" fmla="*/ 611858 h 6858000"/>
              <a:gd name="connsiteX39" fmla="*/ 11481927 w 12192001"/>
              <a:gd name="connsiteY39" fmla="*/ 609076 h 6858000"/>
              <a:gd name="connsiteX40" fmla="*/ 11481926 w 12192001"/>
              <a:gd name="connsiteY40" fmla="*/ 609076 h 6858000"/>
              <a:gd name="connsiteX41" fmla="*/ 11480356 w 12192001"/>
              <a:gd name="connsiteY41" fmla="*/ 524982 h 6858000"/>
              <a:gd name="connsiteX42" fmla="*/ 11479696 w 12192001"/>
              <a:gd name="connsiteY42" fmla="*/ 521721 h 6858000"/>
              <a:gd name="connsiteX43" fmla="*/ 11493943 w 12192001"/>
              <a:gd name="connsiteY43" fmla="*/ 500271 h 6858000"/>
              <a:gd name="connsiteX44" fmla="*/ 11501374 w 12192001"/>
              <a:gd name="connsiteY44" fmla="*/ 498774 h 6858000"/>
              <a:gd name="connsiteX45" fmla="*/ 11501350 w 12192001"/>
              <a:gd name="connsiteY45" fmla="*/ 498442 h 6858000"/>
              <a:gd name="connsiteX46" fmla="*/ 11528691 w 12192001"/>
              <a:gd name="connsiteY46" fmla="*/ 495886 h 6858000"/>
              <a:gd name="connsiteX47" fmla="*/ 11539182 w 12192001"/>
              <a:gd name="connsiteY47" fmla="*/ 495676 h 6858000"/>
              <a:gd name="connsiteX48" fmla="*/ 11539262 w 12192001"/>
              <a:gd name="connsiteY48" fmla="*/ 495660 h 6858000"/>
              <a:gd name="connsiteX49" fmla="*/ 11539328 w 12192001"/>
              <a:gd name="connsiteY49" fmla="*/ 495673 h 6858000"/>
              <a:gd name="connsiteX50" fmla="*/ 11540000 w 12192001"/>
              <a:gd name="connsiteY50" fmla="*/ 495659 h 6858000"/>
              <a:gd name="connsiteX51" fmla="*/ 11624371 w 12192001"/>
              <a:gd name="connsiteY51" fmla="*/ 349989 h 6858000"/>
              <a:gd name="connsiteX52" fmla="*/ 11412281 w 12192001"/>
              <a:gd name="connsiteY52" fmla="*/ 571943 h 6858000"/>
              <a:gd name="connsiteX53" fmla="*/ 11624371 w 12192001"/>
              <a:gd name="connsiteY53" fmla="*/ 793897 h 6858000"/>
              <a:gd name="connsiteX54" fmla="*/ 11836460 w 12192001"/>
              <a:gd name="connsiteY54" fmla="*/ 571943 h 6858000"/>
              <a:gd name="connsiteX55" fmla="*/ 11624371 w 12192001"/>
              <a:gd name="connsiteY55" fmla="*/ 349989 h 6858000"/>
              <a:gd name="connsiteX56" fmla="*/ 0 w 12192001"/>
              <a:gd name="connsiteY56" fmla="*/ 0 h 6858000"/>
              <a:gd name="connsiteX57" fmla="*/ 12192001 w 12192001"/>
              <a:gd name="connsiteY57" fmla="*/ 0 h 6858000"/>
              <a:gd name="connsiteX58" fmla="*/ 12192001 w 12192001"/>
              <a:gd name="connsiteY58" fmla="*/ 6858000 h 6858000"/>
              <a:gd name="connsiteX59" fmla="*/ 0 w 12192001"/>
              <a:gd name="connsiteY59" fmla="*/ 6858000 h 6858000"/>
              <a:gd name="connsiteX60" fmla="*/ 0 w 12192001"/>
              <a:gd name="connsiteY6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67096 w 12192001"/>
              <a:gd name="connsiteY29" fmla="*/ 594002 h 6858000"/>
              <a:gd name="connsiteX30" fmla="*/ 11767372 w 12192001"/>
              <a:gd name="connsiteY30" fmla="*/ 595358 h 6858000"/>
              <a:gd name="connsiteX31" fmla="*/ 11767372 w 12192001"/>
              <a:gd name="connsiteY31" fmla="*/ 597171 h 6858000"/>
              <a:gd name="connsiteX32" fmla="*/ 11767372 w 12192001"/>
              <a:gd name="connsiteY32" fmla="*/ 611858 h 6858000"/>
              <a:gd name="connsiteX33" fmla="*/ 11767372 w 12192001"/>
              <a:gd name="connsiteY33" fmla="*/ 615325 h 6858000"/>
              <a:gd name="connsiteX34" fmla="*/ 11743950 w 12192001"/>
              <a:gd name="connsiteY34" fmla="*/ 639812 h 6858000"/>
              <a:gd name="connsiteX35" fmla="*/ 11507578 w 12192001"/>
              <a:gd name="connsiteY35" fmla="*/ 641481 h 6858000"/>
              <a:gd name="connsiteX36" fmla="*/ 11481927 w 12192001"/>
              <a:gd name="connsiteY36" fmla="*/ 615325 h 6858000"/>
              <a:gd name="connsiteX37" fmla="*/ 11481927 w 12192001"/>
              <a:gd name="connsiteY37" fmla="*/ 611858 h 6858000"/>
              <a:gd name="connsiteX38" fmla="*/ 11481927 w 12192001"/>
              <a:gd name="connsiteY38" fmla="*/ 609076 h 6858000"/>
              <a:gd name="connsiteX39" fmla="*/ 11481926 w 12192001"/>
              <a:gd name="connsiteY39" fmla="*/ 609076 h 6858000"/>
              <a:gd name="connsiteX40" fmla="*/ 11480356 w 12192001"/>
              <a:gd name="connsiteY40" fmla="*/ 524982 h 6858000"/>
              <a:gd name="connsiteX41" fmla="*/ 11479696 w 12192001"/>
              <a:gd name="connsiteY41" fmla="*/ 521721 h 6858000"/>
              <a:gd name="connsiteX42" fmla="*/ 11493943 w 12192001"/>
              <a:gd name="connsiteY42" fmla="*/ 500271 h 6858000"/>
              <a:gd name="connsiteX43" fmla="*/ 11501374 w 12192001"/>
              <a:gd name="connsiteY43" fmla="*/ 498774 h 6858000"/>
              <a:gd name="connsiteX44" fmla="*/ 11501350 w 12192001"/>
              <a:gd name="connsiteY44" fmla="*/ 498442 h 6858000"/>
              <a:gd name="connsiteX45" fmla="*/ 11528691 w 12192001"/>
              <a:gd name="connsiteY45" fmla="*/ 495886 h 6858000"/>
              <a:gd name="connsiteX46" fmla="*/ 11539182 w 12192001"/>
              <a:gd name="connsiteY46" fmla="*/ 495676 h 6858000"/>
              <a:gd name="connsiteX47" fmla="*/ 11539262 w 12192001"/>
              <a:gd name="connsiteY47" fmla="*/ 495660 h 6858000"/>
              <a:gd name="connsiteX48" fmla="*/ 11539328 w 12192001"/>
              <a:gd name="connsiteY48" fmla="*/ 495673 h 6858000"/>
              <a:gd name="connsiteX49" fmla="*/ 11540000 w 12192001"/>
              <a:gd name="connsiteY49" fmla="*/ 495659 h 6858000"/>
              <a:gd name="connsiteX50" fmla="*/ 11624371 w 12192001"/>
              <a:gd name="connsiteY50" fmla="*/ 349989 h 6858000"/>
              <a:gd name="connsiteX51" fmla="*/ 11412281 w 12192001"/>
              <a:gd name="connsiteY51" fmla="*/ 571943 h 6858000"/>
              <a:gd name="connsiteX52" fmla="*/ 11624371 w 12192001"/>
              <a:gd name="connsiteY52" fmla="*/ 793897 h 6858000"/>
              <a:gd name="connsiteX53" fmla="*/ 11836460 w 12192001"/>
              <a:gd name="connsiteY53" fmla="*/ 571943 h 6858000"/>
              <a:gd name="connsiteX54" fmla="*/ 11624371 w 12192001"/>
              <a:gd name="connsiteY54" fmla="*/ 349989 h 6858000"/>
              <a:gd name="connsiteX55" fmla="*/ 0 w 12192001"/>
              <a:gd name="connsiteY55" fmla="*/ 0 h 6858000"/>
              <a:gd name="connsiteX56" fmla="*/ 12192001 w 12192001"/>
              <a:gd name="connsiteY56" fmla="*/ 0 h 6858000"/>
              <a:gd name="connsiteX57" fmla="*/ 12192001 w 12192001"/>
              <a:gd name="connsiteY57" fmla="*/ 6858000 h 6858000"/>
              <a:gd name="connsiteX58" fmla="*/ 0 w 12192001"/>
              <a:gd name="connsiteY58" fmla="*/ 6858000 h 6858000"/>
              <a:gd name="connsiteX59" fmla="*/ 0 w 12192001"/>
              <a:gd name="connsiteY5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67096 w 12192001"/>
              <a:gd name="connsiteY28" fmla="*/ 594002 h 6858000"/>
              <a:gd name="connsiteX29" fmla="*/ 11767372 w 12192001"/>
              <a:gd name="connsiteY29" fmla="*/ 595358 h 6858000"/>
              <a:gd name="connsiteX30" fmla="*/ 11767372 w 12192001"/>
              <a:gd name="connsiteY30" fmla="*/ 597171 h 6858000"/>
              <a:gd name="connsiteX31" fmla="*/ 11767372 w 12192001"/>
              <a:gd name="connsiteY31" fmla="*/ 611858 h 6858000"/>
              <a:gd name="connsiteX32" fmla="*/ 11767372 w 12192001"/>
              <a:gd name="connsiteY32" fmla="*/ 615325 h 6858000"/>
              <a:gd name="connsiteX33" fmla="*/ 11743950 w 12192001"/>
              <a:gd name="connsiteY33" fmla="*/ 639812 h 6858000"/>
              <a:gd name="connsiteX34" fmla="*/ 11507578 w 12192001"/>
              <a:gd name="connsiteY34" fmla="*/ 641481 h 6858000"/>
              <a:gd name="connsiteX35" fmla="*/ 11481927 w 12192001"/>
              <a:gd name="connsiteY35" fmla="*/ 615325 h 6858000"/>
              <a:gd name="connsiteX36" fmla="*/ 11481927 w 12192001"/>
              <a:gd name="connsiteY36" fmla="*/ 611858 h 6858000"/>
              <a:gd name="connsiteX37" fmla="*/ 11481927 w 12192001"/>
              <a:gd name="connsiteY37" fmla="*/ 609076 h 6858000"/>
              <a:gd name="connsiteX38" fmla="*/ 11481926 w 12192001"/>
              <a:gd name="connsiteY38" fmla="*/ 609076 h 6858000"/>
              <a:gd name="connsiteX39" fmla="*/ 11480356 w 12192001"/>
              <a:gd name="connsiteY39" fmla="*/ 524982 h 6858000"/>
              <a:gd name="connsiteX40" fmla="*/ 11479696 w 12192001"/>
              <a:gd name="connsiteY40" fmla="*/ 521721 h 6858000"/>
              <a:gd name="connsiteX41" fmla="*/ 11493943 w 12192001"/>
              <a:gd name="connsiteY41" fmla="*/ 500271 h 6858000"/>
              <a:gd name="connsiteX42" fmla="*/ 11501374 w 12192001"/>
              <a:gd name="connsiteY42" fmla="*/ 498774 h 6858000"/>
              <a:gd name="connsiteX43" fmla="*/ 11501350 w 12192001"/>
              <a:gd name="connsiteY43" fmla="*/ 498442 h 6858000"/>
              <a:gd name="connsiteX44" fmla="*/ 11528691 w 12192001"/>
              <a:gd name="connsiteY44" fmla="*/ 495886 h 6858000"/>
              <a:gd name="connsiteX45" fmla="*/ 11539182 w 12192001"/>
              <a:gd name="connsiteY45" fmla="*/ 495676 h 6858000"/>
              <a:gd name="connsiteX46" fmla="*/ 11539262 w 12192001"/>
              <a:gd name="connsiteY46" fmla="*/ 495660 h 6858000"/>
              <a:gd name="connsiteX47" fmla="*/ 11539328 w 12192001"/>
              <a:gd name="connsiteY47" fmla="*/ 495673 h 6858000"/>
              <a:gd name="connsiteX48" fmla="*/ 11540000 w 12192001"/>
              <a:gd name="connsiteY48" fmla="*/ 495659 h 6858000"/>
              <a:gd name="connsiteX49" fmla="*/ 11624371 w 12192001"/>
              <a:gd name="connsiteY49" fmla="*/ 349989 h 6858000"/>
              <a:gd name="connsiteX50" fmla="*/ 11412281 w 12192001"/>
              <a:gd name="connsiteY50" fmla="*/ 571943 h 6858000"/>
              <a:gd name="connsiteX51" fmla="*/ 11624371 w 12192001"/>
              <a:gd name="connsiteY51" fmla="*/ 793897 h 6858000"/>
              <a:gd name="connsiteX52" fmla="*/ 11836460 w 12192001"/>
              <a:gd name="connsiteY52" fmla="*/ 571943 h 6858000"/>
              <a:gd name="connsiteX53" fmla="*/ 11624371 w 12192001"/>
              <a:gd name="connsiteY53" fmla="*/ 349989 h 6858000"/>
              <a:gd name="connsiteX54" fmla="*/ 0 w 12192001"/>
              <a:gd name="connsiteY54" fmla="*/ 0 h 6858000"/>
              <a:gd name="connsiteX55" fmla="*/ 12192001 w 12192001"/>
              <a:gd name="connsiteY55" fmla="*/ 0 h 6858000"/>
              <a:gd name="connsiteX56" fmla="*/ 12192001 w 12192001"/>
              <a:gd name="connsiteY56" fmla="*/ 6858000 h 6858000"/>
              <a:gd name="connsiteX57" fmla="*/ 0 w 12192001"/>
              <a:gd name="connsiteY57" fmla="*/ 6858000 h 6858000"/>
              <a:gd name="connsiteX58" fmla="*/ 0 w 12192001"/>
              <a:gd name="connsiteY5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67096 w 12192001"/>
              <a:gd name="connsiteY27" fmla="*/ 594002 h 6858000"/>
              <a:gd name="connsiteX28" fmla="*/ 11767372 w 12192001"/>
              <a:gd name="connsiteY28" fmla="*/ 595358 h 6858000"/>
              <a:gd name="connsiteX29" fmla="*/ 11767372 w 12192001"/>
              <a:gd name="connsiteY29" fmla="*/ 597171 h 6858000"/>
              <a:gd name="connsiteX30" fmla="*/ 11767372 w 12192001"/>
              <a:gd name="connsiteY30" fmla="*/ 611858 h 6858000"/>
              <a:gd name="connsiteX31" fmla="*/ 11767372 w 12192001"/>
              <a:gd name="connsiteY31" fmla="*/ 615325 h 6858000"/>
              <a:gd name="connsiteX32" fmla="*/ 11743950 w 12192001"/>
              <a:gd name="connsiteY32" fmla="*/ 639812 h 6858000"/>
              <a:gd name="connsiteX33" fmla="*/ 11507578 w 12192001"/>
              <a:gd name="connsiteY33" fmla="*/ 641481 h 6858000"/>
              <a:gd name="connsiteX34" fmla="*/ 11481927 w 12192001"/>
              <a:gd name="connsiteY34" fmla="*/ 615325 h 6858000"/>
              <a:gd name="connsiteX35" fmla="*/ 11481927 w 12192001"/>
              <a:gd name="connsiteY35" fmla="*/ 611858 h 6858000"/>
              <a:gd name="connsiteX36" fmla="*/ 11481927 w 12192001"/>
              <a:gd name="connsiteY36" fmla="*/ 609076 h 6858000"/>
              <a:gd name="connsiteX37" fmla="*/ 11481926 w 12192001"/>
              <a:gd name="connsiteY37" fmla="*/ 609076 h 6858000"/>
              <a:gd name="connsiteX38" fmla="*/ 11480356 w 12192001"/>
              <a:gd name="connsiteY38" fmla="*/ 524982 h 6858000"/>
              <a:gd name="connsiteX39" fmla="*/ 11479696 w 12192001"/>
              <a:gd name="connsiteY39" fmla="*/ 521721 h 6858000"/>
              <a:gd name="connsiteX40" fmla="*/ 11493943 w 12192001"/>
              <a:gd name="connsiteY40" fmla="*/ 500271 h 6858000"/>
              <a:gd name="connsiteX41" fmla="*/ 11501374 w 12192001"/>
              <a:gd name="connsiteY41" fmla="*/ 498774 h 6858000"/>
              <a:gd name="connsiteX42" fmla="*/ 11501350 w 12192001"/>
              <a:gd name="connsiteY42" fmla="*/ 498442 h 6858000"/>
              <a:gd name="connsiteX43" fmla="*/ 11528691 w 12192001"/>
              <a:gd name="connsiteY43" fmla="*/ 495886 h 6858000"/>
              <a:gd name="connsiteX44" fmla="*/ 11539182 w 12192001"/>
              <a:gd name="connsiteY44" fmla="*/ 495676 h 6858000"/>
              <a:gd name="connsiteX45" fmla="*/ 11539262 w 12192001"/>
              <a:gd name="connsiteY45" fmla="*/ 495660 h 6858000"/>
              <a:gd name="connsiteX46" fmla="*/ 11539328 w 12192001"/>
              <a:gd name="connsiteY46" fmla="*/ 495673 h 6858000"/>
              <a:gd name="connsiteX47" fmla="*/ 11540000 w 12192001"/>
              <a:gd name="connsiteY47" fmla="*/ 495659 h 6858000"/>
              <a:gd name="connsiteX48" fmla="*/ 11624371 w 12192001"/>
              <a:gd name="connsiteY48" fmla="*/ 349989 h 6858000"/>
              <a:gd name="connsiteX49" fmla="*/ 11412281 w 12192001"/>
              <a:gd name="connsiteY49" fmla="*/ 571943 h 6858000"/>
              <a:gd name="connsiteX50" fmla="*/ 11624371 w 12192001"/>
              <a:gd name="connsiteY50" fmla="*/ 793897 h 6858000"/>
              <a:gd name="connsiteX51" fmla="*/ 11836460 w 12192001"/>
              <a:gd name="connsiteY51" fmla="*/ 571943 h 6858000"/>
              <a:gd name="connsiteX52" fmla="*/ 11624371 w 12192001"/>
              <a:gd name="connsiteY52" fmla="*/ 349989 h 6858000"/>
              <a:gd name="connsiteX53" fmla="*/ 0 w 12192001"/>
              <a:gd name="connsiteY53" fmla="*/ 0 h 6858000"/>
              <a:gd name="connsiteX54" fmla="*/ 12192001 w 12192001"/>
              <a:gd name="connsiteY54" fmla="*/ 0 h 6858000"/>
              <a:gd name="connsiteX55" fmla="*/ 12192001 w 12192001"/>
              <a:gd name="connsiteY55" fmla="*/ 6858000 h 6858000"/>
              <a:gd name="connsiteX56" fmla="*/ 0 w 12192001"/>
              <a:gd name="connsiteY56" fmla="*/ 6858000 h 6858000"/>
              <a:gd name="connsiteX57" fmla="*/ 0 w 12192001"/>
              <a:gd name="connsiteY5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67096 w 12192001"/>
              <a:gd name="connsiteY26" fmla="*/ 594002 h 6858000"/>
              <a:gd name="connsiteX27" fmla="*/ 11767372 w 12192001"/>
              <a:gd name="connsiteY27" fmla="*/ 595358 h 6858000"/>
              <a:gd name="connsiteX28" fmla="*/ 11767372 w 12192001"/>
              <a:gd name="connsiteY28" fmla="*/ 597171 h 6858000"/>
              <a:gd name="connsiteX29" fmla="*/ 11767372 w 12192001"/>
              <a:gd name="connsiteY29" fmla="*/ 611858 h 6858000"/>
              <a:gd name="connsiteX30" fmla="*/ 11767372 w 12192001"/>
              <a:gd name="connsiteY30" fmla="*/ 615325 h 6858000"/>
              <a:gd name="connsiteX31" fmla="*/ 11743950 w 12192001"/>
              <a:gd name="connsiteY31" fmla="*/ 639812 h 6858000"/>
              <a:gd name="connsiteX32" fmla="*/ 11507578 w 12192001"/>
              <a:gd name="connsiteY32" fmla="*/ 641481 h 6858000"/>
              <a:gd name="connsiteX33" fmla="*/ 11481927 w 12192001"/>
              <a:gd name="connsiteY33" fmla="*/ 615325 h 6858000"/>
              <a:gd name="connsiteX34" fmla="*/ 11481927 w 12192001"/>
              <a:gd name="connsiteY34" fmla="*/ 611858 h 6858000"/>
              <a:gd name="connsiteX35" fmla="*/ 11481927 w 12192001"/>
              <a:gd name="connsiteY35" fmla="*/ 609076 h 6858000"/>
              <a:gd name="connsiteX36" fmla="*/ 11481926 w 12192001"/>
              <a:gd name="connsiteY36" fmla="*/ 609076 h 6858000"/>
              <a:gd name="connsiteX37" fmla="*/ 11480356 w 12192001"/>
              <a:gd name="connsiteY37" fmla="*/ 524982 h 6858000"/>
              <a:gd name="connsiteX38" fmla="*/ 11479696 w 12192001"/>
              <a:gd name="connsiteY38" fmla="*/ 521721 h 6858000"/>
              <a:gd name="connsiteX39" fmla="*/ 11493943 w 12192001"/>
              <a:gd name="connsiteY39" fmla="*/ 500271 h 6858000"/>
              <a:gd name="connsiteX40" fmla="*/ 11501374 w 12192001"/>
              <a:gd name="connsiteY40" fmla="*/ 498774 h 6858000"/>
              <a:gd name="connsiteX41" fmla="*/ 11501350 w 12192001"/>
              <a:gd name="connsiteY41" fmla="*/ 498442 h 6858000"/>
              <a:gd name="connsiteX42" fmla="*/ 11528691 w 12192001"/>
              <a:gd name="connsiteY42" fmla="*/ 495886 h 6858000"/>
              <a:gd name="connsiteX43" fmla="*/ 11539182 w 12192001"/>
              <a:gd name="connsiteY43" fmla="*/ 495676 h 6858000"/>
              <a:gd name="connsiteX44" fmla="*/ 11539262 w 12192001"/>
              <a:gd name="connsiteY44" fmla="*/ 495660 h 6858000"/>
              <a:gd name="connsiteX45" fmla="*/ 11539328 w 12192001"/>
              <a:gd name="connsiteY45" fmla="*/ 495673 h 6858000"/>
              <a:gd name="connsiteX46" fmla="*/ 11540000 w 12192001"/>
              <a:gd name="connsiteY46" fmla="*/ 495659 h 6858000"/>
              <a:gd name="connsiteX47" fmla="*/ 11624371 w 12192001"/>
              <a:gd name="connsiteY47" fmla="*/ 349989 h 6858000"/>
              <a:gd name="connsiteX48" fmla="*/ 11412281 w 12192001"/>
              <a:gd name="connsiteY48" fmla="*/ 571943 h 6858000"/>
              <a:gd name="connsiteX49" fmla="*/ 11624371 w 12192001"/>
              <a:gd name="connsiteY49" fmla="*/ 793897 h 6858000"/>
              <a:gd name="connsiteX50" fmla="*/ 11836460 w 12192001"/>
              <a:gd name="connsiteY50" fmla="*/ 571943 h 6858000"/>
              <a:gd name="connsiteX51" fmla="*/ 11624371 w 12192001"/>
              <a:gd name="connsiteY51" fmla="*/ 349989 h 6858000"/>
              <a:gd name="connsiteX52" fmla="*/ 0 w 12192001"/>
              <a:gd name="connsiteY52" fmla="*/ 0 h 6858000"/>
              <a:gd name="connsiteX53" fmla="*/ 12192001 w 12192001"/>
              <a:gd name="connsiteY53" fmla="*/ 0 h 6858000"/>
              <a:gd name="connsiteX54" fmla="*/ 12192001 w 12192001"/>
              <a:gd name="connsiteY54" fmla="*/ 6858000 h 6858000"/>
              <a:gd name="connsiteX55" fmla="*/ 0 w 12192001"/>
              <a:gd name="connsiteY55" fmla="*/ 6858000 h 6858000"/>
              <a:gd name="connsiteX56" fmla="*/ 0 w 12192001"/>
              <a:gd name="connsiteY5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67096 w 12192001"/>
              <a:gd name="connsiteY25" fmla="*/ 594002 h 6858000"/>
              <a:gd name="connsiteX26" fmla="*/ 11767372 w 12192001"/>
              <a:gd name="connsiteY26" fmla="*/ 595358 h 6858000"/>
              <a:gd name="connsiteX27" fmla="*/ 11767372 w 12192001"/>
              <a:gd name="connsiteY27" fmla="*/ 597171 h 6858000"/>
              <a:gd name="connsiteX28" fmla="*/ 11767372 w 12192001"/>
              <a:gd name="connsiteY28" fmla="*/ 611858 h 6858000"/>
              <a:gd name="connsiteX29" fmla="*/ 11767372 w 12192001"/>
              <a:gd name="connsiteY29" fmla="*/ 615325 h 6858000"/>
              <a:gd name="connsiteX30" fmla="*/ 11743950 w 12192001"/>
              <a:gd name="connsiteY30" fmla="*/ 639812 h 6858000"/>
              <a:gd name="connsiteX31" fmla="*/ 11507578 w 12192001"/>
              <a:gd name="connsiteY31" fmla="*/ 641481 h 6858000"/>
              <a:gd name="connsiteX32" fmla="*/ 11481927 w 12192001"/>
              <a:gd name="connsiteY32" fmla="*/ 615325 h 6858000"/>
              <a:gd name="connsiteX33" fmla="*/ 11481927 w 12192001"/>
              <a:gd name="connsiteY33" fmla="*/ 611858 h 6858000"/>
              <a:gd name="connsiteX34" fmla="*/ 11481927 w 12192001"/>
              <a:gd name="connsiteY34" fmla="*/ 609076 h 6858000"/>
              <a:gd name="connsiteX35" fmla="*/ 11481926 w 12192001"/>
              <a:gd name="connsiteY35" fmla="*/ 609076 h 6858000"/>
              <a:gd name="connsiteX36" fmla="*/ 11480356 w 12192001"/>
              <a:gd name="connsiteY36" fmla="*/ 524982 h 6858000"/>
              <a:gd name="connsiteX37" fmla="*/ 11479696 w 12192001"/>
              <a:gd name="connsiteY37" fmla="*/ 521721 h 6858000"/>
              <a:gd name="connsiteX38" fmla="*/ 11493943 w 12192001"/>
              <a:gd name="connsiteY38" fmla="*/ 500271 h 6858000"/>
              <a:gd name="connsiteX39" fmla="*/ 11501374 w 12192001"/>
              <a:gd name="connsiteY39" fmla="*/ 498774 h 6858000"/>
              <a:gd name="connsiteX40" fmla="*/ 11501350 w 12192001"/>
              <a:gd name="connsiteY40" fmla="*/ 498442 h 6858000"/>
              <a:gd name="connsiteX41" fmla="*/ 11528691 w 12192001"/>
              <a:gd name="connsiteY41" fmla="*/ 495886 h 6858000"/>
              <a:gd name="connsiteX42" fmla="*/ 11539182 w 12192001"/>
              <a:gd name="connsiteY42" fmla="*/ 495676 h 6858000"/>
              <a:gd name="connsiteX43" fmla="*/ 11539262 w 12192001"/>
              <a:gd name="connsiteY43" fmla="*/ 495660 h 6858000"/>
              <a:gd name="connsiteX44" fmla="*/ 11539328 w 12192001"/>
              <a:gd name="connsiteY44" fmla="*/ 495673 h 6858000"/>
              <a:gd name="connsiteX45" fmla="*/ 11540000 w 12192001"/>
              <a:gd name="connsiteY45" fmla="*/ 495659 h 6858000"/>
              <a:gd name="connsiteX46" fmla="*/ 11624371 w 12192001"/>
              <a:gd name="connsiteY46" fmla="*/ 349989 h 6858000"/>
              <a:gd name="connsiteX47" fmla="*/ 11412281 w 12192001"/>
              <a:gd name="connsiteY47" fmla="*/ 571943 h 6858000"/>
              <a:gd name="connsiteX48" fmla="*/ 11624371 w 12192001"/>
              <a:gd name="connsiteY48" fmla="*/ 793897 h 6858000"/>
              <a:gd name="connsiteX49" fmla="*/ 11836460 w 12192001"/>
              <a:gd name="connsiteY49" fmla="*/ 571943 h 6858000"/>
              <a:gd name="connsiteX50" fmla="*/ 11624371 w 12192001"/>
              <a:gd name="connsiteY50" fmla="*/ 349989 h 6858000"/>
              <a:gd name="connsiteX51" fmla="*/ 0 w 12192001"/>
              <a:gd name="connsiteY51" fmla="*/ 0 h 6858000"/>
              <a:gd name="connsiteX52" fmla="*/ 12192001 w 12192001"/>
              <a:gd name="connsiteY52" fmla="*/ 0 h 6858000"/>
              <a:gd name="connsiteX53" fmla="*/ 12192001 w 12192001"/>
              <a:gd name="connsiteY53" fmla="*/ 6858000 h 6858000"/>
              <a:gd name="connsiteX54" fmla="*/ 0 w 12192001"/>
              <a:gd name="connsiteY54" fmla="*/ 6858000 h 6858000"/>
              <a:gd name="connsiteX55" fmla="*/ 0 w 12192001"/>
              <a:gd name="connsiteY5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67096 w 12192001"/>
              <a:gd name="connsiteY24" fmla="*/ 594002 h 6858000"/>
              <a:gd name="connsiteX25" fmla="*/ 11767372 w 12192001"/>
              <a:gd name="connsiteY25" fmla="*/ 595358 h 6858000"/>
              <a:gd name="connsiteX26" fmla="*/ 11767372 w 12192001"/>
              <a:gd name="connsiteY26" fmla="*/ 597171 h 6858000"/>
              <a:gd name="connsiteX27" fmla="*/ 11767372 w 12192001"/>
              <a:gd name="connsiteY27" fmla="*/ 611858 h 6858000"/>
              <a:gd name="connsiteX28" fmla="*/ 11767372 w 12192001"/>
              <a:gd name="connsiteY28" fmla="*/ 615325 h 6858000"/>
              <a:gd name="connsiteX29" fmla="*/ 11743950 w 12192001"/>
              <a:gd name="connsiteY29" fmla="*/ 639812 h 6858000"/>
              <a:gd name="connsiteX30" fmla="*/ 11507578 w 12192001"/>
              <a:gd name="connsiteY30" fmla="*/ 641481 h 6858000"/>
              <a:gd name="connsiteX31" fmla="*/ 11481927 w 12192001"/>
              <a:gd name="connsiteY31" fmla="*/ 615325 h 6858000"/>
              <a:gd name="connsiteX32" fmla="*/ 11481927 w 12192001"/>
              <a:gd name="connsiteY32" fmla="*/ 611858 h 6858000"/>
              <a:gd name="connsiteX33" fmla="*/ 11481927 w 12192001"/>
              <a:gd name="connsiteY33" fmla="*/ 609076 h 6858000"/>
              <a:gd name="connsiteX34" fmla="*/ 11481926 w 12192001"/>
              <a:gd name="connsiteY34" fmla="*/ 609076 h 6858000"/>
              <a:gd name="connsiteX35" fmla="*/ 11480356 w 12192001"/>
              <a:gd name="connsiteY35" fmla="*/ 524982 h 6858000"/>
              <a:gd name="connsiteX36" fmla="*/ 11479696 w 12192001"/>
              <a:gd name="connsiteY36" fmla="*/ 521721 h 6858000"/>
              <a:gd name="connsiteX37" fmla="*/ 11493943 w 12192001"/>
              <a:gd name="connsiteY37" fmla="*/ 500271 h 6858000"/>
              <a:gd name="connsiteX38" fmla="*/ 11501374 w 12192001"/>
              <a:gd name="connsiteY38" fmla="*/ 498774 h 6858000"/>
              <a:gd name="connsiteX39" fmla="*/ 11501350 w 12192001"/>
              <a:gd name="connsiteY39" fmla="*/ 498442 h 6858000"/>
              <a:gd name="connsiteX40" fmla="*/ 11528691 w 12192001"/>
              <a:gd name="connsiteY40" fmla="*/ 495886 h 6858000"/>
              <a:gd name="connsiteX41" fmla="*/ 11539182 w 12192001"/>
              <a:gd name="connsiteY41" fmla="*/ 495676 h 6858000"/>
              <a:gd name="connsiteX42" fmla="*/ 11539262 w 12192001"/>
              <a:gd name="connsiteY42" fmla="*/ 495660 h 6858000"/>
              <a:gd name="connsiteX43" fmla="*/ 11539328 w 12192001"/>
              <a:gd name="connsiteY43" fmla="*/ 495673 h 6858000"/>
              <a:gd name="connsiteX44" fmla="*/ 11540000 w 12192001"/>
              <a:gd name="connsiteY44" fmla="*/ 495659 h 6858000"/>
              <a:gd name="connsiteX45" fmla="*/ 11624371 w 12192001"/>
              <a:gd name="connsiteY45" fmla="*/ 349989 h 6858000"/>
              <a:gd name="connsiteX46" fmla="*/ 11412281 w 12192001"/>
              <a:gd name="connsiteY46" fmla="*/ 571943 h 6858000"/>
              <a:gd name="connsiteX47" fmla="*/ 11624371 w 12192001"/>
              <a:gd name="connsiteY47" fmla="*/ 793897 h 6858000"/>
              <a:gd name="connsiteX48" fmla="*/ 11836460 w 12192001"/>
              <a:gd name="connsiteY48" fmla="*/ 571943 h 6858000"/>
              <a:gd name="connsiteX49" fmla="*/ 11624371 w 12192001"/>
              <a:gd name="connsiteY49" fmla="*/ 349989 h 6858000"/>
              <a:gd name="connsiteX50" fmla="*/ 0 w 12192001"/>
              <a:gd name="connsiteY50" fmla="*/ 0 h 6858000"/>
              <a:gd name="connsiteX51" fmla="*/ 12192001 w 12192001"/>
              <a:gd name="connsiteY51" fmla="*/ 0 h 6858000"/>
              <a:gd name="connsiteX52" fmla="*/ 12192001 w 12192001"/>
              <a:gd name="connsiteY52" fmla="*/ 6858000 h 6858000"/>
              <a:gd name="connsiteX53" fmla="*/ 0 w 12192001"/>
              <a:gd name="connsiteY53" fmla="*/ 6858000 h 6858000"/>
              <a:gd name="connsiteX54" fmla="*/ 0 w 12192001"/>
              <a:gd name="connsiteY5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67096 w 12192001"/>
              <a:gd name="connsiteY23" fmla="*/ 594002 h 6858000"/>
              <a:gd name="connsiteX24" fmla="*/ 11767372 w 12192001"/>
              <a:gd name="connsiteY24" fmla="*/ 595358 h 6858000"/>
              <a:gd name="connsiteX25" fmla="*/ 11767372 w 12192001"/>
              <a:gd name="connsiteY25" fmla="*/ 597171 h 6858000"/>
              <a:gd name="connsiteX26" fmla="*/ 11767372 w 12192001"/>
              <a:gd name="connsiteY26" fmla="*/ 611858 h 6858000"/>
              <a:gd name="connsiteX27" fmla="*/ 11767372 w 12192001"/>
              <a:gd name="connsiteY27" fmla="*/ 615325 h 6858000"/>
              <a:gd name="connsiteX28" fmla="*/ 11743950 w 12192001"/>
              <a:gd name="connsiteY28" fmla="*/ 639812 h 6858000"/>
              <a:gd name="connsiteX29" fmla="*/ 11507578 w 12192001"/>
              <a:gd name="connsiteY29" fmla="*/ 641481 h 6858000"/>
              <a:gd name="connsiteX30" fmla="*/ 11481927 w 12192001"/>
              <a:gd name="connsiteY30" fmla="*/ 615325 h 6858000"/>
              <a:gd name="connsiteX31" fmla="*/ 11481927 w 12192001"/>
              <a:gd name="connsiteY31" fmla="*/ 611858 h 6858000"/>
              <a:gd name="connsiteX32" fmla="*/ 11481927 w 12192001"/>
              <a:gd name="connsiteY32" fmla="*/ 609076 h 6858000"/>
              <a:gd name="connsiteX33" fmla="*/ 11481926 w 12192001"/>
              <a:gd name="connsiteY33" fmla="*/ 609076 h 6858000"/>
              <a:gd name="connsiteX34" fmla="*/ 11480356 w 12192001"/>
              <a:gd name="connsiteY34" fmla="*/ 524982 h 6858000"/>
              <a:gd name="connsiteX35" fmla="*/ 11479696 w 12192001"/>
              <a:gd name="connsiteY35" fmla="*/ 521721 h 6858000"/>
              <a:gd name="connsiteX36" fmla="*/ 11493943 w 12192001"/>
              <a:gd name="connsiteY36" fmla="*/ 500271 h 6858000"/>
              <a:gd name="connsiteX37" fmla="*/ 11501374 w 12192001"/>
              <a:gd name="connsiteY37" fmla="*/ 498774 h 6858000"/>
              <a:gd name="connsiteX38" fmla="*/ 11501350 w 12192001"/>
              <a:gd name="connsiteY38" fmla="*/ 498442 h 6858000"/>
              <a:gd name="connsiteX39" fmla="*/ 11528691 w 12192001"/>
              <a:gd name="connsiteY39" fmla="*/ 495886 h 6858000"/>
              <a:gd name="connsiteX40" fmla="*/ 11539182 w 12192001"/>
              <a:gd name="connsiteY40" fmla="*/ 495676 h 6858000"/>
              <a:gd name="connsiteX41" fmla="*/ 11539262 w 12192001"/>
              <a:gd name="connsiteY41" fmla="*/ 495660 h 6858000"/>
              <a:gd name="connsiteX42" fmla="*/ 11539328 w 12192001"/>
              <a:gd name="connsiteY42" fmla="*/ 495673 h 6858000"/>
              <a:gd name="connsiteX43" fmla="*/ 11540000 w 12192001"/>
              <a:gd name="connsiteY43" fmla="*/ 495659 h 6858000"/>
              <a:gd name="connsiteX44" fmla="*/ 11624371 w 12192001"/>
              <a:gd name="connsiteY44" fmla="*/ 349989 h 6858000"/>
              <a:gd name="connsiteX45" fmla="*/ 11412281 w 12192001"/>
              <a:gd name="connsiteY45" fmla="*/ 571943 h 6858000"/>
              <a:gd name="connsiteX46" fmla="*/ 11624371 w 12192001"/>
              <a:gd name="connsiteY46" fmla="*/ 793897 h 6858000"/>
              <a:gd name="connsiteX47" fmla="*/ 11836460 w 12192001"/>
              <a:gd name="connsiteY47" fmla="*/ 571943 h 6858000"/>
              <a:gd name="connsiteX48" fmla="*/ 11624371 w 12192001"/>
              <a:gd name="connsiteY48" fmla="*/ 349989 h 6858000"/>
              <a:gd name="connsiteX49" fmla="*/ 0 w 12192001"/>
              <a:gd name="connsiteY49" fmla="*/ 0 h 6858000"/>
              <a:gd name="connsiteX50" fmla="*/ 12192001 w 12192001"/>
              <a:gd name="connsiteY50" fmla="*/ 0 h 6858000"/>
              <a:gd name="connsiteX51" fmla="*/ 12192001 w 12192001"/>
              <a:gd name="connsiteY51" fmla="*/ 6858000 h 6858000"/>
              <a:gd name="connsiteX52" fmla="*/ 0 w 12192001"/>
              <a:gd name="connsiteY52" fmla="*/ 6858000 h 6858000"/>
              <a:gd name="connsiteX53" fmla="*/ 0 w 12192001"/>
              <a:gd name="connsiteY5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67096 w 12192001"/>
              <a:gd name="connsiteY22" fmla="*/ 594002 h 6858000"/>
              <a:gd name="connsiteX23" fmla="*/ 11767372 w 12192001"/>
              <a:gd name="connsiteY23" fmla="*/ 595358 h 6858000"/>
              <a:gd name="connsiteX24" fmla="*/ 11767372 w 12192001"/>
              <a:gd name="connsiteY24" fmla="*/ 597171 h 6858000"/>
              <a:gd name="connsiteX25" fmla="*/ 11767372 w 12192001"/>
              <a:gd name="connsiteY25" fmla="*/ 611858 h 6858000"/>
              <a:gd name="connsiteX26" fmla="*/ 11767372 w 12192001"/>
              <a:gd name="connsiteY26" fmla="*/ 615325 h 6858000"/>
              <a:gd name="connsiteX27" fmla="*/ 11743950 w 12192001"/>
              <a:gd name="connsiteY27" fmla="*/ 639812 h 6858000"/>
              <a:gd name="connsiteX28" fmla="*/ 11507578 w 12192001"/>
              <a:gd name="connsiteY28" fmla="*/ 641481 h 6858000"/>
              <a:gd name="connsiteX29" fmla="*/ 11481927 w 12192001"/>
              <a:gd name="connsiteY29" fmla="*/ 615325 h 6858000"/>
              <a:gd name="connsiteX30" fmla="*/ 11481927 w 12192001"/>
              <a:gd name="connsiteY30" fmla="*/ 611858 h 6858000"/>
              <a:gd name="connsiteX31" fmla="*/ 11481927 w 12192001"/>
              <a:gd name="connsiteY31" fmla="*/ 609076 h 6858000"/>
              <a:gd name="connsiteX32" fmla="*/ 11481926 w 12192001"/>
              <a:gd name="connsiteY32" fmla="*/ 609076 h 6858000"/>
              <a:gd name="connsiteX33" fmla="*/ 11480356 w 12192001"/>
              <a:gd name="connsiteY33" fmla="*/ 524982 h 6858000"/>
              <a:gd name="connsiteX34" fmla="*/ 11479696 w 12192001"/>
              <a:gd name="connsiteY34" fmla="*/ 521721 h 6858000"/>
              <a:gd name="connsiteX35" fmla="*/ 11493943 w 12192001"/>
              <a:gd name="connsiteY35" fmla="*/ 500271 h 6858000"/>
              <a:gd name="connsiteX36" fmla="*/ 11501374 w 12192001"/>
              <a:gd name="connsiteY36" fmla="*/ 498774 h 6858000"/>
              <a:gd name="connsiteX37" fmla="*/ 11501350 w 12192001"/>
              <a:gd name="connsiteY37" fmla="*/ 498442 h 6858000"/>
              <a:gd name="connsiteX38" fmla="*/ 11528691 w 12192001"/>
              <a:gd name="connsiteY38" fmla="*/ 495886 h 6858000"/>
              <a:gd name="connsiteX39" fmla="*/ 11539182 w 12192001"/>
              <a:gd name="connsiteY39" fmla="*/ 495676 h 6858000"/>
              <a:gd name="connsiteX40" fmla="*/ 11539262 w 12192001"/>
              <a:gd name="connsiteY40" fmla="*/ 495660 h 6858000"/>
              <a:gd name="connsiteX41" fmla="*/ 11539328 w 12192001"/>
              <a:gd name="connsiteY41" fmla="*/ 495673 h 6858000"/>
              <a:gd name="connsiteX42" fmla="*/ 11540000 w 12192001"/>
              <a:gd name="connsiteY42" fmla="*/ 495659 h 6858000"/>
              <a:gd name="connsiteX43" fmla="*/ 11624371 w 12192001"/>
              <a:gd name="connsiteY43" fmla="*/ 349989 h 6858000"/>
              <a:gd name="connsiteX44" fmla="*/ 11412281 w 12192001"/>
              <a:gd name="connsiteY44" fmla="*/ 571943 h 6858000"/>
              <a:gd name="connsiteX45" fmla="*/ 11624371 w 12192001"/>
              <a:gd name="connsiteY45" fmla="*/ 793897 h 6858000"/>
              <a:gd name="connsiteX46" fmla="*/ 11836460 w 12192001"/>
              <a:gd name="connsiteY46" fmla="*/ 571943 h 6858000"/>
              <a:gd name="connsiteX47" fmla="*/ 11624371 w 12192001"/>
              <a:gd name="connsiteY47" fmla="*/ 349989 h 6858000"/>
              <a:gd name="connsiteX48" fmla="*/ 0 w 12192001"/>
              <a:gd name="connsiteY48" fmla="*/ 0 h 6858000"/>
              <a:gd name="connsiteX49" fmla="*/ 12192001 w 12192001"/>
              <a:gd name="connsiteY49" fmla="*/ 0 h 6858000"/>
              <a:gd name="connsiteX50" fmla="*/ 12192001 w 12192001"/>
              <a:gd name="connsiteY50" fmla="*/ 6858000 h 6858000"/>
              <a:gd name="connsiteX51" fmla="*/ 0 w 12192001"/>
              <a:gd name="connsiteY51" fmla="*/ 6858000 h 6858000"/>
              <a:gd name="connsiteX52" fmla="*/ 0 w 12192001"/>
              <a:gd name="connsiteY5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743950 w 12192001"/>
              <a:gd name="connsiteY26" fmla="*/ 639812 h 6858000"/>
              <a:gd name="connsiteX27" fmla="*/ 11507578 w 12192001"/>
              <a:gd name="connsiteY27" fmla="*/ 641481 h 6858000"/>
              <a:gd name="connsiteX28" fmla="*/ 11481927 w 12192001"/>
              <a:gd name="connsiteY28" fmla="*/ 615325 h 6858000"/>
              <a:gd name="connsiteX29" fmla="*/ 11481927 w 12192001"/>
              <a:gd name="connsiteY29" fmla="*/ 611858 h 6858000"/>
              <a:gd name="connsiteX30" fmla="*/ 11481927 w 12192001"/>
              <a:gd name="connsiteY30" fmla="*/ 609076 h 6858000"/>
              <a:gd name="connsiteX31" fmla="*/ 11481926 w 12192001"/>
              <a:gd name="connsiteY31" fmla="*/ 609076 h 6858000"/>
              <a:gd name="connsiteX32" fmla="*/ 11480356 w 12192001"/>
              <a:gd name="connsiteY32" fmla="*/ 524982 h 6858000"/>
              <a:gd name="connsiteX33" fmla="*/ 11479696 w 12192001"/>
              <a:gd name="connsiteY33" fmla="*/ 521721 h 6858000"/>
              <a:gd name="connsiteX34" fmla="*/ 11493943 w 12192001"/>
              <a:gd name="connsiteY34" fmla="*/ 500271 h 6858000"/>
              <a:gd name="connsiteX35" fmla="*/ 11501374 w 12192001"/>
              <a:gd name="connsiteY35" fmla="*/ 498774 h 6858000"/>
              <a:gd name="connsiteX36" fmla="*/ 11501350 w 12192001"/>
              <a:gd name="connsiteY36" fmla="*/ 498442 h 6858000"/>
              <a:gd name="connsiteX37" fmla="*/ 11528691 w 12192001"/>
              <a:gd name="connsiteY37" fmla="*/ 495886 h 6858000"/>
              <a:gd name="connsiteX38" fmla="*/ 11539182 w 12192001"/>
              <a:gd name="connsiteY38" fmla="*/ 495676 h 6858000"/>
              <a:gd name="connsiteX39" fmla="*/ 11539262 w 12192001"/>
              <a:gd name="connsiteY39" fmla="*/ 495660 h 6858000"/>
              <a:gd name="connsiteX40" fmla="*/ 11539328 w 12192001"/>
              <a:gd name="connsiteY40" fmla="*/ 495673 h 6858000"/>
              <a:gd name="connsiteX41" fmla="*/ 11540000 w 12192001"/>
              <a:gd name="connsiteY41" fmla="*/ 495659 h 6858000"/>
              <a:gd name="connsiteX42" fmla="*/ 11624371 w 12192001"/>
              <a:gd name="connsiteY42" fmla="*/ 349989 h 6858000"/>
              <a:gd name="connsiteX43" fmla="*/ 11412281 w 12192001"/>
              <a:gd name="connsiteY43" fmla="*/ 571943 h 6858000"/>
              <a:gd name="connsiteX44" fmla="*/ 11624371 w 12192001"/>
              <a:gd name="connsiteY44" fmla="*/ 793897 h 6858000"/>
              <a:gd name="connsiteX45" fmla="*/ 11836460 w 12192001"/>
              <a:gd name="connsiteY45" fmla="*/ 571943 h 6858000"/>
              <a:gd name="connsiteX46" fmla="*/ 11624371 w 12192001"/>
              <a:gd name="connsiteY46" fmla="*/ 349989 h 6858000"/>
              <a:gd name="connsiteX47" fmla="*/ 0 w 12192001"/>
              <a:gd name="connsiteY47" fmla="*/ 0 h 6858000"/>
              <a:gd name="connsiteX48" fmla="*/ 12192001 w 12192001"/>
              <a:gd name="connsiteY48" fmla="*/ 0 h 6858000"/>
              <a:gd name="connsiteX49" fmla="*/ 12192001 w 12192001"/>
              <a:gd name="connsiteY49" fmla="*/ 6858000 h 6858000"/>
              <a:gd name="connsiteX50" fmla="*/ 0 w 12192001"/>
              <a:gd name="connsiteY50" fmla="*/ 6858000 h 6858000"/>
              <a:gd name="connsiteX51" fmla="*/ 0 w 12192001"/>
              <a:gd name="connsiteY5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507578 w 12192001"/>
              <a:gd name="connsiteY26" fmla="*/ 641481 h 6858000"/>
              <a:gd name="connsiteX27" fmla="*/ 11481927 w 12192001"/>
              <a:gd name="connsiteY27" fmla="*/ 615325 h 6858000"/>
              <a:gd name="connsiteX28" fmla="*/ 11481927 w 12192001"/>
              <a:gd name="connsiteY28" fmla="*/ 611858 h 6858000"/>
              <a:gd name="connsiteX29" fmla="*/ 11481927 w 12192001"/>
              <a:gd name="connsiteY29" fmla="*/ 609076 h 6858000"/>
              <a:gd name="connsiteX30" fmla="*/ 11481926 w 12192001"/>
              <a:gd name="connsiteY30" fmla="*/ 609076 h 6858000"/>
              <a:gd name="connsiteX31" fmla="*/ 11480356 w 12192001"/>
              <a:gd name="connsiteY31" fmla="*/ 524982 h 6858000"/>
              <a:gd name="connsiteX32" fmla="*/ 11479696 w 12192001"/>
              <a:gd name="connsiteY32" fmla="*/ 521721 h 6858000"/>
              <a:gd name="connsiteX33" fmla="*/ 11493943 w 12192001"/>
              <a:gd name="connsiteY33" fmla="*/ 500271 h 6858000"/>
              <a:gd name="connsiteX34" fmla="*/ 11501374 w 12192001"/>
              <a:gd name="connsiteY34" fmla="*/ 498774 h 6858000"/>
              <a:gd name="connsiteX35" fmla="*/ 11501350 w 12192001"/>
              <a:gd name="connsiteY35" fmla="*/ 498442 h 6858000"/>
              <a:gd name="connsiteX36" fmla="*/ 11528691 w 12192001"/>
              <a:gd name="connsiteY36" fmla="*/ 495886 h 6858000"/>
              <a:gd name="connsiteX37" fmla="*/ 11539182 w 12192001"/>
              <a:gd name="connsiteY37" fmla="*/ 495676 h 6858000"/>
              <a:gd name="connsiteX38" fmla="*/ 11539262 w 12192001"/>
              <a:gd name="connsiteY38" fmla="*/ 495660 h 6858000"/>
              <a:gd name="connsiteX39" fmla="*/ 11539328 w 12192001"/>
              <a:gd name="connsiteY39" fmla="*/ 495673 h 6858000"/>
              <a:gd name="connsiteX40" fmla="*/ 11540000 w 12192001"/>
              <a:gd name="connsiteY40" fmla="*/ 495659 h 6858000"/>
              <a:gd name="connsiteX41" fmla="*/ 11624371 w 12192001"/>
              <a:gd name="connsiteY41" fmla="*/ 349989 h 6858000"/>
              <a:gd name="connsiteX42" fmla="*/ 11412281 w 12192001"/>
              <a:gd name="connsiteY42" fmla="*/ 571943 h 6858000"/>
              <a:gd name="connsiteX43" fmla="*/ 11624371 w 12192001"/>
              <a:gd name="connsiteY43" fmla="*/ 793897 h 6858000"/>
              <a:gd name="connsiteX44" fmla="*/ 11836460 w 12192001"/>
              <a:gd name="connsiteY44" fmla="*/ 571943 h 6858000"/>
              <a:gd name="connsiteX45" fmla="*/ 11624371 w 12192001"/>
              <a:gd name="connsiteY45" fmla="*/ 349989 h 6858000"/>
              <a:gd name="connsiteX46" fmla="*/ 0 w 12192001"/>
              <a:gd name="connsiteY46" fmla="*/ 0 h 6858000"/>
              <a:gd name="connsiteX47" fmla="*/ 12192001 w 12192001"/>
              <a:gd name="connsiteY47" fmla="*/ 0 h 6858000"/>
              <a:gd name="connsiteX48" fmla="*/ 12192001 w 12192001"/>
              <a:gd name="connsiteY48" fmla="*/ 6858000 h 6858000"/>
              <a:gd name="connsiteX49" fmla="*/ 0 w 12192001"/>
              <a:gd name="connsiteY49" fmla="*/ 6858000 h 6858000"/>
              <a:gd name="connsiteX50" fmla="*/ 0 w 12192001"/>
              <a:gd name="connsiteY5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507578 w 12192001"/>
              <a:gd name="connsiteY25" fmla="*/ 641481 h 6858000"/>
              <a:gd name="connsiteX26" fmla="*/ 11481927 w 12192001"/>
              <a:gd name="connsiteY26" fmla="*/ 615325 h 6858000"/>
              <a:gd name="connsiteX27" fmla="*/ 11481927 w 12192001"/>
              <a:gd name="connsiteY27" fmla="*/ 611858 h 6858000"/>
              <a:gd name="connsiteX28" fmla="*/ 11481927 w 12192001"/>
              <a:gd name="connsiteY28" fmla="*/ 609076 h 6858000"/>
              <a:gd name="connsiteX29" fmla="*/ 11481926 w 12192001"/>
              <a:gd name="connsiteY29" fmla="*/ 609076 h 6858000"/>
              <a:gd name="connsiteX30" fmla="*/ 11480356 w 12192001"/>
              <a:gd name="connsiteY30" fmla="*/ 524982 h 6858000"/>
              <a:gd name="connsiteX31" fmla="*/ 11479696 w 12192001"/>
              <a:gd name="connsiteY31" fmla="*/ 521721 h 6858000"/>
              <a:gd name="connsiteX32" fmla="*/ 11493943 w 12192001"/>
              <a:gd name="connsiteY32" fmla="*/ 500271 h 6858000"/>
              <a:gd name="connsiteX33" fmla="*/ 11501374 w 12192001"/>
              <a:gd name="connsiteY33" fmla="*/ 498774 h 6858000"/>
              <a:gd name="connsiteX34" fmla="*/ 11501350 w 12192001"/>
              <a:gd name="connsiteY34" fmla="*/ 498442 h 6858000"/>
              <a:gd name="connsiteX35" fmla="*/ 11528691 w 12192001"/>
              <a:gd name="connsiteY35" fmla="*/ 495886 h 6858000"/>
              <a:gd name="connsiteX36" fmla="*/ 11539182 w 12192001"/>
              <a:gd name="connsiteY36" fmla="*/ 495676 h 6858000"/>
              <a:gd name="connsiteX37" fmla="*/ 11539262 w 12192001"/>
              <a:gd name="connsiteY37" fmla="*/ 495660 h 6858000"/>
              <a:gd name="connsiteX38" fmla="*/ 11539328 w 12192001"/>
              <a:gd name="connsiteY38" fmla="*/ 495673 h 6858000"/>
              <a:gd name="connsiteX39" fmla="*/ 11540000 w 12192001"/>
              <a:gd name="connsiteY39" fmla="*/ 495659 h 6858000"/>
              <a:gd name="connsiteX40" fmla="*/ 11624371 w 12192001"/>
              <a:gd name="connsiteY40" fmla="*/ 349989 h 6858000"/>
              <a:gd name="connsiteX41" fmla="*/ 11412281 w 12192001"/>
              <a:gd name="connsiteY41" fmla="*/ 571943 h 6858000"/>
              <a:gd name="connsiteX42" fmla="*/ 11624371 w 12192001"/>
              <a:gd name="connsiteY42" fmla="*/ 793897 h 6858000"/>
              <a:gd name="connsiteX43" fmla="*/ 11836460 w 12192001"/>
              <a:gd name="connsiteY43" fmla="*/ 571943 h 6858000"/>
              <a:gd name="connsiteX44" fmla="*/ 11624371 w 12192001"/>
              <a:gd name="connsiteY44" fmla="*/ 349989 h 6858000"/>
              <a:gd name="connsiteX45" fmla="*/ 0 w 12192001"/>
              <a:gd name="connsiteY45" fmla="*/ 0 h 6858000"/>
              <a:gd name="connsiteX46" fmla="*/ 12192001 w 12192001"/>
              <a:gd name="connsiteY46" fmla="*/ 0 h 6858000"/>
              <a:gd name="connsiteX47" fmla="*/ 12192001 w 12192001"/>
              <a:gd name="connsiteY47" fmla="*/ 6858000 h 6858000"/>
              <a:gd name="connsiteX48" fmla="*/ 0 w 12192001"/>
              <a:gd name="connsiteY48" fmla="*/ 6858000 h 6858000"/>
              <a:gd name="connsiteX49" fmla="*/ 0 w 12192001"/>
              <a:gd name="connsiteY4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507578 w 12192001"/>
              <a:gd name="connsiteY24" fmla="*/ 641481 h 6858000"/>
              <a:gd name="connsiteX25" fmla="*/ 11481927 w 12192001"/>
              <a:gd name="connsiteY25" fmla="*/ 615325 h 6858000"/>
              <a:gd name="connsiteX26" fmla="*/ 11481927 w 12192001"/>
              <a:gd name="connsiteY26" fmla="*/ 611858 h 6858000"/>
              <a:gd name="connsiteX27" fmla="*/ 11481927 w 12192001"/>
              <a:gd name="connsiteY27" fmla="*/ 609076 h 6858000"/>
              <a:gd name="connsiteX28" fmla="*/ 11481926 w 12192001"/>
              <a:gd name="connsiteY28" fmla="*/ 609076 h 6858000"/>
              <a:gd name="connsiteX29" fmla="*/ 11480356 w 12192001"/>
              <a:gd name="connsiteY29" fmla="*/ 524982 h 6858000"/>
              <a:gd name="connsiteX30" fmla="*/ 11479696 w 12192001"/>
              <a:gd name="connsiteY30" fmla="*/ 521721 h 6858000"/>
              <a:gd name="connsiteX31" fmla="*/ 11493943 w 12192001"/>
              <a:gd name="connsiteY31" fmla="*/ 500271 h 6858000"/>
              <a:gd name="connsiteX32" fmla="*/ 11501374 w 12192001"/>
              <a:gd name="connsiteY32" fmla="*/ 498774 h 6858000"/>
              <a:gd name="connsiteX33" fmla="*/ 11501350 w 12192001"/>
              <a:gd name="connsiteY33" fmla="*/ 498442 h 6858000"/>
              <a:gd name="connsiteX34" fmla="*/ 11528691 w 12192001"/>
              <a:gd name="connsiteY34" fmla="*/ 495886 h 6858000"/>
              <a:gd name="connsiteX35" fmla="*/ 11539182 w 12192001"/>
              <a:gd name="connsiteY35" fmla="*/ 495676 h 6858000"/>
              <a:gd name="connsiteX36" fmla="*/ 11539262 w 12192001"/>
              <a:gd name="connsiteY36" fmla="*/ 495660 h 6858000"/>
              <a:gd name="connsiteX37" fmla="*/ 11539328 w 12192001"/>
              <a:gd name="connsiteY37" fmla="*/ 495673 h 6858000"/>
              <a:gd name="connsiteX38" fmla="*/ 11540000 w 12192001"/>
              <a:gd name="connsiteY38" fmla="*/ 495659 h 6858000"/>
              <a:gd name="connsiteX39" fmla="*/ 11624371 w 12192001"/>
              <a:gd name="connsiteY39" fmla="*/ 349989 h 6858000"/>
              <a:gd name="connsiteX40" fmla="*/ 11412281 w 12192001"/>
              <a:gd name="connsiteY40" fmla="*/ 571943 h 6858000"/>
              <a:gd name="connsiteX41" fmla="*/ 11624371 w 12192001"/>
              <a:gd name="connsiteY41" fmla="*/ 793897 h 6858000"/>
              <a:gd name="connsiteX42" fmla="*/ 11836460 w 12192001"/>
              <a:gd name="connsiteY42" fmla="*/ 571943 h 6858000"/>
              <a:gd name="connsiteX43" fmla="*/ 11624371 w 12192001"/>
              <a:gd name="connsiteY43" fmla="*/ 349989 h 6858000"/>
              <a:gd name="connsiteX44" fmla="*/ 0 w 12192001"/>
              <a:gd name="connsiteY44" fmla="*/ 0 h 6858000"/>
              <a:gd name="connsiteX45" fmla="*/ 12192001 w 12192001"/>
              <a:gd name="connsiteY45" fmla="*/ 0 h 6858000"/>
              <a:gd name="connsiteX46" fmla="*/ 12192001 w 12192001"/>
              <a:gd name="connsiteY46" fmla="*/ 6858000 h 6858000"/>
              <a:gd name="connsiteX47" fmla="*/ 0 w 12192001"/>
              <a:gd name="connsiteY47" fmla="*/ 6858000 h 6858000"/>
              <a:gd name="connsiteX48" fmla="*/ 0 w 12192001"/>
              <a:gd name="connsiteY4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507578 w 12192001"/>
              <a:gd name="connsiteY23" fmla="*/ 641481 h 6858000"/>
              <a:gd name="connsiteX24" fmla="*/ 11481927 w 12192001"/>
              <a:gd name="connsiteY24" fmla="*/ 615325 h 6858000"/>
              <a:gd name="connsiteX25" fmla="*/ 11481927 w 12192001"/>
              <a:gd name="connsiteY25" fmla="*/ 611858 h 6858000"/>
              <a:gd name="connsiteX26" fmla="*/ 11481927 w 12192001"/>
              <a:gd name="connsiteY26" fmla="*/ 609076 h 6858000"/>
              <a:gd name="connsiteX27" fmla="*/ 11481926 w 12192001"/>
              <a:gd name="connsiteY27" fmla="*/ 609076 h 6858000"/>
              <a:gd name="connsiteX28" fmla="*/ 11480356 w 12192001"/>
              <a:gd name="connsiteY28" fmla="*/ 524982 h 6858000"/>
              <a:gd name="connsiteX29" fmla="*/ 11479696 w 12192001"/>
              <a:gd name="connsiteY29" fmla="*/ 521721 h 6858000"/>
              <a:gd name="connsiteX30" fmla="*/ 11493943 w 12192001"/>
              <a:gd name="connsiteY30" fmla="*/ 500271 h 6858000"/>
              <a:gd name="connsiteX31" fmla="*/ 11501374 w 12192001"/>
              <a:gd name="connsiteY31" fmla="*/ 498774 h 6858000"/>
              <a:gd name="connsiteX32" fmla="*/ 11501350 w 12192001"/>
              <a:gd name="connsiteY32" fmla="*/ 498442 h 6858000"/>
              <a:gd name="connsiteX33" fmla="*/ 11528691 w 12192001"/>
              <a:gd name="connsiteY33" fmla="*/ 495886 h 6858000"/>
              <a:gd name="connsiteX34" fmla="*/ 11539182 w 12192001"/>
              <a:gd name="connsiteY34" fmla="*/ 495676 h 6858000"/>
              <a:gd name="connsiteX35" fmla="*/ 11539262 w 12192001"/>
              <a:gd name="connsiteY35" fmla="*/ 495660 h 6858000"/>
              <a:gd name="connsiteX36" fmla="*/ 11539328 w 12192001"/>
              <a:gd name="connsiteY36" fmla="*/ 495673 h 6858000"/>
              <a:gd name="connsiteX37" fmla="*/ 11540000 w 12192001"/>
              <a:gd name="connsiteY37" fmla="*/ 495659 h 6858000"/>
              <a:gd name="connsiteX38" fmla="*/ 11624371 w 12192001"/>
              <a:gd name="connsiteY38" fmla="*/ 349989 h 6858000"/>
              <a:gd name="connsiteX39" fmla="*/ 11412281 w 12192001"/>
              <a:gd name="connsiteY39" fmla="*/ 571943 h 6858000"/>
              <a:gd name="connsiteX40" fmla="*/ 11624371 w 12192001"/>
              <a:gd name="connsiteY40" fmla="*/ 793897 h 6858000"/>
              <a:gd name="connsiteX41" fmla="*/ 11836460 w 12192001"/>
              <a:gd name="connsiteY41" fmla="*/ 571943 h 6858000"/>
              <a:gd name="connsiteX42" fmla="*/ 11624371 w 12192001"/>
              <a:gd name="connsiteY42" fmla="*/ 349989 h 6858000"/>
              <a:gd name="connsiteX43" fmla="*/ 0 w 12192001"/>
              <a:gd name="connsiteY43" fmla="*/ 0 h 6858000"/>
              <a:gd name="connsiteX44" fmla="*/ 12192001 w 12192001"/>
              <a:gd name="connsiteY44" fmla="*/ 0 h 6858000"/>
              <a:gd name="connsiteX45" fmla="*/ 12192001 w 12192001"/>
              <a:gd name="connsiteY45" fmla="*/ 6858000 h 6858000"/>
              <a:gd name="connsiteX46" fmla="*/ 0 w 12192001"/>
              <a:gd name="connsiteY46" fmla="*/ 6858000 h 6858000"/>
              <a:gd name="connsiteX47" fmla="*/ 0 w 12192001"/>
              <a:gd name="connsiteY4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767096 w 12192001"/>
              <a:gd name="connsiteY20" fmla="*/ 594002 h 6858000"/>
              <a:gd name="connsiteX21" fmla="*/ 11767372 w 12192001"/>
              <a:gd name="connsiteY21" fmla="*/ 595358 h 6858000"/>
              <a:gd name="connsiteX22" fmla="*/ 11507578 w 12192001"/>
              <a:gd name="connsiteY22" fmla="*/ 641481 h 6858000"/>
              <a:gd name="connsiteX23" fmla="*/ 11481927 w 12192001"/>
              <a:gd name="connsiteY23" fmla="*/ 615325 h 6858000"/>
              <a:gd name="connsiteX24" fmla="*/ 11481927 w 12192001"/>
              <a:gd name="connsiteY24" fmla="*/ 611858 h 6858000"/>
              <a:gd name="connsiteX25" fmla="*/ 11481927 w 12192001"/>
              <a:gd name="connsiteY25" fmla="*/ 609076 h 6858000"/>
              <a:gd name="connsiteX26" fmla="*/ 11481926 w 12192001"/>
              <a:gd name="connsiteY26" fmla="*/ 609076 h 6858000"/>
              <a:gd name="connsiteX27" fmla="*/ 11480356 w 12192001"/>
              <a:gd name="connsiteY27" fmla="*/ 524982 h 6858000"/>
              <a:gd name="connsiteX28" fmla="*/ 11479696 w 12192001"/>
              <a:gd name="connsiteY28" fmla="*/ 521721 h 6858000"/>
              <a:gd name="connsiteX29" fmla="*/ 11493943 w 12192001"/>
              <a:gd name="connsiteY29" fmla="*/ 500271 h 6858000"/>
              <a:gd name="connsiteX30" fmla="*/ 11501374 w 12192001"/>
              <a:gd name="connsiteY30" fmla="*/ 498774 h 6858000"/>
              <a:gd name="connsiteX31" fmla="*/ 11501350 w 12192001"/>
              <a:gd name="connsiteY31" fmla="*/ 498442 h 6858000"/>
              <a:gd name="connsiteX32" fmla="*/ 11528691 w 12192001"/>
              <a:gd name="connsiteY32" fmla="*/ 495886 h 6858000"/>
              <a:gd name="connsiteX33" fmla="*/ 11539182 w 12192001"/>
              <a:gd name="connsiteY33" fmla="*/ 495676 h 6858000"/>
              <a:gd name="connsiteX34" fmla="*/ 11539262 w 12192001"/>
              <a:gd name="connsiteY34" fmla="*/ 495660 h 6858000"/>
              <a:gd name="connsiteX35" fmla="*/ 11539328 w 12192001"/>
              <a:gd name="connsiteY35" fmla="*/ 495673 h 6858000"/>
              <a:gd name="connsiteX36" fmla="*/ 11540000 w 12192001"/>
              <a:gd name="connsiteY36" fmla="*/ 495659 h 6858000"/>
              <a:gd name="connsiteX37" fmla="*/ 11624371 w 12192001"/>
              <a:gd name="connsiteY37" fmla="*/ 349989 h 6858000"/>
              <a:gd name="connsiteX38" fmla="*/ 11412281 w 12192001"/>
              <a:gd name="connsiteY38" fmla="*/ 571943 h 6858000"/>
              <a:gd name="connsiteX39" fmla="*/ 11624371 w 12192001"/>
              <a:gd name="connsiteY39" fmla="*/ 793897 h 6858000"/>
              <a:gd name="connsiteX40" fmla="*/ 11836460 w 12192001"/>
              <a:gd name="connsiteY40" fmla="*/ 571943 h 6858000"/>
              <a:gd name="connsiteX41" fmla="*/ 11624371 w 12192001"/>
              <a:gd name="connsiteY41" fmla="*/ 349989 h 6858000"/>
              <a:gd name="connsiteX42" fmla="*/ 0 w 12192001"/>
              <a:gd name="connsiteY42" fmla="*/ 0 h 6858000"/>
              <a:gd name="connsiteX43" fmla="*/ 12192001 w 12192001"/>
              <a:gd name="connsiteY43" fmla="*/ 0 h 6858000"/>
              <a:gd name="connsiteX44" fmla="*/ 12192001 w 12192001"/>
              <a:gd name="connsiteY44" fmla="*/ 6858000 h 6858000"/>
              <a:gd name="connsiteX45" fmla="*/ 0 w 12192001"/>
              <a:gd name="connsiteY45" fmla="*/ 6858000 h 6858000"/>
              <a:gd name="connsiteX46" fmla="*/ 0 w 12192001"/>
              <a:gd name="connsiteY4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767096 w 12192001"/>
              <a:gd name="connsiteY19" fmla="*/ 594002 h 6858000"/>
              <a:gd name="connsiteX20" fmla="*/ 11767372 w 12192001"/>
              <a:gd name="connsiteY20" fmla="*/ 595358 h 6858000"/>
              <a:gd name="connsiteX21" fmla="*/ 11507578 w 12192001"/>
              <a:gd name="connsiteY21" fmla="*/ 641481 h 6858000"/>
              <a:gd name="connsiteX22" fmla="*/ 11481927 w 12192001"/>
              <a:gd name="connsiteY22" fmla="*/ 615325 h 6858000"/>
              <a:gd name="connsiteX23" fmla="*/ 11481927 w 12192001"/>
              <a:gd name="connsiteY23" fmla="*/ 611858 h 6858000"/>
              <a:gd name="connsiteX24" fmla="*/ 11481927 w 12192001"/>
              <a:gd name="connsiteY24" fmla="*/ 609076 h 6858000"/>
              <a:gd name="connsiteX25" fmla="*/ 11481926 w 12192001"/>
              <a:gd name="connsiteY25" fmla="*/ 609076 h 6858000"/>
              <a:gd name="connsiteX26" fmla="*/ 11480356 w 12192001"/>
              <a:gd name="connsiteY26" fmla="*/ 524982 h 6858000"/>
              <a:gd name="connsiteX27" fmla="*/ 11479696 w 12192001"/>
              <a:gd name="connsiteY27" fmla="*/ 521721 h 6858000"/>
              <a:gd name="connsiteX28" fmla="*/ 11493943 w 12192001"/>
              <a:gd name="connsiteY28" fmla="*/ 500271 h 6858000"/>
              <a:gd name="connsiteX29" fmla="*/ 11501374 w 12192001"/>
              <a:gd name="connsiteY29" fmla="*/ 498774 h 6858000"/>
              <a:gd name="connsiteX30" fmla="*/ 11501350 w 12192001"/>
              <a:gd name="connsiteY30" fmla="*/ 498442 h 6858000"/>
              <a:gd name="connsiteX31" fmla="*/ 11528691 w 12192001"/>
              <a:gd name="connsiteY31" fmla="*/ 495886 h 6858000"/>
              <a:gd name="connsiteX32" fmla="*/ 11539182 w 12192001"/>
              <a:gd name="connsiteY32" fmla="*/ 495676 h 6858000"/>
              <a:gd name="connsiteX33" fmla="*/ 11539262 w 12192001"/>
              <a:gd name="connsiteY33" fmla="*/ 495660 h 6858000"/>
              <a:gd name="connsiteX34" fmla="*/ 11539328 w 12192001"/>
              <a:gd name="connsiteY34" fmla="*/ 495673 h 6858000"/>
              <a:gd name="connsiteX35" fmla="*/ 11540000 w 12192001"/>
              <a:gd name="connsiteY35" fmla="*/ 495659 h 6858000"/>
              <a:gd name="connsiteX36" fmla="*/ 11624371 w 12192001"/>
              <a:gd name="connsiteY36" fmla="*/ 349989 h 6858000"/>
              <a:gd name="connsiteX37" fmla="*/ 11412281 w 12192001"/>
              <a:gd name="connsiteY37" fmla="*/ 571943 h 6858000"/>
              <a:gd name="connsiteX38" fmla="*/ 11624371 w 12192001"/>
              <a:gd name="connsiteY38" fmla="*/ 793897 h 6858000"/>
              <a:gd name="connsiteX39" fmla="*/ 11836460 w 12192001"/>
              <a:gd name="connsiteY39" fmla="*/ 571943 h 6858000"/>
              <a:gd name="connsiteX40" fmla="*/ 11624371 w 12192001"/>
              <a:gd name="connsiteY40" fmla="*/ 349989 h 6858000"/>
              <a:gd name="connsiteX41" fmla="*/ 0 w 12192001"/>
              <a:gd name="connsiteY41" fmla="*/ 0 h 6858000"/>
              <a:gd name="connsiteX42" fmla="*/ 12192001 w 12192001"/>
              <a:gd name="connsiteY42" fmla="*/ 0 h 6858000"/>
              <a:gd name="connsiteX43" fmla="*/ 12192001 w 12192001"/>
              <a:gd name="connsiteY43" fmla="*/ 6858000 h 6858000"/>
              <a:gd name="connsiteX44" fmla="*/ 0 w 12192001"/>
              <a:gd name="connsiteY44" fmla="*/ 6858000 h 6858000"/>
              <a:gd name="connsiteX45" fmla="*/ 0 w 12192001"/>
              <a:gd name="connsiteY4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767372 w 12192001"/>
              <a:gd name="connsiteY19" fmla="*/ 595358 h 6858000"/>
              <a:gd name="connsiteX20" fmla="*/ 11507578 w 12192001"/>
              <a:gd name="connsiteY20" fmla="*/ 641481 h 6858000"/>
              <a:gd name="connsiteX21" fmla="*/ 11481927 w 12192001"/>
              <a:gd name="connsiteY21" fmla="*/ 615325 h 6858000"/>
              <a:gd name="connsiteX22" fmla="*/ 11481927 w 12192001"/>
              <a:gd name="connsiteY22" fmla="*/ 611858 h 6858000"/>
              <a:gd name="connsiteX23" fmla="*/ 11481927 w 12192001"/>
              <a:gd name="connsiteY23" fmla="*/ 609076 h 6858000"/>
              <a:gd name="connsiteX24" fmla="*/ 11481926 w 12192001"/>
              <a:gd name="connsiteY24" fmla="*/ 609076 h 6858000"/>
              <a:gd name="connsiteX25" fmla="*/ 11480356 w 12192001"/>
              <a:gd name="connsiteY25" fmla="*/ 524982 h 6858000"/>
              <a:gd name="connsiteX26" fmla="*/ 11479696 w 12192001"/>
              <a:gd name="connsiteY26" fmla="*/ 521721 h 6858000"/>
              <a:gd name="connsiteX27" fmla="*/ 11493943 w 12192001"/>
              <a:gd name="connsiteY27" fmla="*/ 500271 h 6858000"/>
              <a:gd name="connsiteX28" fmla="*/ 11501374 w 12192001"/>
              <a:gd name="connsiteY28" fmla="*/ 498774 h 6858000"/>
              <a:gd name="connsiteX29" fmla="*/ 11501350 w 12192001"/>
              <a:gd name="connsiteY29" fmla="*/ 498442 h 6858000"/>
              <a:gd name="connsiteX30" fmla="*/ 11528691 w 12192001"/>
              <a:gd name="connsiteY30" fmla="*/ 495886 h 6858000"/>
              <a:gd name="connsiteX31" fmla="*/ 11539182 w 12192001"/>
              <a:gd name="connsiteY31" fmla="*/ 495676 h 6858000"/>
              <a:gd name="connsiteX32" fmla="*/ 11539262 w 12192001"/>
              <a:gd name="connsiteY32" fmla="*/ 495660 h 6858000"/>
              <a:gd name="connsiteX33" fmla="*/ 11539328 w 12192001"/>
              <a:gd name="connsiteY33" fmla="*/ 495673 h 6858000"/>
              <a:gd name="connsiteX34" fmla="*/ 11540000 w 12192001"/>
              <a:gd name="connsiteY34" fmla="*/ 495659 h 6858000"/>
              <a:gd name="connsiteX35" fmla="*/ 11624371 w 12192001"/>
              <a:gd name="connsiteY35" fmla="*/ 349989 h 6858000"/>
              <a:gd name="connsiteX36" fmla="*/ 11412281 w 12192001"/>
              <a:gd name="connsiteY36" fmla="*/ 571943 h 6858000"/>
              <a:gd name="connsiteX37" fmla="*/ 11624371 w 12192001"/>
              <a:gd name="connsiteY37" fmla="*/ 793897 h 6858000"/>
              <a:gd name="connsiteX38" fmla="*/ 11836460 w 12192001"/>
              <a:gd name="connsiteY38" fmla="*/ 571943 h 6858000"/>
              <a:gd name="connsiteX39" fmla="*/ 11624371 w 12192001"/>
              <a:gd name="connsiteY39" fmla="*/ 349989 h 6858000"/>
              <a:gd name="connsiteX40" fmla="*/ 0 w 12192001"/>
              <a:gd name="connsiteY40" fmla="*/ 0 h 6858000"/>
              <a:gd name="connsiteX41" fmla="*/ 12192001 w 12192001"/>
              <a:gd name="connsiteY41" fmla="*/ 0 h 6858000"/>
              <a:gd name="connsiteX42" fmla="*/ 12192001 w 12192001"/>
              <a:gd name="connsiteY42" fmla="*/ 6858000 h 6858000"/>
              <a:gd name="connsiteX43" fmla="*/ 0 w 12192001"/>
              <a:gd name="connsiteY43" fmla="*/ 6858000 h 6858000"/>
              <a:gd name="connsiteX44" fmla="*/ 0 w 12192001"/>
              <a:gd name="connsiteY4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507578 w 12192001"/>
              <a:gd name="connsiteY19" fmla="*/ 641481 h 6858000"/>
              <a:gd name="connsiteX20" fmla="*/ 11481927 w 12192001"/>
              <a:gd name="connsiteY20" fmla="*/ 615325 h 6858000"/>
              <a:gd name="connsiteX21" fmla="*/ 11481927 w 12192001"/>
              <a:gd name="connsiteY21" fmla="*/ 611858 h 6858000"/>
              <a:gd name="connsiteX22" fmla="*/ 11481927 w 12192001"/>
              <a:gd name="connsiteY22" fmla="*/ 609076 h 6858000"/>
              <a:gd name="connsiteX23" fmla="*/ 11481926 w 12192001"/>
              <a:gd name="connsiteY23" fmla="*/ 609076 h 6858000"/>
              <a:gd name="connsiteX24" fmla="*/ 11480356 w 12192001"/>
              <a:gd name="connsiteY24" fmla="*/ 524982 h 6858000"/>
              <a:gd name="connsiteX25" fmla="*/ 11479696 w 12192001"/>
              <a:gd name="connsiteY25" fmla="*/ 521721 h 6858000"/>
              <a:gd name="connsiteX26" fmla="*/ 11493943 w 12192001"/>
              <a:gd name="connsiteY26" fmla="*/ 500271 h 6858000"/>
              <a:gd name="connsiteX27" fmla="*/ 11501374 w 12192001"/>
              <a:gd name="connsiteY27" fmla="*/ 498774 h 6858000"/>
              <a:gd name="connsiteX28" fmla="*/ 11501350 w 12192001"/>
              <a:gd name="connsiteY28" fmla="*/ 498442 h 6858000"/>
              <a:gd name="connsiteX29" fmla="*/ 11528691 w 12192001"/>
              <a:gd name="connsiteY29" fmla="*/ 495886 h 6858000"/>
              <a:gd name="connsiteX30" fmla="*/ 11539182 w 12192001"/>
              <a:gd name="connsiteY30" fmla="*/ 495676 h 6858000"/>
              <a:gd name="connsiteX31" fmla="*/ 11539262 w 12192001"/>
              <a:gd name="connsiteY31" fmla="*/ 495660 h 6858000"/>
              <a:gd name="connsiteX32" fmla="*/ 11539328 w 12192001"/>
              <a:gd name="connsiteY32" fmla="*/ 495673 h 6858000"/>
              <a:gd name="connsiteX33" fmla="*/ 11540000 w 12192001"/>
              <a:gd name="connsiteY33" fmla="*/ 495659 h 6858000"/>
              <a:gd name="connsiteX34" fmla="*/ 11624371 w 12192001"/>
              <a:gd name="connsiteY34" fmla="*/ 349989 h 6858000"/>
              <a:gd name="connsiteX35" fmla="*/ 11412281 w 12192001"/>
              <a:gd name="connsiteY35" fmla="*/ 571943 h 6858000"/>
              <a:gd name="connsiteX36" fmla="*/ 11624371 w 12192001"/>
              <a:gd name="connsiteY36" fmla="*/ 793897 h 6858000"/>
              <a:gd name="connsiteX37" fmla="*/ 11836460 w 12192001"/>
              <a:gd name="connsiteY37" fmla="*/ 571943 h 6858000"/>
              <a:gd name="connsiteX38" fmla="*/ 11624371 w 12192001"/>
              <a:gd name="connsiteY38" fmla="*/ 349989 h 6858000"/>
              <a:gd name="connsiteX39" fmla="*/ 0 w 12192001"/>
              <a:gd name="connsiteY39" fmla="*/ 0 h 6858000"/>
              <a:gd name="connsiteX40" fmla="*/ 12192001 w 12192001"/>
              <a:gd name="connsiteY40" fmla="*/ 0 h 6858000"/>
              <a:gd name="connsiteX41" fmla="*/ 12192001 w 12192001"/>
              <a:gd name="connsiteY41" fmla="*/ 6858000 h 6858000"/>
              <a:gd name="connsiteX42" fmla="*/ 0 w 12192001"/>
              <a:gd name="connsiteY42" fmla="*/ 6858000 h 6858000"/>
              <a:gd name="connsiteX43" fmla="*/ 0 w 12192001"/>
              <a:gd name="connsiteY4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767096 w 12192001"/>
              <a:gd name="connsiteY17" fmla="*/ 594002 h 6858000"/>
              <a:gd name="connsiteX18" fmla="*/ 11507578 w 12192001"/>
              <a:gd name="connsiteY18" fmla="*/ 641481 h 6858000"/>
              <a:gd name="connsiteX19" fmla="*/ 11481927 w 12192001"/>
              <a:gd name="connsiteY19" fmla="*/ 615325 h 6858000"/>
              <a:gd name="connsiteX20" fmla="*/ 11481927 w 12192001"/>
              <a:gd name="connsiteY20" fmla="*/ 611858 h 6858000"/>
              <a:gd name="connsiteX21" fmla="*/ 11481927 w 12192001"/>
              <a:gd name="connsiteY21" fmla="*/ 609076 h 6858000"/>
              <a:gd name="connsiteX22" fmla="*/ 11481926 w 12192001"/>
              <a:gd name="connsiteY22" fmla="*/ 609076 h 6858000"/>
              <a:gd name="connsiteX23" fmla="*/ 11480356 w 12192001"/>
              <a:gd name="connsiteY23" fmla="*/ 524982 h 6858000"/>
              <a:gd name="connsiteX24" fmla="*/ 11479696 w 12192001"/>
              <a:gd name="connsiteY24" fmla="*/ 521721 h 6858000"/>
              <a:gd name="connsiteX25" fmla="*/ 11493943 w 12192001"/>
              <a:gd name="connsiteY25" fmla="*/ 500271 h 6858000"/>
              <a:gd name="connsiteX26" fmla="*/ 11501374 w 12192001"/>
              <a:gd name="connsiteY26" fmla="*/ 498774 h 6858000"/>
              <a:gd name="connsiteX27" fmla="*/ 11501350 w 12192001"/>
              <a:gd name="connsiteY27" fmla="*/ 498442 h 6858000"/>
              <a:gd name="connsiteX28" fmla="*/ 11528691 w 12192001"/>
              <a:gd name="connsiteY28" fmla="*/ 495886 h 6858000"/>
              <a:gd name="connsiteX29" fmla="*/ 11539182 w 12192001"/>
              <a:gd name="connsiteY29" fmla="*/ 495676 h 6858000"/>
              <a:gd name="connsiteX30" fmla="*/ 11539262 w 12192001"/>
              <a:gd name="connsiteY30" fmla="*/ 495660 h 6858000"/>
              <a:gd name="connsiteX31" fmla="*/ 11539328 w 12192001"/>
              <a:gd name="connsiteY31" fmla="*/ 495673 h 6858000"/>
              <a:gd name="connsiteX32" fmla="*/ 11540000 w 12192001"/>
              <a:gd name="connsiteY32" fmla="*/ 495659 h 6858000"/>
              <a:gd name="connsiteX33" fmla="*/ 11624371 w 12192001"/>
              <a:gd name="connsiteY33" fmla="*/ 349989 h 6858000"/>
              <a:gd name="connsiteX34" fmla="*/ 11412281 w 12192001"/>
              <a:gd name="connsiteY34" fmla="*/ 571943 h 6858000"/>
              <a:gd name="connsiteX35" fmla="*/ 11624371 w 12192001"/>
              <a:gd name="connsiteY35" fmla="*/ 793897 h 6858000"/>
              <a:gd name="connsiteX36" fmla="*/ 11836460 w 12192001"/>
              <a:gd name="connsiteY36" fmla="*/ 571943 h 6858000"/>
              <a:gd name="connsiteX37" fmla="*/ 11624371 w 12192001"/>
              <a:gd name="connsiteY37" fmla="*/ 349989 h 6858000"/>
              <a:gd name="connsiteX38" fmla="*/ 0 w 12192001"/>
              <a:gd name="connsiteY38" fmla="*/ 0 h 6858000"/>
              <a:gd name="connsiteX39" fmla="*/ 12192001 w 12192001"/>
              <a:gd name="connsiteY39" fmla="*/ 0 h 6858000"/>
              <a:gd name="connsiteX40" fmla="*/ 12192001 w 12192001"/>
              <a:gd name="connsiteY40" fmla="*/ 6858000 h 6858000"/>
              <a:gd name="connsiteX41" fmla="*/ 0 w 12192001"/>
              <a:gd name="connsiteY41" fmla="*/ 6858000 h 6858000"/>
              <a:gd name="connsiteX42" fmla="*/ 0 w 12192001"/>
              <a:gd name="connsiteY4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507578 w 12192001"/>
              <a:gd name="connsiteY17" fmla="*/ 641481 h 6858000"/>
              <a:gd name="connsiteX18" fmla="*/ 11481927 w 12192001"/>
              <a:gd name="connsiteY18" fmla="*/ 615325 h 6858000"/>
              <a:gd name="connsiteX19" fmla="*/ 11481927 w 12192001"/>
              <a:gd name="connsiteY19" fmla="*/ 611858 h 6858000"/>
              <a:gd name="connsiteX20" fmla="*/ 11481927 w 12192001"/>
              <a:gd name="connsiteY20" fmla="*/ 609076 h 6858000"/>
              <a:gd name="connsiteX21" fmla="*/ 11481926 w 12192001"/>
              <a:gd name="connsiteY21" fmla="*/ 609076 h 6858000"/>
              <a:gd name="connsiteX22" fmla="*/ 11480356 w 12192001"/>
              <a:gd name="connsiteY22" fmla="*/ 524982 h 6858000"/>
              <a:gd name="connsiteX23" fmla="*/ 11479696 w 12192001"/>
              <a:gd name="connsiteY23" fmla="*/ 521721 h 6858000"/>
              <a:gd name="connsiteX24" fmla="*/ 11493943 w 12192001"/>
              <a:gd name="connsiteY24" fmla="*/ 500271 h 6858000"/>
              <a:gd name="connsiteX25" fmla="*/ 11501374 w 12192001"/>
              <a:gd name="connsiteY25" fmla="*/ 498774 h 6858000"/>
              <a:gd name="connsiteX26" fmla="*/ 11501350 w 12192001"/>
              <a:gd name="connsiteY26" fmla="*/ 498442 h 6858000"/>
              <a:gd name="connsiteX27" fmla="*/ 11528691 w 12192001"/>
              <a:gd name="connsiteY27" fmla="*/ 495886 h 6858000"/>
              <a:gd name="connsiteX28" fmla="*/ 11539182 w 12192001"/>
              <a:gd name="connsiteY28" fmla="*/ 495676 h 6858000"/>
              <a:gd name="connsiteX29" fmla="*/ 11539262 w 12192001"/>
              <a:gd name="connsiteY29" fmla="*/ 495660 h 6858000"/>
              <a:gd name="connsiteX30" fmla="*/ 11539328 w 12192001"/>
              <a:gd name="connsiteY30" fmla="*/ 495673 h 6858000"/>
              <a:gd name="connsiteX31" fmla="*/ 11540000 w 12192001"/>
              <a:gd name="connsiteY31" fmla="*/ 495659 h 6858000"/>
              <a:gd name="connsiteX32" fmla="*/ 11624371 w 12192001"/>
              <a:gd name="connsiteY32" fmla="*/ 349989 h 6858000"/>
              <a:gd name="connsiteX33" fmla="*/ 11412281 w 12192001"/>
              <a:gd name="connsiteY33" fmla="*/ 571943 h 6858000"/>
              <a:gd name="connsiteX34" fmla="*/ 11624371 w 12192001"/>
              <a:gd name="connsiteY34" fmla="*/ 793897 h 6858000"/>
              <a:gd name="connsiteX35" fmla="*/ 11836460 w 12192001"/>
              <a:gd name="connsiteY35" fmla="*/ 571943 h 6858000"/>
              <a:gd name="connsiteX36" fmla="*/ 11624371 w 12192001"/>
              <a:gd name="connsiteY36" fmla="*/ 349989 h 6858000"/>
              <a:gd name="connsiteX37" fmla="*/ 0 w 12192001"/>
              <a:gd name="connsiteY37" fmla="*/ 0 h 6858000"/>
              <a:gd name="connsiteX38" fmla="*/ 12192001 w 12192001"/>
              <a:gd name="connsiteY38" fmla="*/ 0 h 6858000"/>
              <a:gd name="connsiteX39" fmla="*/ 12192001 w 12192001"/>
              <a:gd name="connsiteY39" fmla="*/ 6858000 h 6858000"/>
              <a:gd name="connsiteX40" fmla="*/ 0 w 12192001"/>
              <a:gd name="connsiteY40" fmla="*/ 6858000 h 6858000"/>
              <a:gd name="connsiteX41" fmla="*/ 0 w 12192001"/>
              <a:gd name="connsiteY4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507578 w 12192001"/>
              <a:gd name="connsiteY16" fmla="*/ 641481 h 6858000"/>
              <a:gd name="connsiteX17" fmla="*/ 11481927 w 12192001"/>
              <a:gd name="connsiteY17" fmla="*/ 615325 h 6858000"/>
              <a:gd name="connsiteX18" fmla="*/ 11481927 w 12192001"/>
              <a:gd name="connsiteY18" fmla="*/ 611858 h 6858000"/>
              <a:gd name="connsiteX19" fmla="*/ 11481927 w 12192001"/>
              <a:gd name="connsiteY19" fmla="*/ 609076 h 6858000"/>
              <a:gd name="connsiteX20" fmla="*/ 11481926 w 12192001"/>
              <a:gd name="connsiteY20" fmla="*/ 609076 h 6858000"/>
              <a:gd name="connsiteX21" fmla="*/ 11480356 w 12192001"/>
              <a:gd name="connsiteY21" fmla="*/ 524982 h 6858000"/>
              <a:gd name="connsiteX22" fmla="*/ 11479696 w 12192001"/>
              <a:gd name="connsiteY22" fmla="*/ 521721 h 6858000"/>
              <a:gd name="connsiteX23" fmla="*/ 11493943 w 12192001"/>
              <a:gd name="connsiteY23" fmla="*/ 500271 h 6858000"/>
              <a:gd name="connsiteX24" fmla="*/ 11501374 w 12192001"/>
              <a:gd name="connsiteY24" fmla="*/ 498774 h 6858000"/>
              <a:gd name="connsiteX25" fmla="*/ 11501350 w 12192001"/>
              <a:gd name="connsiteY25" fmla="*/ 498442 h 6858000"/>
              <a:gd name="connsiteX26" fmla="*/ 11528691 w 12192001"/>
              <a:gd name="connsiteY26" fmla="*/ 495886 h 6858000"/>
              <a:gd name="connsiteX27" fmla="*/ 11539182 w 12192001"/>
              <a:gd name="connsiteY27" fmla="*/ 495676 h 6858000"/>
              <a:gd name="connsiteX28" fmla="*/ 11539262 w 12192001"/>
              <a:gd name="connsiteY28" fmla="*/ 495660 h 6858000"/>
              <a:gd name="connsiteX29" fmla="*/ 11539328 w 12192001"/>
              <a:gd name="connsiteY29" fmla="*/ 495673 h 6858000"/>
              <a:gd name="connsiteX30" fmla="*/ 11540000 w 12192001"/>
              <a:gd name="connsiteY30" fmla="*/ 495659 h 6858000"/>
              <a:gd name="connsiteX31" fmla="*/ 11624371 w 12192001"/>
              <a:gd name="connsiteY31" fmla="*/ 349989 h 6858000"/>
              <a:gd name="connsiteX32" fmla="*/ 11412281 w 12192001"/>
              <a:gd name="connsiteY32" fmla="*/ 571943 h 6858000"/>
              <a:gd name="connsiteX33" fmla="*/ 11624371 w 12192001"/>
              <a:gd name="connsiteY33" fmla="*/ 793897 h 6858000"/>
              <a:gd name="connsiteX34" fmla="*/ 11836460 w 12192001"/>
              <a:gd name="connsiteY34" fmla="*/ 571943 h 6858000"/>
              <a:gd name="connsiteX35" fmla="*/ 11624371 w 12192001"/>
              <a:gd name="connsiteY35" fmla="*/ 349989 h 6858000"/>
              <a:gd name="connsiteX36" fmla="*/ 0 w 12192001"/>
              <a:gd name="connsiteY36" fmla="*/ 0 h 6858000"/>
              <a:gd name="connsiteX37" fmla="*/ 12192001 w 12192001"/>
              <a:gd name="connsiteY37" fmla="*/ 0 h 6858000"/>
              <a:gd name="connsiteX38" fmla="*/ 12192001 w 12192001"/>
              <a:gd name="connsiteY38" fmla="*/ 6858000 h 6858000"/>
              <a:gd name="connsiteX39" fmla="*/ 0 w 12192001"/>
              <a:gd name="connsiteY39" fmla="*/ 6858000 h 6858000"/>
              <a:gd name="connsiteX40" fmla="*/ 0 w 12192001"/>
              <a:gd name="connsiteY4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540000 w 12192001"/>
              <a:gd name="connsiteY29" fmla="*/ 495659 h 6858000"/>
              <a:gd name="connsiteX30" fmla="*/ 11624371 w 12192001"/>
              <a:gd name="connsiteY30" fmla="*/ 349989 h 6858000"/>
              <a:gd name="connsiteX31" fmla="*/ 11412281 w 12192001"/>
              <a:gd name="connsiteY31" fmla="*/ 571943 h 6858000"/>
              <a:gd name="connsiteX32" fmla="*/ 11624371 w 12192001"/>
              <a:gd name="connsiteY32" fmla="*/ 793897 h 6858000"/>
              <a:gd name="connsiteX33" fmla="*/ 11836460 w 12192001"/>
              <a:gd name="connsiteY33" fmla="*/ 571943 h 6858000"/>
              <a:gd name="connsiteX34" fmla="*/ 11624371 w 12192001"/>
              <a:gd name="connsiteY34" fmla="*/ 349989 h 6858000"/>
              <a:gd name="connsiteX35" fmla="*/ 0 w 12192001"/>
              <a:gd name="connsiteY35" fmla="*/ 0 h 6858000"/>
              <a:gd name="connsiteX36" fmla="*/ 12192001 w 12192001"/>
              <a:gd name="connsiteY36" fmla="*/ 0 h 6858000"/>
              <a:gd name="connsiteX37" fmla="*/ 12192001 w 12192001"/>
              <a:gd name="connsiteY37" fmla="*/ 6858000 h 6858000"/>
              <a:gd name="connsiteX38" fmla="*/ 0 w 12192001"/>
              <a:gd name="connsiteY38" fmla="*/ 6858000 h 6858000"/>
              <a:gd name="connsiteX39" fmla="*/ 0 w 12192001"/>
              <a:gd name="connsiteY3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328 w 12192001"/>
              <a:gd name="connsiteY5" fmla="*/ 495673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624371 w 12192001"/>
              <a:gd name="connsiteY29" fmla="*/ 349989 h 6858000"/>
              <a:gd name="connsiteX30" fmla="*/ 11412281 w 12192001"/>
              <a:gd name="connsiteY30" fmla="*/ 571943 h 6858000"/>
              <a:gd name="connsiteX31" fmla="*/ 11624371 w 12192001"/>
              <a:gd name="connsiteY31" fmla="*/ 793897 h 6858000"/>
              <a:gd name="connsiteX32" fmla="*/ 11836460 w 12192001"/>
              <a:gd name="connsiteY32" fmla="*/ 571943 h 6858000"/>
              <a:gd name="connsiteX33" fmla="*/ 11624371 w 12192001"/>
              <a:gd name="connsiteY33" fmla="*/ 349989 h 6858000"/>
              <a:gd name="connsiteX34" fmla="*/ 0 w 12192001"/>
              <a:gd name="connsiteY34" fmla="*/ 0 h 6858000"/>
              <a:gd name="connsiteX35" fmla="*/ 12192001 w 12192001"/>
              <a:gd name="connsiteY35" fmla="*/ 0 h 6858000"/>
              <a:gd name="connsiteX36" fmla="*/ 12192001 w 12192001"/>
              <a:gd name="connsiteY36" fmla="*/ 6858000 h 6858000"/>
              <a:gd name="connsiteX37" fmla="*/ 0 w 12192001"/>
              <a:gd name="connsiteY37" fmla="*/ 6858000 h 6858000"/>
              <a:gd name="connsiteX38" fmla="*/ 0 w 12192001"/>
              <a:gd name="connsiteY3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624371 w 12192001"/>
              <a:gd name="connsiteY28" fmla="*/ 349989 h 6858000"/>
              <a:gd name="connsiteX29" fmla="*/ 11412281 w 12192001"/>
              <a:gd name="connsiteY29" fmla="*/ 571943 h 6858000"/>
              <a:gd name="connsiteX30" fmla="*/ 11624371 w 12192001"/>
              <a:gd name="connsiteY30" fmla="*/ 793897 h 6858000"/>
              <a:gd name="connsiteX31" fmla="*/ 11836460 w 12192001"/>
              <a:gd name="connsiteY31" fmla="*/ 571943 h 6858000"/>
              <a:gd name="connsiteX32" fmla="*/ 11624371 w 12192001"/>
              <a:gd name="connsiteY32" fmla="*/ 349989 h 6858000"/>
              <a:gd name="connsiteX33" fmla="*/ 0 w 12192001"/>
              <a:gd name="connsiteY33" fmla="*/ 0 h 6858000"/>
              <a:gd name="connsiteX34" fmla="*/ 12192001 w 12192001"/>
              <a:gd name="connsiteY34" fmla="*/ 0 h 6858000"/>
              <a:gd name="connsiteX35" fmla="*/ 12192001 w 12192001"/>
              <a:gd name="connsiteY35" fmla="*/ 6858000 h 6858000"/>
              <a:gd name="connsiteX36" fmla="*/ 0 w 12192001"/>
              <a:gd name="connsiteY36" fmla="*/ 6858000 h 6858000"/>
              <a:gd name="connsiteX37" fmla="*/ 0 w 12192001"/>
              <a:gd name="connsiteY3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0356 w 12192001"/>
              <a:gd name="connsiteY19" fmla="*/ 524982 h 6858000"/>
              <a:gd name="connsiteX20" fmla="*/ 11479696 w 12192001"/>
              <a:gd name="connsiteY20" fmla="*/ 521721 h 6858000"/>
              <a:gd name="connsiteX21" fmla="*/ 11493943 w 12192001"/>
              <a:gd name="connsiteY21" fmla="*/ 500271 h 6858000"/>
              <a:gd name="connsiteX22" fmla="*/ 11501374 w 12192001"/>
              <a:gd name="connsiteY22" fmla="*/ 498774 h 6858000"/>
              <a:gd name="connsiteX23" fmla="*/ 11501350 w 12192001"/>
              <a:gd name="connsiteY23" fmla="*/ 498442 h 6858000"/>
              <a:gd name="connsiteX24" fmla="*/ 11528691 w 12192001"/>
              <a:gd name="connsiteY24" fmla="*/ 495886 h 6858000"/>
              <a:gd name="connsiteX25" fmla="*/ 11539182 w 12192001"/>
              <a:gd name="connsiteY25" fmla="*/ 495676 h 6858000"/>
              <a:gd name="connsiteX26" fmla="*/ 11539262 w 12192001"/>
              <a:gd name="connsiteY26" fmla="*/ 495660 h 6858000"/>
              <a:gd name="connsiteX27" fmla="*/ 11624371 w 12192001"/>
              <a:gd name="connsiteY27" fmla="*/ 349989 h 6858000"/>
              <a:gd name="connsiteX28" fmla="*/ 11412281 w 12192001"/>
              <a:gd name="connsiteY28" fmla="*/ 571943 h 6858000"/>
              <a:gd name="connsiteX29" fmla="*/ 11624371 w 12192001"/>
              <a:gd name="connsiteY29" fmla="*/ 793897 h 6858000"/>
              <a:gd name="connsiteX30" fmla="*/ 11836460 w 12192001"/>
              <a:gd name="connsiteY30" fmla="*/ 571943 h 6858000"/>
              <a:gd name="connsiteX31" fmla="*/ 11624371 w 12192001"/>
              <a:gd name="connsiteY31" fmla="*/ 349989 h 6858000"/>
              <a:gd name="connsiteX32" fmla="*/ 0 w 12192001"/>
              <a:gd name="connsiteY32" fmla="*/ 0 h 6858000"/>
              <a:gd name="connsiteX33" fmla="*/ 12192001 w 12192001"/>
              <a:gd name="connsiteY33" fmla="*/ 0 h 6858000"/>
              <a:gd name="connsiteX34" fmla="*/ 12192001 w 12192001"/>
              <a:gd name="connsiteY34" fmla="*/ 6858000 h 6858000"/>
              <a:gd name="connsiteX35" fmla="*/ 0 w 12192001"/>
              <a:gd name="connsiteY35" fmla="*/ 6858000 h 6858000"/>
              <a:gd name="connsiteX36" fmla="*/ 0 w 12192001"/>
              <a:gd name="connsiteY3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0356 w 12192001"/>
              <a:gd name="connsiteY18" fmla="*/ 524982 h 6858000"/>
              <a:gd name="connsiteX19" fmla="*/ 11479696 w 12192001"/>
              <a:gd name="connsiteY19" fmla="*/ 521721 h 6858000"/>
              <a:gd name="connsiteX20" fmla="*/ 11493943 w 12192001"/>
              <a:gd name="connsiteY20" fmla="*/ 500271 h 6858000"/>
              <a:gd name="connsiteX21" fmla="*/ 11501374 w 12192001"/>
              <a:gd name="connsiteY21" fmla="*/ 498774 h 6858000"/>
              <a:gd name="connsiteX22" fmla="*/ 11501350 w 12192001"/>
              <a:gd name="connsiteY22" fmla="*/ 498442 h 6858000"/>
              <a:gd name="connsiteX23" fmla="*/ 11528691 w 12192001"/>
              <a:gd name="connsiteY23" fmla="*/ 495886 h 6858000"/>
              <a:gd name="connsiteX24" fmla="*/ 11539182 w 12192001"/>
              <a:gd name="connsiteY24" fmla="*/ 495676 h 6858000"/>
              <a:gd name="connsiteX25" fmla="*/ 11539262 w 12192001"/>
              <a:gd name="connsiteY25" fmla="*/ 495660 h 6858000"/>
              <a:gd name="connsiteX26" fmla="*/ 11624371 w 12192001"/>
              <a:gd name="connsiteY26" fmla="*/ 349989 h 6858000"/>
              <a:gd name="connsiteX27" fmla="*/ 11412281 w 12192001"/>
              <a:gd name="connsiteY27" fmla="*/ 571943 h 6858000"/>
              <a:gd name="connsiteX28" fmla="*/ 11624371 w 12192001"/>
              <a:gd name="connsiteY28" fmla="*/ 793897 h 6858000"/>
              <a:gd name="connsiteX29" fmla="*/ 11836460 w 12192001"/>
              <a:gd name="connsiteY29" fmla="*/ 571943 h 6858000"/>
              <a:gd name="connsiteX30" fmla="*/ 11624371 w 12192001"/>
              <a:gd name="connsiteY30" fmla="*/ 349989 h 6858000"/>
              <a:gd name="connsiteX31" fmla="*/ 0 w 12192001"/>
              <a:gd name="connsiteY31" fmla="*/ 0 h 6858000"/>
              <a:gd name="connsiteX32" fmla="*/ 12192001 w 12192001"/>
              <a:gd name="connsiteY32" fmla="*/ 0 h 6858000"/>
              <a:gd name="connsiteX33" fmla="*/ 12192001 w 12192001"/>
              <a:gd name="connsiteY33" fmla="*/ 6858000 h 6858000"/>
              <a:gd name="connsiteX34" fmla="*/ 0 w 12192001"/>
              <a:gd name="connsiteY34" fmla="*/ 6858000 h 6858000"/>
              <a:gd name="connsiteX35" fmla="*/ 0 w 12192001"/>
              <a:gd name="connsiteY3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0356 w 12192001"/>
              <a:gd name="connsiteY17" fmla="*/ 524982 h 6858000"/>
              <a:gd name="connsiteX18" fmla="*/ 11479696 w 12192001"/>
              <a:gd name="connsiteY18" fmla="*/ 521721 h 6858000"/>
              <a:gd name="connsiteX19" fmla="*/ 11493943 w 12192001"/>
              <a:gd name="connsiteY19" fmla="*/ 500271 h 6858000"/>
              <a:gd name="connsiteX20" fmla="*/ 11501374 w 12192001"/>
              <a:gd name="connsiteY20" fmla="*/ 498774 h 6858000"/>
              <a:gd name="connsiteX21" fmla="*/ 11501350 w 12192001"/>
              <a:gd name="connsiteY21" fmla="*/ 498442 h 6858000"/>
              <a:gd name="connsiteX22" fmla="*/ 11528691 w 12192001"/>
              <a:gd name="connsiteY22" fmla="*/ 495886 h 6858000"/>
              <a:gd name="connsiteX23" fmla="*/ 11539182 w 12192001"/>
              <a:gd name="connsiteY23" fmla="*/ 495676 h 6858000"/>
              <a:gd name="connsiteX24" fmla="*/ 11539262 w 12192001"/>
              <a:gd name="connsiteY24" fmla="*/ 495660 h 6858000"/>
              <a:gd name="connsiteX25" fmla="*/ 11624371 w 12192001"/>
              <a:gd name="connsiteY25" fmla="*/ 349989 h 6858000"/>
              <a:gd name="connsiteX26" fmla="*/ 11412281 w 12192001"/>
              <a:gd name="connsiteY26" fmla="*/ 571943 h 6858000"/>
              <a:gd name="connsiteX27" fmla="*/ 11624371 w 12192001"/>
              <a:gd name="connsiteY27" fmla="*/ 793897 h 6858000"/>
              <a:gd name="connsiteX28" fmla="*/ 11836460 w 12192001"/>
              <a:gd name="connsiteY28" fmla="*/ 571943 h 6858000"/>
              <a:gd name="connsiteX29" fmla="*/ 11624371 w 12192001"/>
              <a:gd name="connsiteY29" fmla="*/ 349989 h 6858000"/>
              <a:gd name="connsiteX30" fmla="*/ 0 w 12192001"/>
              <a:gd name="connsiteY30" fmla="*/ 0 h 6858000"/>
              <a:gd name="connsiteX31" fmla="*/ 12192001 w 12192001"/>
              <a:gd name="connsiteY31" fmla="*/ 0 h 6858000"/>
              <a:gd name="connsiteX32" fmla="*/ 12192001 w 12192001"/>
              <a:gd name="connsiteY32" fmla="*/ 6858000 h 6858000"/>
              <a:gd name="connsiteX33" fmla="*/ 0 w 12192001"/>
              <a:gd name="connsiteY33" fmla="*/ 6858000 h 6858000"/>
              <a:gd name="connsiteX34" fmla="*/ 0 w 12192001"/>
              <a:gd name="connsiteY3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0356 w 12192001"/>
              <a:gd name="connsiteY16" fmla="*/ 524982 h 6858000"/>
              <a:gd name="connsiteX17" fmla="*/ 11479696 w 12192001"/>
              <a:gd name="connsiteY17" fmla="*/ 521721 h 6858000"/>
              <a:gd name="connsiteX18" fmla="*/ 11493943 w 12192001"/>
              <a:gd name="connsiteY18" fmla="*/ 500271 h 6858000"/>
              <a:gd name="connsiteX19" fmla="*/ 11501374 w 12192001"/>
              <a:gd name="connsiteY19" fmla="*/ 498774 h 6858000"/>
              <a:gd name="connsiteX20" fmla="*/ 11501350 w 12192001"/>
              <a:gd name="connsiteY20" fmla="*/ 498442 h 6858000"/>
              <a:gd name="connsiteX21" fmla="*/ 11528691 w 12192001"/>
              <a:gd name="connsiteY21" fmla="*/ 495886 h 6858000"/>
              <a:gd name="connsiteX22" fmla="*/ 11539182 w 12192001"/>
              <a:gd name="connsiteY22" fmla="*/ 495676 h 6858000"/>
              <a:gd name="connsiteX23" fmla="*/ 11539262 w 12192001"/>
              <a:gd name="connsiteY23" fmla="*/ 495660 h 6858000"/>
              <a:gd name="connsiteX24" fmla="*/ 11624371 w 12192001"/>
              <a:gd name="connsiteY24" fmla="*/ 349989 h 6858000"/>
              <a:gd name="connsiteX25" fmla="*/ 11412281 w 12192001"/>
              <a:gd name="connsiteY25" fmla="*/ 571943 h 6858000"/>
              <a:gd name="connsiteX26" fmla="*/ 11624371 w 12192001"/>
              <a:gd name="connsiteY26" fmla="*/ 793897 h 6858000"/>
              <a:gd name="connsiteX27" fmla="*/ 11836460 w 12192001"/>
              <a:gd name="connsiteY27" fmla="*/ 571943 h 6858000"/>
              <a:gd name="connsiteX28" fmla="*/ 11624371 w 12192001"/>
              <a:gd name="connsiteY28" fmla="*/ 349989 h 6858000"/>
              <a:gd name="connsiteX29" fmla="*/ 0 w 12192001"/>
              <a:gd name="connsiteY29" fmla="*/ 0 h 6858000"/>
              <a:gd name="connsiteX30" fmla="*/ 12192001 w 12192001"/>
              <a:gd name="connsiteY30" fmla="*/ 0 h 6858000"/>
              <a:gd name="connsiteX31" fmla="*/ 12192001 w 12192001"/>
              <a:gd name="connsiteY31" fmla="*/ 6858000 h 6858000"/>
              <a:gd name="connsiteX32" fmla="*/ 0 w 12192001"/>
              <a:gd name="connsiteY32" fmla="*/ 6858000 h 6858000"/>
              <a:gd name="connsiteX33" fmla="*/ 0 w 12192001"/>
              <a:gd name="connsiteY3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539262 w 12192001"/>
              <a:gd name="connsiteY22" fmla="*/ 495660 h 6858000"/>
              <a:gd name="connsiteX23" fmla="*/ 11624371 w 12192001"/>
              <a:gd name="connsiteY23" fmla="*/ 349989 h 6858000"/>
              <a:gd name="connsiteX24" fmla="*/ 11412281 w 12192001"/>
              <a:gd name="connsiteY24" fmla="*/ 571943 h 6858000"/>
              <a:gd name="connsiteX25" fmla="*/ 11624371 w 12192001"/>
              <a:gd name="connsiteY25" fmla="*/ 793897 h 6858000"/>
              <a:gd name="connsiteX26" fmla="*/ 11836460 w 12192001"/>
              <a:gd name="connsiteY26" fmla="*/ 571943 h 6858000"/>
              <a:gd name="connsiteX27" fmla="*/ 11624371 w 12192001"/>
              <a:gd name="connsiteY27" fmla="*/ 349989 h 6858000"/>
              <a:gd name="connsiteX28" fmla="*/ 0 w 12192001"/>
              <a:gd name="connsiteY28" fmla="*/ 0 h 6858000"/>
              <a:gd name="connsiteX29" fmla="*/ 12192001 w 12192001"/>
              <a:gd name="connsiteY29" fmla="*/ 0 h 6858000"/>
              <a:gd name="connsiteX30" fmla="*/ 12192001 w 12192001"/>
              <a:gd name="connsiteY30" fmla="*/ 6858000 h 6858000"/>
              <a:gd name="connsiteX31" fmla="*/ 0 w 12192001"/>
              <a:gd name="connsiteY31" fmla="*/ 6858000 h 6858000"/>
              <a:gd name="connsiteX32" fmla="*/ 0 w 12192001"/>
              <a:gd name="connsiteY3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182 w 12192001"/>
              <a:gd name="connsiteY5" fmla="*/ 49567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624371 w 12192001"/>
              <a:gd name="connsiteY22" fmla="*/ 349989 h 6858000"/>
              <a:gd name="connsiteX23" fmla="*/ 11412281 w 12192001"/>
              <a:gd name="connsiteY23" fmla="*/ 571943 h 6858000"/>
              <a:gd name="connsiteX24" fmla="*/ 11624371 w 12192001"/>
              <a:gd name="connsiteY24" fmla="*/ 793897 h 6858000"/>
              <a:gd name="connsiteX25" fmla="*/ 11836460 w 12192001"/>
              <a:gd name="connsiteY25" fmla="*/ 571943 h 6858000"/>
              <a:gd name="connsiteX26" fmla="*/ 11624371 w 12192001"/>
              <a:gd name="connsiteY26" fmla="*/ 349989 h 6858000"/>
              <a:gd name="connsiteX27" fmla="*/ 0 w 12192001"/>
              <a:gd name="connsiteY27" fmla="*/ 0 h 6858000"/>
              <a:gd name="connsiteX28" fmla="*/ 12192001 w 12192001"/>
              <a:gd name="connsiteY28" fmla="*/ 0 h 6858000"/>
              <a:gd name="connsiteX29" fmla="*/ 12192001 w 12192001"/>
              <a:gd name="connsiteY29" fmla="*/ 6858000 h 6858000"/>
              <a:gd name="connsiteX30" fmla="*/ 0 w 12192001"/>
              <a:gd name="connsiteY30" fmla="*/ 6858000 h 6858000"/>
              <a:gd name="connsiteX31" fmla="*/ 0 w 12192001"/>
              <a:gd name="connsiteY3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28691 w 12192001"/>
              <a:gd name="connsiteY5" fmla="*/ 49588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624371 w 12192001"/>
              <a:gd name="connsiteY21" fmla="*/ 349989 h 6858000"/>
              <a:gd name="connsiteX22" fmla="*/ 11412281 w 12192001"/>
              <a:gd name="connsiteY22" fmla="*/ 571943 h 6858000"/>
              <a:gd name="connsiteX23" fmla="*/ 11624371 w 12192001"/>
              <a:gd name="connsiteY23" fmla="*/ 793897 h 6858000"/>
              <a:gd name="connsiteX24" fmla="*/ 11836460 w 12192001"/>
              <a:gd name="connsiteY24" fmla="*/ 571943 h 6858000"/>
              <a:gd name="connsiteX25" fmla="*/ 11624371 w 12192001"/>
              <a:gd name="connsiteY25" fmla="*/ 349989 h 6858000"/>
              <a:gd name="connsiteX26" fmla="*/ 0 w 12192001"/>
              <a:gd name="connsiteY26" fmla="*/ 0 h 6858000"/>
              <a:gd name="connsiteX27" fmla="*/ 12192001 w 12192001"/>
              <a:gd name="connsiteY27" fmla="*/ 0 h 6858000"/>
              <a:gd name="connsiteX28" fmla="*/ 12192001 w 12192001"/>
              <a:gd name="connsiteY28" fmla="*/ 6858000 h 6858000"/>
              <a:gd name="connsiteX29" fmla="*/ 0 w 12192001"/>
              <a:gd name="connsiteY29" fmla="*/ 6858000 h 6858000"/>
              <a:gd name="connsiteX30" fmla="*/ 0 w 12192001"/>
              <a:gd name="connsiteY3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50 w 12192001"/>
              <a:gd name="connsiteY5" fmla="*/ 498442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624371 w 12192001"/>
              <a:gd name="connsiteY20" fmla="*/ 349989 h 6858000"/>
              <a:gd name="connsiteX21" fmla="*/ 11412281 w 12192001"/>
              <a:gd name="connsiteY21" fmla="*/ 571943 h 6858000"/>
              <a:gd name="connsiteX22" fmla="*/ 11624371 w 12192001"/>
              <a:gd name="connsiteY22" fmla="*/ 793897 h 6858000"/>
              <a:gd name="connsiteX23" fmla="*/ 11836460 w 12192001"/>
              <a:gd name="connsiteY23" fmla="*/ 571943 h 6858000"/>
              <a:gd name="connsiteX24" fmla="*/ 11624371 w 12192001"/>
              <a:gd name="connsiteY24" fmla="*/ 349989 h 6858000"/>
              <a:gd name="connsiteX25" fmla="*/ 0 w 12192001"/>
              <a:gd name="connsiteY25" fmla="*/ 0 h 6858000"/>
              <a:gd name="connsiteX26" fmla="*/ 12192001 w 12192001"/>
              <a:gd name="connsiteY26" fmla="*/ 0 h 6858000"/>
              <a:gd name="connsiteX27" fmla="*/ 12192001 w 12192001"/>
              <a:gd name="connsiteY27" fmla="*/ 6858000 h 6858000"/>
              <a:gd name="connsiteX28" fmla="*/ 0 w 12192001"/>
              <a:gd name="connsiteY28" fmla="*/ 6858000 h 6858000"/>
              <a:gd name="connsiteX29" fmla="*/ 0 w 12192001"/>
              <a:gd name="connsiteY2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74 w 12192001"/>
              <a:gd name="connsiteY5" fmla="*/ 498774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624371 w 12192001"/>
              <a:gd name="connsiteY19" fmla="*/ 349989 h 6858000"/>
              <a:gd name="connsiteX20" fmla="*/ 11412281 w 12192001"/>
              <a:gd name="connsiteY20" fmla="*/ 571943 h 6858000"/>
              <a:gd name="connsiteX21" fmla="*/ 11624371 w 12192001"/>
              <a:gd name="connsiteY21" fmla="*/ 793897 h 6858000"/>
              <a:gd name="connsiteX22" fmla="*/ 11836460 w 12192001"/>
              <a:gd name="connsiteY22" fmla="*/ 571943 h 6858000"/>
              <a:gd name="connsiteX23" fmla="*/ 11624371 w 12192001"/>
              <a:gd name="connsiteY23" fmla="*/ 349989 h 6858000"/>
              <a:gd name="connsiteX24" fmla="*/ 0 w 12192001"/>
              <a:gd name="connsiteY24" fmla="*/ 0 h 6858000"/>
              <a:gd name="connsiteX25" fmla="*/ 12192001 w 12192001"/>
              <a:gd name="connsiteY25" fmla="*/ 0 h 6858000"/>
              <a:gd name="connsiteX26" fmla="*/ 12192001 w 12192001"/>
              <a:gd name="connsiteY26" fmla="*/ 6858000 h 6858000"/>
              <a:gd name="connsiteX27" fmla="*/ 0 w 12192001"/>
              <a:gd name="connsiteY27" fmla="*/ 6858000 h 6858000"/>
              <a:gd name="connsiteX28" fmla="*/ 0 w 12192001"/>
              <a:gd name="connsiteY2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624371 w 12192001"/>
              <a:gd name="connsiteY18" fmla="*/ 349989 h 6858000"/>
              <a:gd name="connsiteX19" fmla="*/ 11412281 w 12192001"/>
              <a:gd name="connsiteY19" fmla="*/ 571943 h 6858000"/>
              <a:gd name="connsiteX20" fmla="*/ 11624371 w 12192001"/>
              <a:gd name="connsiteY20" fmla="*/ 793897 h 6858000"/>
              <a:gd name="connsiteX21" fmla="*/ 11836460 w 12192001"/>
              <a:gd name="connsiteY21" fmla="*/ 571943 h 6858000"/>
              <a:gd name="connsiteX22" fmla="*/ 11624371 w 12192001"/>
              <a:gd name="connsiteY22" fmla="*/ 349989 h 6858000"/>
              <a:gd name="connsiteX23" fmla="*/ 0 w 12192001"/>
              <a:gd name="connsiteY23" fmla="*/ 0 h 6858000"/>
              <a:gd name="connsiteX24" fmla="*/ 12192001 w 12192001"/>
              <a:gd name="connsiteY24" fmla="*/ 0 h 6858000"/>
              <a:gd name="connsiteX25" fmla="*/ 12192001 w 12192001"/>
              <a:gd name="connsiteY25" fmla="*/ 6858000 h 6858000"/>
              <a:gd name="connsiteX26" fmla="*/ 0 w 12192001"/>
              <a:gd name="connsiteY26" fmla="*/ 6858000 h 6858000"/>
              <a:gd name="connsiteX27" fmla="*/ 0 w 12192001"/>
              <a:gd name="connsiteY2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480356 w 12192001"/>
              <a:gd name="connsiteY14" fmla="*/ 524982 h 6858000"/>
              <a:gd name="connsiteX15" fmla="*/ 11479696 w 12192001"/>
              <a:gd name="connsiteY15" fmla="*/ 521721 h 6858000"/>
              <a:gd name="connsiteX16" fmla="*/ 11493943 w 12192001"/>
              <a:gd name="connsiteY16" fmla="*/ 500271 h 6858000"/>
              <a:gd name="connsiteX17" fmla="*/ 11624371 w 12192001"/>
              <a:gd name="connsiteY17" fmla="*/ 349989 h 6858000"/>
              <a:gd name="connsiteX18" fmla="*/ 11412281 w 12192001"/>
              <a:gd name="connsiteY18" fmla="*/ 571943 h 6858000"/>
              <a:gd name="connsiteX19" fmla="*/ 11624371 w 12192001"/>
              <a:gd name="connsiteY19" fmla="*/ 793897 h 6858000"/>
              <a:gd name="connsiteX20" fmla="*/ 11836460 w 12192001"/>
              <a:gd name="connsiteY20" fmla="*/ 571943 h 6858000"/>
              <a:gd name="connsiteX21" fmla="*/ 11624371 w 12192001"/>
              <a:gd name="connsiteY21" fmla="*/ 349989 h 6858000"/>
              <a:gd name="connsiteX22" fmla="*/ 0 w 12192001"/>
              <a:gd name="connsiteY22" fmla="*/ 0 h 6858000"/>
              <a:gd name="connsiteX23" fmla="*/ 12192001 w 12192001"/>
              <a:gd name="connsiteY23" fmla="*/ 0 h 6858000"/>
              <a:gd name="connsiteX24" fmla="*/ 12192001 w 12192001"/>
              <a:gd name="connsiteY24" fmla="*/ 6858000 h 6858000"/>
              <a:gd name="connsiteX25" fmla="*/ 0 w 12192001"/>
              <a:gd name="connsiteY25" fmla="*/ 6858000 h 6858000"/>
              <a:gd name="connsiteX26" fmla="*/ 0 w 12192001"/>
              <a:gd name="connsiteY2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480356 w 12192001"/>
              <a:gd name="connsiteY13" fmla="*/ 524982 h 6858000"/>
              <a:gd name="connsiteX14" fmla="*/ 11479696 w 12192001"/>
              <a:gd name="connsiteY14" fmla="*/ 521721 h 6858000"/>
              <a:gd name="connsiteX15" fmla="*/ 11493943 w 12192001"/>
              <a:gd name="connsiteY15" fmla="*/ 500271 h 6858000"/>
              <a:gd name="connsiteX16" fmla="*/ 11624371 w 12192001"/>
              <a:gd name="connsiteY16" fmla="*/ 349989 h 6858000"/>
              <a:gd name="connsiteX17" fmla="*/ 11412281 w 12192001"/>
              <a:gd name="connsiteY17" fmla="*/ 571943 h 6858000"/>
              <a:gd name="connsiteX18" fmla="*/ 11624371 w 12192001"/>
              <a:gd name="connsiteY18" fmla="*/ 793897 h 6858000"/>
              <a:gd name="connsiteX19" fmla="*/ 11836460 w 12192001"/>
              <a:gd name="connsiteY19" fmla="*/ 571943 h 6858000"/>
              <a:gd name="connsiteX20" fmla="*/ 11624371 w 12192001"/>
              <a:gd name="connsiteY20" fmla="*/ 349989 h 6858000"/>
              <a:gd name="connsiteX21" fmla="*/ 0 w 12192001"/>
              <a:gd name="connsiteY21" fmla="*/ 0 h 6858000"/>
              <a:gd name="connsiteX22" fmla="*/ 12192001 w 12192001"/>
              <a:gd name="connsiteY22" fmla="*/ 0 h 6858000"/>
              <a:gd name="connsiteX23" fmla="*/ 12192001 w 12192001"/>
              <a:gd name="connsiteY23" fmla="*/ 6858000 h 6858000"/>
              <a:gd name="connsiteX24" fmla="*/ 0 w 12192001"/>
              <a:gd name="connsiteY24" fmla="*/ 6858000 h 6858000"/>
              <a:gd name="connsiteX25" fmla="*/ 0 w 12192001"/>
              <a:gd name="connsiteY2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493943 w 12192001"/>
              <a:gd name="connsiteY14" fmla="*/ 500271 h 6858000"/>
              <a:gd name="connsiteX15" fmla="*/ 11624371 w 12192001"/>
              <a:gd name="connsiteY15" fmla="*/ 349989 h 6858000"/>
              <a:gd name="connsiteX16" fmla="*/ 11412281 w 12192001"/>
              <a:gd name="connsiteY16" fmla="*/ 571943 h 6858000"/>
              <a:gd name="connsiteX17" fmla="*/ 11624371 w 12192001"/>
              <a:gd name="connsiteY17" fmla="*/ 793897 h 6858000"/>
              <a:gd name="connsiteX18" fmla="*/ 11836460 w 12192001"/>
              <a:gd name="connsiteY18" fmla="*/ 571943 h 6858000"/>
              <a:gd name="connsiteX19" fmla="*/ 11624371 w 12192001"/>
              <a:gd name="connsiteY19" fmla="*/ 349989 h 6858000"/>
              <a:gd name="connsiteX20" fmla="*/ 0 w 12192001"/>
              <a:gd name="connsiteY20" fmla="*/ 0 h 6858000"/>
              <a:gd name="connsiteX21" fmla="*/ 12192001 w 12192001"/>
              <a:gd name="connsiteY21" fmla="*/ 0 h 6858000"/>
              <a:gd name="connsiteX22" fmla="*/ 12192001 w 12192001"/>
              <a:gd name="connsiteY22" fmla="*/ 6858000 h 6858000"/>
              <a:gd name="connsiteX23" fmla="*/ 0 w 12192001"/>
              <a:gd name="connsiteY23" fmla="*/ 6858000 h 6858000"/>
              <a:gd name="connsiteX24" fmla="*/ 0 w 12192001"/>
              <a:gd name="connsiteY2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624371 w 12192001"/>
              <a:gd name="connsiteY14" fmla="*/ 349989 h 6858000"/>
              <a:gd name="connsiteX15" fmla="*/ 11412281 w 12192001"/>
              <a:gd name="connsiteY15" fmla="*/ 571943 h 6858000"/>
              <a:gd name="connsiteX16" fmla="*/ 11624371 w 12192001"/>
              <a:gd name="connsiteY16" fmla="*/ 793897 h 6858000"/>
              <a:gd name="connsiteX17" fmla="*/ 11836460 w 12192001"/>
              <a:gd name="connsiteY17" fmla="*/ 571943 h 6858000"/>
              <a:gd name="connsiteX18" fmla="*/ 11624371 w 12192001"/>
              <a:gd name="connsiteY18" fmla="*/ 349989 h 6858000"/>
              <a:gd name="connsiteX19" fmla="*/ 0 w 12192001"/>
              <a:gd name="connsiteY19" fmla="*/ 0 h 6858000"/>
              <a:gd name="connsiteX20" fmla="*/ 12192001 w 12192001"/>
              <a:gd name="connsiteY20" fmla="*/ 0 h 6858000"/>
              <a:gd name="connsiteX21" fmla="*/ 12192001 w 12192001"/>
              <a:gd name="connsiteY21" fmla="*/ 6858000 h 6858000"/>
              <a:gd name="connsiteX22" fmla="*/ 0 w 12192001"/>
              <a:gd name="connsiteY22" fmla="*/ 6858000 h 6858000"/>
              <a:gd name="connsiteX23" fmla="*/ 0 w 12192001"/>
              <a:gd name="connsiteY2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480356 w 12192001"/>
              <a:gd name="connsiteY11" fmla="*/ 524982 h 6858000"/>
              <a:gd name="connsiteX12" fmla="*/ 11479696 w 12192001"/>
              <a:gd name="connsiteY12" fmla="*/ 521721 h 6858000"/>
              <a:gd name="connsiteX13" fmla="*/ 11624371 w 12192001"/>
              <a:gd name="connsiteY13" fmla="*/ 349989 h 6858000"/>
              <a:gd name="connsiteX14" fmla="*/ 11412281 w 12192001"/>
              <a:gd name="connsiteY14" fmla="*/ 571943 h 6858000"/>
              <a:gd name="connsiteX15" fmla="*/ 11624371 w 12192001"/>
              <a:gd name="connsiteY15" fmla="*/ 793897 h 6858000"/>
              <a:gd name="connsiteX16" fmla="*/ 11836460 w 12192001"/>
              <a:gd name="connsiteY16" fmla="*/ 571943 h 6858000"/>
              <a:gd name="connsiteX17" fmla="*/ 11624371 w 12192001"/>
              <a:gd name="connsiteY17" fmla="*/ 349989 h 6858000"/>
              <a:gd name="connsiteX18" fmla="*/ 0 w 12192001"/>
              <a:gd name="connsiteY18" fmla="*/ 0 h 6858000"/>
              <a:gd name="connsiteX19" fmla="*/ 12192001 w 12192001"/>
              <a:gd name="connsiteY19" fmla="*/ 0 h 6858000"/>
              <a:gd name="connsiteX20" fmla="*/ 12192001 w 12192001"/>
              <a:gd name="connsiteY20" fmla="*/ 6858000 h 6858000"/>
              <a:gd name="connsiteX21" fmla="*/ 0 w 12192001"/>
              <a:gd name="connsiteY21" fmla="*/ 6858000 h 6858000"/>
              <a:gd name="connsiteX22" fmla="*/ 0 w 12192001"/>
              <a:gd name="connsiteY2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480356 w 12192001"/>
              <a:gd name="connsiteY10" fmla="*/ 524982 h 6858000"/>
              <a:gd name="connsiteX11" fmla="*/ 11479696 w 12192001"/>
              <a:gd name="connsiteY11" fmla="*/ 521721 h 6858000"/>
              <a:gd name="connsiteX12" fmla="*/ 11624371 w 12192001"/>
              <a:gd name="connsiteY12" fmla="*/ 349989 h 6858000"/>
              <a:gd name="connsiteX13" fmla="*/ 11412281 w 12192001"/>
              <a:gd name="connsiteY13" fmla="*/ 571943 h 6858000"/>
              <a:gd name="connsiteX14" fmla="*/ 11624371 w 12192001"/>
              <a:gd name="connsiteY14" fmla="*/ 793897 h 6858000"/>
              <a:gd name="connsiteX15" fmla="*/ 11836460 w 12192001"/>
              <a:gd name="connsiteY15" fmla="*/ 571943 h 6858000"/>
              <a:gd name="connsiteX16" fmla="*/ 11624371 w 12192001"/>
              <a:gd name="connsiteY16" fmla="*/ 349989 h 6858000"/>
              <a:gd name="connsiteX17" fmla="*/ 0 w 12192001"/>
              <a:gd name="connsiteY17" fmla="*/ 0 h 6858000"/>
              <a:gd name="connsiteX18" fmla="*/ 12192001 w 12192001"/>
              <a:gd name="connsiteY18" fmla="*/ 0 h 6858000"/>
              <a:gd name="connsiteX19" fmla="*/ 12192001 w 12192001"/>
              <a:gd name="connsiteY19" fmla="*/ 6858000 h 6858000"/>
              <a:gd name="connsiteX20" fmla="*/ 0 w 12192001"/>
              <a:gd name="connsiteY20" fmla="*/ 6858000 h 6858000"/>
              <a:gd name="connsiteX21" fmla="*/ 0 w 12192001"/>
              <a:gd name="connsiteY2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480356 w 12192001"/>
              <a:gd name="connsiteY9" fmla="*/ 524982 h 6858000"/>
              <a:gd name="connsiteX10" fmla="*/ 11479696 w 12192001"/>
              <a:gd name="connsiteY10" fmla="*/ 521721 h 6858000"/>
              <a:gd name="connsiteX11" fmla="*/ 11624371 w 12192001"/>
              <a:gd name="connsiteY11" fmla="*/ 349989 h 6858000"/>
              <a:gd name="connsiteX12" fmla="*/ 11412281 w 12192001"/>
              <a:gd name="connsiteY12" fmla="*/ 571943 h 6858000"/>
              <a:gd name="connsiteX13" fmla="*/ 11624371 w 12192001"/>
              <a:gd name="connsiteY13" fmla="*/ 793897 h 6858000"/>
              <a:gd name="connsiteX14" fmla="*/ 11836460 w 12192001"/>
              <a:gd name="connsiteY14" fmla="*/ 571943 h 6858000"/>
              <a:gd name="connsiteX15" fmla="*/ 11624371 w 12192001"/>
              <a:gd name="connsiteY15" fmla="*/ 349989 h 6858000"/>
              <a:gd name="connsiteX16" fmla="*/ 0 w 12192001"/>
              <a:gd name="connsiteY16" fmla="*/ 0 h 6858000"/>
              <a:gd name="connsiteX17" fmla="*/ 12192001 w 12192001"/>
              <a:gd name="connsiteY17" fmla="*/ 0 h 6858000"/>
              <a:gd name="connsiteX18" fmla="*/ 12192001 w 12192001"/>
              <a:gd name="connsiteY18" fmla="*/ 6858000 h 6858000"/>
              <a:gd name="connsiteX19" fmla="*/ 0 w 12192001"/>
              <a:gd name="connsiteY19" fmla="*/ 6858000 h 6858000"/>
              <a:gd name="connsiteX20" fmla="*/ 0 w 12192001"/>
              <a:gd name="connsiteY2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480356 w 12192001"/>
              <a:gd name="connsiteY8" fmla="*/ 524982 h 6858000"/>
              <a:gd name="connsiteX9" fmla="*/ 11479696 w 12192001"/>
              <a:gd name="connsiteY9" fmla="*/ 521721 h 6858000"/>
              <a:gd name="connsiteX10" fmla="*/ 11624371 w 12192001"/>
              <a:gd name="connsiteY10" fmla="*/ 349989 h 6858000"/>
              <a:gd name="connsiteX11" fmla="*/ 11412281 w 12192001"/>
              <a:gd name="connsiteY11" fmla="*/ 571943 h 6858000"/>
              <a:gd name="connsiteX12" fmla="*/ 11624371 w 12192001"/>
              <a:gd name="connsiteY12" fmla="*/ 793897 h 6858000"/>
              <a:gd name="connsiteX13" fmla="*/ 11836460 w 12192001"/>
              <a:gd name="connsiteY13" fmla="*/ 571943 h 6858000"/>
              <a:gd name="connsiteX14" fmla="*/ 11624371 w 12192001"/>
              <a:gd name="connsiteY14" fmla="*/ 349989 h 6858000"/>
              <a:gd name="connsiteX15" fmla="*/ 0 w 12192001"/>
              <a:gd name="connsiteY15" fmla="*/ 0 h 6858000"/>
              <a:gd name="connsiteX16" fmla="*/ 12192001 w 12192001"/>
              <a:gd name="connsiteY16" fmla="*/ 0 h 6858000"/>
              <a:gd name="connsiteX17" fmla="*/ 12192001 w 12192001"/>
              <a:gd name="connsiteY17" fmla="*/ 6858000 h 6858000"/>
              <a:gd name="connsiteX18" fmla="*/ 0 w 12192001"/>
              <a:gd name="connsiteY18" fmla="*/ 6858000 h 6858000"/>
              <a:gd name="connsiteX19" fmla="*/ 0 w 12192001"/>
              <a:gd name="connsiteY1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480356 w 12192001"/>
              <a:gd name="connsiteY7" fmla="*/ 524982 h 6858000"/>
              <a:gd name="connsiteX8" fmla="*/ 11479696 w 12192001"/>
              <a:gd name="connsiteY8" fmla="*/ 521721 h 6858000"/>
              <a:gd name="connsiteX9" fmla="*/ 11624371 w 12192001"/>
              <a:gd name="connsiteY9" fmla="*/ 349989 h 6858000"/>
              <a:gd name="connsiteX10" fmla="*/ 11412281 w 12192001"/>
              <a:gd name="connsiteY10" fmla="*/ 571943 h 6858000"/>
              <a:gd name="connsiteX11" fmla="*/ 11624371 w 12192001"/>
              <a:gd name="connsiteY11" fmla="*/ 793897 h 6858000"/>
              <a:gd name="connsiteX12" fmla="*/ 11836460 w 12192001"/>
              <a:gd name="connsiteY12" fmla="*/ 571943 h 6858000"/>
              <a:gd name="connsiteX13" fmla="*/ 11624371 w 12192001"/>
              <a:gd name="connsiteY13" fmla="*/ 349989 h 6858000"/>
              <a:gd name="connsiteX14" fmla="*/ 0 w 12192001"/>
              <a:gd name="connsiteY14" fmla="*/ 0 h 6858000"/>
              <a:gd name="connsiteX15" fmla="*/ 12192001 w 12192001"/>
              <a:gd name="connsiteY15" fmla="*/ 0 h 6858000"/>
              <a:gd name="connsiteX16" fmla="*/ 12192001 w 12192001"/>
              <a:gd name="connsiteY16" fmla="*/ 6858000 h 6858000"/>
              <a:gd name="connsiteX17" fmla="*/ 0 w 12192001"/>
              <a:gd name="connsiteY17" fmla="*/ 6858000 h 6858000"/>
              <a:gd name="connsiteX18" fmla="*/ 0 w 12192001"/>
              <a:gd name="connsiteY1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480356 w 12192001"/>
              <a:gd name="connsiteY6" fmla="*/ 524982 h 6858000"/>
              <a:gd name="connsiteX7" fmla="*/ 11479696 w 12192001"/>
              <a:gd name="connsiteY7" fmla="*/ 521721 h 6858000"/>
              <a:gd name="connsiteX8" fmla="*/ 11624371 w 12192001"/>
              <a:gd name="connsiteY8" fmla="*/ 349989 h 6858000"/>
              <a:gd name="connsiteX9" fmla="*/ 11412281 w 12192001"/>
              <a:gd name="connsiteY9" fmla="*/ 571943 h 6858000"/>
              <a:gd name="connsiteX10" fmla="*/ 11624371 w 12192001"/>
              <a:gd name="connsiteY10" fmla="*/ 793897 h 6858000"/>
              <a:gd name="connsiteX11" fmla="*/ 11836460 w 12192001"/>
              <a:gd name="connsiteY11" fmla="*/ 571943 h 6858000"/>
              <a:gd name="connsiteX12" fmla="*/ 11624371 w 12192001"/>
              <a:gd name="connsiteY12" fmla="*/ 349989 h 6858000"/>
              <a:gd name="connsiteX13" fmla="*/ 0 w 12192001"/>
              <a:gd name="connsiteY13" fmla="*/ 0 h 6858000"/>
              <a:gd name="connsiteX14" fmla="*/ 12192001 w 12192001"/>
              <a:gd name="connsiteY14" fmla="*/ 0 h 6858000"/>
              <a:gd name="connsiteX15" fmla="*/ 12192001 w 12192001"/>
              <a:gd name="connsiteY15" fmla="*/ 6858000 h 6858000"/>
              <a:gd name="connsiteX16" fmla="*/ 0 w 12192001"/>
              <a:gd name="connsiteY16" fmla="*/ 6858000 h 6858000"/>
              <a:gd name="connsiteX17" fmla="*/ 0 w 12192001"/>
              <a:gd name="connsiteY1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624371 w 12192001"/>
              <a:gd name="connsiteY5" fmla="*/ 349989 h 6858000"/>
              <a:gd name="connsiteX6" fmla="*/ 11412281 w 12192001"/>
              <a:gd name="connsiteY6" fmla="*/ 571943 h 6858000"/>
              <a:gd name="connsiteX7" fmla="*/ 11624371 w 12192001"/>
              <a:gd name="connsiteY7" fmla="*/ 793897 h 6858000"/>
              <a:gd name="connsiteX8" fmla="*/ 11836460 w 12192001"/>
              <a:gd name="connsiteY8" fmla="*/ 571943 h 6858000"/>
              <a:gd name="connsiteX9" fmla="*/ 11624371 w 12192001"/>
              <a:gd name="connsiteY9" fmla="*/ 349989 h 6858000"/>
              <a:gd name="connsiteX10" fmla="*/ 0 w 12192001"/>
              <a:gd name="connsiteY10" fmla="*/ 0 h 6858000"/>
              <a:gd name="connsiteX11" fmla="*/ 12192001 w 12192001"/>
              <a:gd name="connsiteY11" fmla="*/ 0 h 6858000"/>
              <a:gd name="connsiteX12" fmla="*/ 12192001 w 12192001"/>
              <a:gd name="connsiteY12" fmla="*/ 6858000 h 6858000"/>
              <a:gd name="connsiteX13" fmla="*/ 0 w 12192001"/>
              <a:gd name="connsiteY13" fmla="*/ 6858000 h 6858000"/>
              <a:gd name="connsiteX14" fmla="*/ 0 w 12192001"/>
              <a:gd name="connsiteY1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6858000">
                <a:moveTo>
                  <a:pt x="542265" y="707572"/>
                </a:moveTo>
                <a:lnTo>
                  <a:pt x="542265" y="6150429"/>
                </a:lnTo>
                <a:lnTo>
                  <a:pt x="3728740" y="6150429"/>
                </a:lnTo>
                <a:lnTo>
                  <a:pt x="3728740" y="707572"/>
                </a:lnTo>
                <a:lnTo>
                  <a:pt x="542265" y="707572"/>
                </a:lnTo>
                <a:close/>
                <a:moveTo>
                  <a:pt x="11624371" y="349989"/>
                </a:moveTo>
                <a:cubicBezTo>
                  <a:pt x="11507237" y="349989"/>
                  <a:pt x="11412281" y="449361"/>
                  <a:pt x="11412281" y="571943"/>
                </a:cubicBezTo>
                <a:cubicBezTo>
                  <a:pt x="11412281" y="694525"/>
                  <a:pt x="11507237" y="793897"/>
                  <a:pt x="11624371" y="793897"/>
                </a:cubicBezTo>
                <a:cubicBezTo>
                  <a:pt x="11741504" y="793897"/>
                  <a:pt x="11836460" y="694525"/>
                  <a:pt x="11836460" y="571943"/>
                </a:cubicBezTo>
                <a:cubicBezTo>
                  <a:pt x="11836460" y="449361"/>
                  <a:pt x="11741504" y="349989"/>
                  <a:pt x="11624371" y="349989"/>
                </a:cubicBezTo>
                <a:close/>
                <a:moveTo>
                  <a:pt x="0" y="0"/>
                </a:moveTo>
                <a:lnTo>
                  <a:pt x="12192001" y="0"/>
                </a:lnTo>
                <a:lnTo>
                  <a:pt x="12192001" y="6858000"/>
                </a:lnTo>
                <a:lnTo>
                  <a:pt x="0" y="6858000"/>
                </a:lnTo>
                <a:lnTo>
                  <a:pt x="0" y="0"/>
                </a:lnTo>
                <a:close/>
              </a:path>
            </a:pathLst>
          </a:custGeom>
          <a:solidFill>
            <a:schemeClr val="bg1">
              <a:lumMod val="95000"/>
            </a:schemeClr>
          </a:solidFill>
          <a:effectLst/>
        </p:spPr>
        <p:txBody>
          <a:bodyPr wrap="square" anchor="ctr">
            <a:noAutofit/>
          </a:bodyPr>
          <a:lstStyle>
            <a:lvl1pPr marL="0" indent="0" algn="ctr">
              <a:buNone/>
              <a:defRPr sz="2000">
                <a:solidFill>
                  <a:schemeClr val="tx1">
                    <a:lumMod val="75000"/>
                    <a:lumOff val="25000"/>
                  </a:schemeClr>
                </a:solidFill>
              </a:defRPr>
            </a:lvl1pPr>
            <a:lvl2pPr marL="457201" indent="0">
              <a:buNone/>
              <a:defRPr sz="2799"/>
            </a:lvl2pPr>
            <a:lvl3pPr marL="914399" indent="0">
              <a:buNone/>
              <a:defRPr sz="2399"/>
            </a:lvl3pPr>
            <a:lvl4pPr marL="1371597" indent="0">
              <a:buNone/>
              <a:defRPr sz="2000"/>
            </a:lvl4pPr>
            <a:lvl5pPr marL="1828794" indent="0">
              <a:buNone/>
              <a:defRPr sz="2000"/>
            </a:lvl5pPr>
            <a:lvl6pPr marL="2285995" indent="0">
              <a:buNone/>
              <a:defRPr sz="2000"/>
            </a:lvl6pPr>
            <a:lvl7pPr marL="2743196" indent="0">
              <a:buNone/>
              <a:defRPr sz="2000"/>
            </a:lvl7pPr>
            <a:lvl8pPr marL="3200394" indent="0">
              <a:buNone/>
              <a:defRPr sz="2000"/>
            </a:lvl8pPr>
            <a:lvl9pPr marL="3657594" indent="0">
              <a:buNone/>
              <a:defRPr sz="2000"/>
            </a:lvl9pPr>
          </a:lstStyle>
          <a:p>
            <a:r>
              <a:rPr lang="en-US"/>
              <a:t>Click icon to add picture</a:t>
            </a:r>
            <a:endParaRPr lang="en-US" dirty="0"/>
          </a:p>
        </p:txBody>
      </p:sp>
      <p:sp>
        <p:nvSpPr>
          <p:cNvPr id="7" name="Rectangle 6"/>
          <p:cNvSpPr/>
          <p:nvPr userDrawn="1"/>
        </p:nvSpPr>
        <p:spPr>
          <a:xfrm>
            <a:off x="542264" y="2370465"/>
            <a:ext cx="3186475" cy="3779964"/>
          </a:xfrm>
          <a:prstGeom prst="rect">
            <a:avLst/>
          </a:prstGeom>
          <a:gradFill>
            <a:gsLst>
              <a:gs pos="100000">
                <a:srgbClr val="B36CDC"/>
              </a:gs>
              <a:gs pos="1000">
                <a:srgbClr val="F263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userDrawn="1"/>
        </p:nvSpPr>
        <p:spPr>
          <a:xfrm>
            <a:off x="542264" y="707572"/>
            <a:ext cx="3186475" cy="1662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userDrawn="1">
            <p:ph type="sldNum" sz="quarter" idx="11"/>
          </p:nvPr>
        </p:nvSpPr>
        <p:spPr/>
        <p:txBody>
          <a:bodyPr/>
          <a:lstStyle/>
          <a:p>
            <a:fld id="{45AFAF25-1148-2B40-A455-FDDA161F44AC}" type="slidenum">
              <a:rPr lang="en-US" smtClean="0"/>
              <a:pPr/>
              <a:t>‹#›</a:t>
            </a:fld>
            <a:endParaRPr lang="en-US" dirty="0"/>
          </a:p>
        </p:txBody>
      </p:sp>
      <p:sp>
        <p:nvSpPr>
          <p:cNvPr id="12" name="Text Placeholder 3"/>
          <p:cNvSpPr>
            <a:spLocks noGrp="1"/>
          </p:cNvSpPr>
          <p:nvPr userDrawn="1">
            <p:ph type="body" sz="half" idx="2"/>
          </p:nvPr>
        </p:nvSpPr>
        <p:spPr>
          <a:xfrm>
            <a:off x="715133" y="2650595"/>
            <a:ext cx="2840736" cy="3219704"/>
          </a:xfrm>
        </p:spPr>
        <p:txBody>
          <a:bodyPr anchor="ctr">
            <a:noAutofit/>
          </a:bodyPr>
          <a:lstStyle>
            <a:lvl1pPr marL="0" indent="0">
              <a:lnSpc>
                <a:spcPct val="120000"/>
              </a:lnSpc>
              <a:spcBef>
                <a:spcPts val="0"/>
              </a:spcBef>
              <a:buNone/>
              <a:defRPr sz="2400" b="0" i="0">
                <a:solidFill>
                  <a:schemeClr val="bg1"/>
                </a:solidFill>
                <a:latin typeface="Gotham-Medium" charset="0"/>
                <a:ea typeface="Gotham-Medium" charset="0"/>
                <a:cs typeface="Gotham-Medium" charset="0"/>
              </a:defRPr>
            </a:lvl1pPr>
            <a:lvl2pPr marL="457201" indent="0">
              <a:buNone/>
              <a:defRPr sz="1399"/>
            </a:lvl2pPr>
            <a:lvl3pPr marL="914399" indent="0">
              <a:buNone/>
              <a:defRPr sz="1201"/>
            </a:lvl3pPr>
            <a:lvl4pPr marL="1371597" indent="0">
              <a:buNone/>
              <a:defRPr sz="1000"/>
            </a:lvl4pPr>
            <a:lvl5pPr marL="1828794" indent="0">
              <a:buNone/>
              <a:defRPr sz="1000"/>
            </a:lvl5pPr>
            <a:lvl6pPr marL="2285995" indent="0">
              <a:buNone/>
              <a:defRPr sz="1000"/>
            </a:lvl6pPr>
            <a:lvl7pPr marL="2743196" indent="0">
              <a:buNone/>
              <a:defRPr sz="1000"/>
            </a:lvl7pPr>
            <a:lvl8pPr marL="3200394" indent="0">
              <a:buNone/>
              <a:defRPr sz="1000"/>
            </a:lvl8pPr>
            <a:lvl9pPr marL="3657594" indent="0">
              <a:buNone/>
              <a:defRPr sz="1000"/>
            </a:lvl9pPr>
          </a:lstStyle>
          <a:p>
            <a:pPr lvl="0"/>
            <a:r>
              <a:rPr lang="en-US"/>
              <a:t>Click to edit Master text styles</a:t>
            </a:r>
          </a:p>
        </p:txBody>
      </p:sp>
      <p:sp>
        <p:nvSpPr>
          <p:cNvPr id="3" name="Picture Placeholder 2"/>
          <p:cNvSpPr>
            <a:spLocks noGrp="1"/>
          </p:cNvSpPr>
          <p:nvPr userDrawn="1">
            <p:ph type="pic" sz="quarter" idx="12" hasCustomPrompt="1"/>
          </p:nvPr>
        </p:nvSpPr>
        <p:spPr>
          <a:xfrm>
            <a:off x="932723" y="962834"/>
            <a:ext cx="2405556" cy="1152368"/>
          </a:xfrm>
          <a:solidFill>
            <a:schemeClr val="bg1"/>
          </a:solidFill>
        </p:spPr>
        <p:txBody>
          <a:bodyPr anchor="ctr"/>
          <a:lstStyle>
            <a:lvl1pPr marL="0" marR="0" indent="0" algn="ctr" defTabSz="914399" rtl="0" eaLnBrk="1" fontAlgn="auto" latinLnBrk="0" hangingPunct="1">
              <a:lnSpc>
                <a:spcPct val="100000"/>
              </a:lnSpc>
              <a:spcBef>
                <a:spcPts val="1000"/>
              </a:spcBef>
              <a:spcAft>
                <a:spcPts val="0"/>
              </a:spcAft>
              <a:buClrTx/>
              <a:buSzTx/>
              <a:buFont typeface="Arial"/>
              <a:buNone/>
              <a:tabLst/>
              <a:defRPr sz="1400"/>
            </a:lvl1pPr>
          </a:lstStyle>
          <a:p>
            <a:r>
              <a:rPr lang="en-US" dirty="0"/>
              <a:t>Drag logo to placeholder</a:t>
            </a:r>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orisontal Picture">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43073" y="-2"/>
            <a:ext cx="8948927" cy="3206497"/>
          </a:xfrm>
          <a:solidFill>
            <a:schemeClr val="bg1">
              <a:lumMod val="95000"/>
            </a:schemeClr>
          </a:solidFill>
        </p:spPr>
        <p:txBody>
          <a:bodyPr anchor="ctr"/>
          <a:lstStyle>
            <a:lvl1pPr marL="0" indent="0" algn="ctr">
              <a:buNone/>
              <a:defRPr sz="2000">
                <a:solidFill>
                  <a:schemeClr val="tx1">
                    <a:lumMod val="75000"/>
                    <a:lumOff val="25000"/>
                  </a:schemeClr>
                </a:solidFill>
              </a:defRPr>
            </a:lvl1pPr>
            <a:lvl2pPr marL="457201" indent="0">
              <a:buNone/>
              <a:defRPr sz="2799"/>
            </a:lvl2pPr>
            <a:lvl3pPr marL="914399" indent="0">
              <a:buNone/>
              <a:defRPr sz="2399"/>
            </a:lvl3pPr>
            <a:lvl4pPr marL="1371597" indent="0">
              <a:buNone/>
              <a:defRPr sz="2000"/>
            </a:lvl4pPr>
            <a:lvl5pPr marL="1828794" indent="0">
              <a:buNone/>
              <a:defRPr sz="2000"/>
            </a:lvl5pPr>
            <a:lvl6pPr marL="2285995" indent="0">
              <a:buNone/>
              <a:defRPr sz="2000"/>
            </a:lvl6pPr>
            <a:lvl7pPr marL="2743196" indent="0">
              <a:buNone/>
              <a:defRPr sz="2000"/>
            </a:lvl7pPr>
            <a:lvl8pPr marL="3200394" indent="0">
              <a:buNone/>
              <a:defRPr sz="2000"/>
            </a:lvl8pPr>
            <a:lvl9pPr marL="3657594" indent="0">
              <a:buNone/>
              <a:defRPr sz="2000"/>
            </a:lvl9pPr>
          </a:lstStyle>
          <a:p>
            <a:r>
              <a:rPr lang="en-US"/>
              <a:t>Drag picture to placeholder or click icon to add</a:t>
            </a:r>
          </a:p>
        </p:txBody>
      </p:sp>
      <p:sp>
        <p:nvSpPr>
          <p:cNvPr id="9" name="Rectangle 8"/>
          <p:cNvSpPr/>
          <p:nvPr userDrawn="1"/>
        </p:nvSpPr>
        <p:spPr>
          <a:xfrm>
            <a:off x="1" y="0"/>
            <a:ext cx="3243072" cy="3206496"/>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4044" y="1271435"/>
            <a:ext cx="2576692" cy="1715605"/>
          </a:xfrm>
        </p:spPr>
        <p:txBody>
          <a:bodyPr anchor="t">
            <a:noAutofit/>
          </a:bodyPr>
          <a:lstStyle>
            <a:lvl1pPr>
              <a:defRPr sz="2400">
                <a:solidFill>
                  <a:schemeClr val="bg1"/>
                </a:solidFill>
              </a:defRPr>
            </a:lvl1pPr>
          </a:lstStyle>
          <a:p>
            <a:r>
              <a:rPr lang="en-US"/>
              <a:t>Click to edit Master title style</a:t>
            </a:r>
            <a:endParaRPr lang="en-US" dirty="0"/>
          </a:p>
        </p:txBody>
      </p:sp>
      <p:pic>
        <p:nvPicPr>
          <p:cNvPr id="10" name="Picture 9"/>
          <p:cNvPicPr>
            <a:picLocks noChangeAspect="1"/>
          </p:cNvPicPr>
          <p:nvPr userDrawn="1"/>
        </p:nvPicPr>
        <p:blipFill>
          <a:blip r:embed="rId2"/>
          <a:stretch>
            <a:fillRect/>
          </a:stretch>
        </p:blipFill>
        <p:spPr>
          <a:xfrm>
            <a:off x="361578" y="335970"/>
            <a:ext cx="424179" cy="443908"/>
          </a:xfrm>
          <a:prstGeom prst="rect">
            <a:avLst/>
          </a:prstGeom>
        </p:spPr>
      </p:pic>
      <p:sp>
        <p:nvSpPr>
          <p:cNvPr id="8" name="Slide Number Placeholder 7"/>
          <p:cNvSpPr>
            <a:spLocks noGrp="1"/>
          </p:cNvSpPr>
          <p:nvPr>
            <p:ph type="sldNum" sz="quarter" idx="11"/>
          </p:nvPr>
        </p:nvSpPr>
        <p:spPr/>
        <p:txBody>
          <a:bodyPr/>
          <a:lstStyle/>
          <a:p>
            <a:fld id="{08465928-3BA7-1741-B2EF-562768EBCB1B}" type="slidenum">
              <a:rPr lang="en-US" smtClean="0"/>
              <a:pPr/>
              <a:t>‹#›</a:t>
            </a:fld>
            <a:endParaRPr lang="en-US" dirty="0"/>
          </a:p>
        </p:txBody>
      </p:sp>
      <p:sp>
        <p:nvSpPr>
          <p:cNvPr id="11" name="Footer Placeholder 9"/>
          <p:cNvSpPr>
            <a:spLocks noGrp="1"/>
          </p:cNvSpPr>
          <p:nvPr>
            <p:ph type="ftr" sz="quarter" idx="13"/>
          </p:nvPr>
        </p:nvSpPr>
        <p:spPr>
          <a:xfrm>
            <a:off x="188012" y="6610588"/>
            <a:ext cx="8147605" cy="236241"/>
          </a:xfrm>
        </p:spPr>
        <p:txBody>
          <a:bodyPr/>
          <a:lstStyle>
            <a:lvl1pPr>
              <a:defRPr lang="en-GB" sz="800" b="0" i="0" u="none" strike="noStrike" baseline="0" smtClean="0">
                <a:solidFill>
                  <a:schemeClr val="bg2"/>
                </a:solidFill>
              </a:defRPr>
            </a:lvl1pPr>
          </a:lstStyle>
          <a:p>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_3">
    <p:spTree>
      <p:nvGrpSpPr>
        <p:cNvPr id="1" name=""/>
        <p:cNvGrpSpPr/>
        <p:nvPr/>
      </p:nvGrpSpPr>
      <p:grpSpPr>
        <a:xfrm>
          <a:off x="0" y="0"/>
          <a:ext cx="0" cy="0"/>
          <a:chOff x="0" y="0"/>
          <a:chExt cx="0" cy="0"/>
        </a:xfrm>
      </p:grpSpPr>
      <p:sp>
        <p:nvSpPr>
          <p:cNvPr id="2" name="Title 1"/>
          <p:cNvSpPr>
            <a:spLocks noGrp="1"/>
          </p:cNvSpPr>
          <p:nvPr>
            <p:ph type="title"/>
          </p:nvPr>
        </p:nvSpPr>
        <p:spPr>
          <a:xfrm>
            <a:off x="387152" y="1075429"/>
            <a:ext cx="4489648" cy="936252"/>
          </a:xfrm>
        </p:spPr>
        <p:txBody>
          <a:bodyPr anchor="t">
            <a:noAutofit/>
          </a:bodyPr>
          <a:lstStyle>
            <a:lvl1pPr>
              <a:defRPr sz="3201"/>
            </a:lvl1pPr>
          </a:lstStyle>
          <a:p>
            <a:r>
              <a:rPr lang="en-US"/>
              <a:t>Click to edit Master title style</a:t>
            </a:r>
            <a:endParaRPr lang="en-US" dirty="0"/>
          </a:p>
        </p:txBody>
      </p:sp>
      <p:sp>
        <p:nvSpPr>
          <p:cNvPr id="4" name="Text Placeholder 3"/>
          <p:cNvSpPr>
            <a:spLocks noGrp="1"/>
          </p:cNvSpPr>
          <p:nvPr>
            <p:ph type="body" sz="half" idx="2"/>
          </p:nvPr>
        </p:nvSpPr>
        <p:spPr>
          <a:xfrm>
            <a:off x="399344" y="3111494"/>
            <a:ext cx="2538928" cy="826522"/>
          </a:xfrm>
        </p:spPr>
        <p:txBody>
          <a:bodyPr>
            <a:noAutofit/>
          </a:bodyPr>
          <a:lstStyle>
            <a:lvl1pPr marL="0" indent="0">
              <a:buNone/>
              <a:defRPr sz="1100"/>
            </a:lvl1pPr>
            <a:lvl2pPr marL="457201" indent="0">
              <a:buNone/>
              <a:defRPr sz="1399"/>
            </a:lvl2pPr>
            <a:lvl3pPr marL="914399" indent="0">
              <a:buNone/>
              <a:defRPr sz="1201"/>
            </a:lvl3pPr>
            <a:lvl4pPr marL="1371597" indent="0">
              <a:buNone/>
              <a:defRPr sz="1000"/>
            </a:lvl4pPr>
            <a:lvl5pPr marL="1828794" indent="0">
              <a:buNone/>
              <a:defRPr sz="1000"/>
            </a:lvl5pPr>
            <a:lvl6pPr marL="2285995" indent="0">
              <a:buNone/>
              <a:defRPr sz="1000"/>
            </a:lvl6pPr>
            <a:lvl7pPr marL="2743196" indent="0">
              <a:buNone/>
              <a:defRPr sz="1000"/>
            </a:lvl7pPr>
            <a:lvl8pPr marL="3200394" indent="0">
              <a:buNone/>
              <a:defRPr sz="1000"/>
            </a:lvl8pPr>
            <a:lvl9pPr marL="3657594" indent="0">
              <a:buNone/>
              <a:defRPr sz="1000"/>
            </a:lvl9pPr>
          </a:lstStyle>
          <a:p>
            <a:pPr lvl="0"/>
            <a:r>
              <a:rPr lang="en-US"/>
              <a:t>Click to edit Master text styles</a:t>
            </a:r>
          </a:p>
        </p:txBody>
      </p:sp>
      <p:sp>
        <p:nvSpPr>
          <p:cNvPr id="3" name="Footer Placeholder 2"/>
          <p:cNvSpPr>
            <a:spLocks noGrp="1"/>
          </p:cNvSpPr>
          <p:nvPr>
            <p:ph type="ftr" sz="quarter" idx="10"/>
          </p:nvPr>
        </p:nvSpPr>
        <p:spPr>
          <a:xfrm>
            <a:off x="188013" y="6610588"/>
            <a:ext cx="6901900" cy="236241"/>
          </a:xfrm>
          <a:prstGeom prst="rect">
            <a:avLst/>
          </a:prstGeom>
        </p:spPr>
        <p:txBody>
          <a:bodyPr/>
          <a:lstStyle>
            <a:lvl1pPr>
              <a:defRPr>
                <a:solidFill>
                  <a:schemeClr val="bg2"/>
                </a:solidFill>
              </a:defRPr>
            </a:lvl1pPr>
          </a:lstStyle>
          <a:p>
            <a:endParaRPr lang="en-US" dirty="0"/>
          </a:p>
        </p:txBody>
      </p:sp>
      <p:sp>
        <p:nvSpPr>
          <p:cNvPr id="6" name="Slide Number Placeholder 5"/>
          <p:cNvSpPr>
            <a:spLocks noGrp="1"/>
          </p:cNvSpPr>
          <p:nvPr>
            <p:ph type="sldNum" sz="quarter" idx="11"/>
          </p:nvPr>
        </p:nvSpPr>
        <p:spPr/>
        <p:txBody>
          <a:bodyPr/>
          <a:lstStyle/>
          <a:p>
            <a:fld id="{08465928-3BA7-1741-B2EF-562768EBCB1B}" type="slidenum">
              <a:rPr lang="en-US" smtClean="0"/>
              <a:pPr/>
              <a:t>‹#›</a:t>
            </a:fld>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_4">
    <p:spTree>
      <p:nvGrpSpPr>
        <p:cNvPr id="1" name=""/>
        <p:cNvGrpSpPr/>
        <p:nvPr/>
      </p:nvGrpSpPr>
      <p:grpSpPr>
        <a:xfrm>
          <a:off x="0" y="0"/>
          <a:ext cx="0" cy="0"/>
          <a:chOff x="0" y="0"/>
          <a:chExt cx="0" cy="0"/>
        </a:xfrm>
      </p:grpSpPr>
      <p:sp>
        <p:nvSpPr>
          <p:cNvPr id="11" name="Picture Placeholder 10"/>
          <p:cNvSpPr>
            <a:spLocks noGrp="1"/>
          </p:cNvSpPr>
          <p:nvPr>
            <p:ph type="pic" idx="1"/>
          </p:nvPr>
        </p:nvSpPr>
        <p:spPr>
          <a:xfrm>
            <a:off x="-1" y="0"/>
            <a:ext cx="7473697" cy="6858000"/>
          </a:xfrm>
          <a:custGeom>
            <a:avLst/>
            <a:gdLst>
              <a:gd name="connsiteX0" fmla="*/ 0 w 7473697"/>
              <a:gd name="connsiteY0" fmla="*/ 0 h 6858000"/>
              <a:gd name="connsiteX1" fmla="*/ 7473697 w 7473697"/>
              <a:gd name="connsiteY1" fmla="*/ 0 h 6858000"/>
              <a:gd name="connsiteX2" fmla="*/ 7473697 w 7473697"/>
              <a:gd name="connsiteY2" fmla="*/ 4059936 h 6858000"/>
              <a:gd name="connsiteX3" fmla="*/ 4218433 w 7473697"/>
              <a:gd name="connsiteY3" fmla="*/ 4059936 h 6858000"/>
              <a:gd name="connsiteX4" fmla="*/ 4218433 w 7473697"/>
              <a:gd name="connsiteY4" fmla="*/ 6858000 h 6858000"/>
              <a:gd name="connsiteX5" fmla="*/ 0 w 747369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3697" h="6858000">
                <a:moveTo>
                  <a:pt x="0" y="0"/>
                </a:moveTo>
                <a:lnTo>
                  <a:pt x="7473697" y="0"/>
                </a:lnTo>
                <a:lnTo>
                  <a:pt x="7473697" y="4059936"/>
                </a:lnTo>
                <a:lnTo>
                  <a:pt x="4218433" y="4059936"/>
                </a:lnTo>
                <a:lnTo>
                  <a:pt x="4218433" y="6858000"/>
                </a:lnTo>
                <a:lnTo>
                  <a:pt x="0" y="6858000"/>
                </a:lnTo>
                <a:close/>
              </a:path>
            </a:pathLst>
          </a:custGeom>
          <a:solidFill>
            <a:schemeClr val="bg1">
              <a:lumMod val="95000"/>
            </a:schemeClr>
          </a:solidFill>
        </p:spPr>
        <p:txBody>
          <a:bodyPr wrap="square" anchor="ctr">
            <a:noAutofit/>
          </a:bodyPr>
          <a:lstStyle>
            <a:lvl1pPr marL="0" indent="0" algn="ctr">
              <a:buNone/>
              <a:defRPr sz="2000">
                <a:solidFill>
                  <a:schemeClr val="tx1">
                    <a:lumMod val="75000"/>
                    <a:lumOff val="25000"/>
                  </a:schemeClr>
                </a:solidFill>
              </a:defRPr>
            </a:lvl1pPr>
            <a:lvl2pPr marL="457201" indent="0">
              <a:buNone/>
              <a:defRPr sz="2799"/>
            </a:lvl2pPr>
            <a:lvl3pPr marL="914399" indent="0">
              <a:buNone/>
              <a:defRPr sz="2399"/>
            </a:lvl3pPr>
            <a:lvl4pPr marL="1371597" indent="0">
              <a:buNone/>
              <a:defRPr sz="2000"/>
            </a:lvl4pPr>
            <a:lvl5pPr marL="1828794" indent="0">
              <a:buNone/>
              <a:defRPr sz="2000"/>
            </a:lvl5pPr>
            <a:lvl6pPr marL="2285995" indent="0">
              <a:buNone/>
              <a:defRPr sz="2000"/>
            </a:lvl6pPr>
            <a:lvl7pPr marL="2743196" indent="0">
              <a:buNone/>
              <a:defRPr sz="2000"/>
            </a:lvl7pPr>
            <a:lvl8pPr marL="3200394" indent="0">
              <a:buNone/>
              <a:defRPr sz="2000"/>
            </a:lvl8pPr>
            <a:lvl9pPr marL="3657594" indent="0">
              <a:buNone/>
              <a:defRPr sz="2000"/>
            </a:lvl9pPr>
          </a:lstStyle>
          <a:p>
            <a:r>
              <a:rPr lang="en-US"/>
              <a:t>Drag picture to placeholder or click icon to add</a:t>
            </a:r>
          </a:p>
        </p:txBody>
      </p:sp>
      <p:sp>
        <p:nvSpPr>
          <p:cNvPr id="2" name="Title 1"/>
          <p:cNvSpPr>
            <a:spLocks noGrp="1"/>
          </p:cNvSpPr>
          <p:nvPr>
            <p:ph type="title"/>
          </p:nvPr>
        </p:nvSpPr>
        <p:spPr>
          <a:xfrm>
            <a:off x="7942772" y="1292779"/>
            <a:ext cx="3871276" cy="1255349"/>
          </a:xfrm>
        </p:spPr>
        <p:txBody>
          <a:bodyPr anchor="t">
            <a:noAutofit/>
          </a:bodyPr>
          <a:lstStyle>
            <a:lvl1pPr>
              <a:defRPr sz="2800"/>
            </a:lvl1pPr>
          </a:lstStyle>
          <a:p>
            <a:r>
              <a:rPr lang="en-US"/>
              <a:t>Click to edit Master title style</a:t>
            </a:r>
            <a:endParaRPr lang="en-US" dirty="0"/>
          </a:p>
        </p:txBody>
      </p:sp>
      <p:sp>
        <p:nvSpPr>
          <p:cNvPr id="4" name="Text Placeholder 3"/>
          <p:cNvSpPr>
            <a:spLocks noGrp="1"/>
          </p:cNvSpPr>
          <p:nvPr>
            <p:ph type="body" sz="half" idx="2"/>
          </p:nvPr>
        </p:nvSpPr>
        <p:spPr>
          <a:xfrm>
            <a:off x="7942772" y="2694124"/>
            <a:ext cx="3871276" cy="2342334"/>
          </a:xfrm>
        </p:spPr>
        <p:txBody>
          <a:bodyPr>
            <a:noAutofit/>
          </a:bodyPr>
          <a:lstStyle>
            <a:lvl1pPr marL="0" indent="0">
              <a:lnSpc>
                <a:spcPct val="150000"/>
              </a:lnSpc>
              <a:buNone/>
              <a:defRPr sz="1500"/>
            </a:lvl1pPr>
            <a:lvl2pPr marL="457201" indent="0">
              <a:buNone/>
              <a:defRPr sz="1399"/>
            </a:lvl2pPr>
            <a:lvl3pPr marL="914399" indent="0">
              <a:buNone/>
              <a:defRPr sz="1201"/>
            </a:lvl3pPr>
            <a:lvl4pPr marL="1371597" indent="0">
              <a:buNone/>
              <a:defRPr sz="1000"/>
            </a:lvl4pPr>
            <a:lvl5pPr marL="1828794" indent="0">
              <a:buNone/>
              <a:defRPr sz="1000"/>
            </a:lvl5pPr>
            <a:lvl6pPr marL="2285995" indent="0">
              <a:buNone/>
              <a:defRPr sz="1000"/>
            </a:lvl6pPr>
            <a:lvl7pPr marL="2743196" indent="0">
              <a:buNone/>
              <a:defRPr sz="1000"/>
            </a:lvl7pPr>
            <a:lvl8pPr marL="3200394" indent="0">
              <a:buNone/>
              <a:defRPr sz="1000"/>
            </a:lvl8pPr>
            <a:lvl9pPr marL="3657594" indent="0">
              <a:buNone/>
              <a:defRPr sz="1000"/>
            </a:lvl9pPr>
          </a:lstStyle>
          <a:p>
            <a:pPr lvl="0"/>
            <a:r>
              <a:rPr lang="en-US"/>
              <a:t>Click to edit Master text styles</a:t>
            </a:r>
          </a:p>
        </p:txBody>
      </p:sp>
      <p:sp>
        <p:nvSpPr>
          <p:cNvPr id="9" name="Rectangle 8"/>
          <p:cNvSpPr/>
          <p:nvPr userDrawn="1"/>
        </p:nvSpPr>
        <p:spPr>
          <a:xfrm>
            <a:off x="4218432" y="4059936"/>
            <a:ext cx="3255264" cy="2798064"/>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p:cNvSpPr>
            <a:spLocks noGrp="1"/>
          </p:cNvSpPr>
          <p:nvPr>
            <p:ph type="body" sz="quarter" idx="10"/>
          </p:nvPr>
        </p:nvSpPr>
        <p:spPr>
          <a:xfrm>
            <a:off x="4667714" y="4409351"/>
            <a:ext cx="2311820" cy="2014538"/>
          </a:xfrm>
        </p:spPr>
        <p:txBody>
          <a:bodyPr/>
          <a:lstStyle>
            <a:lvl1pPr marL="0" indent="0">
              <a:lnSpc>
                <a:spcPct val="100000"/>
              </a:lnSpc>
              <a:buNone/>
              <a:defRPr sz="1800" b="1" i="0">
                <a:solidFill>
                  <a:schemeClr val="bg1"/>
                </a:solidFill>
                <a:latin typeface="Gotham-Bold" charset="0"/>
                <a:ea typeface="Gotham-Bold" charset="0"/>
                <a:cs typeface="Gotham-Bold" charset="0"/>
              </a:defRPr>
            </a:lvl1pPr>
          </a:lstStyle>
          <a:p>
            <a:pPr lvl="0"/>
            <a:r>
              <a:rPr lang="en-US"/>
              <a:t>Click to edit Master text styles</a:t>
            </a:r>
          </a:p>
        </p:txBody>
      </p:sp>
      <p:sp>
        <p:nvSpPr>
          <p:cNvPr id="13" name="Slide Number Placeholder 12"/>
          <p:cNvSpPr>
            <a:spLocks noGrp="1"/>
          </p:cNvSpPr>
          <p:nvPr>
            <p:ph type="sldNum" sz="quarter" idx="12"/>
          </p:nvPr>
        </p:nvSpPr>
        <p:spPr/>
        <p:txBody>
          <a:bodyPr/>
          <a:lstStyle/>
          <a:p>
            <a:fld id="{08465928-3BA7-1741-B2EF-562768EBCB1B}" type="slidenum">
              <a:rPr lang="en-US" smtClean="0"/>
              <a:pPr/>
              <a:t>‹#›</a:t>
            </a:fld>
            <a:endParaRPr lang="en-US" dirty="0"/>
          </a:p>
        </p:txBody>
      </p:sp>
      <p:sp>
        <p:nvSpPr>
          <p:cNvPr id="10" name="Footer Placeholder 9"/>
          <p:cNvSpPr>
            <a:spLocks noGrp="1"/>
          </p:cNvSpPr>
          <p:nvPr>
            <p:ph type="ftr" sz="quarter" idx="13"/>
          </p:nvPr>
        </p:nvSpPr>
        <p:spPr>
          <a:xfrm>
            <a:off x="7622482" y="6500555"/>
            <a:ext cx="3575605" cy="357446"/>
          </a:xfrm>
        </p:spPr>
        <p:txBody>
          <a:bodyPr/>
          <a:lstStyle>
            <a:lvl1pPr>
              <a:defRPr lang="en-GB" sz="800" b="0" i="0" u="none" strike="noStrike" baseline="0" smtClean="0">
                <a:solidFill>
                  <a:schemeClr val="bg2"/>
                </a:solidFill>
              </a:defRPr>
            </a:lvl1pPr>
          </a:lstStyle>
          <a:p>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15:guide id="1" pos="2933"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orisontal Picture_2">
    <p:spTree>
      <p:nvGrpSpPr>
        <p:cNvPr id="1" name=""/>
        <p:cNvGrpSpPr/>
        <p:nvPr/>
      </p:nvGrpSpPr>
      <p:grpSpPr>
        <a:xfrm>
          <a:off x="0" y="0"/>
          <a:ext cx="0" cy="0"/>
          <a:chOff x="0" y="0"/>
          <a:chExt cx="0" cy="0"/>
        </a:xfrm>
      </p:grpSpPr>
      <p:sp>
        <p:nvSpPr>
          <p:cNvPr id="7" name="Picture Placeholder 7"/>
          <p:cNvSpPr>
            <a:spLocks noGrp="1"/>
          </p:cNvSpPr>
          <p:nvPr>
            <p:ph type="pic" idx="1"/>
          </p:nvPr>
        </p:nvSpPr>
        <p:spPr>
          <a:xfrm>
            <a:off x="-1" y="0"/>
            <a:ext cx="12192001" cy="4815840"/>
          </a:xfrm>
          <a:custGeom>
            <a:avLst/>
            <a:gdLst>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43040 w 12192001"/>
              <a:gd name="connsiteY11" fmla="*/ 564224 h 4815840"/>
              <a:gd name="connsiteX12" fmla="*/ 11676470 w 12192001"/>
              <a:gd name="connsiteY12" fmla="*/ 565030 h 4815840"/>
              <a:gd name="connsiteX13" fmla="*/ 11699534 w 12192001"/>
              <a:gd name="connsiteY13" fmla="*/ 566137 h 4815840"/>
              <a:gd name="connsiteX14" fmla="*/ 11699534 w 12192001"/>
              <a:gd name="connsiteY14" fmla="*/ 523390 h 4815840"/>
              <a:gd name="connsiteX15" fmla="*/ 11699910 w 12192001"/>
              <a:gd name="connsiteY15" fmla="*/ 523368 h 4815840"/>
              <a:gd name="connsiteX16" fmla="*/ 11699910 w 12192001"/>
              <a:gd name="connsiteY16" fmla="*/ 505208 h 4815840"/>
              <a:gd name="connsiteX17" fmla="*/ 11699910 w 12192001"/>
              <a:gd name="connsiteY17" fmla="*/ 505028 h 4815840"/>
              <a:gd name="connsiteX18" fmla="*/ 11699966 w 12192001"/>
              <a:gd name="connsiteY18" fmla="*/ 505028 h 4815840"/>
              <a:gd name="connsiteX19" fmla="*/ 11701545 w 12192001"/>
              <a:gd name="connsiteY19" fmla="*/ 499870 h 4815840"/>
              <a:gd name="connsiteX20" fmla="*/ 11705754 w 12192001"/>
              <a:gd name="connsiteY20" fmla="*/ 496410 h 4815840"/>
              <a:gd name="connsiteX21" fmla="*/ 11708721 w 12192001"/>
              <a:gd name="connsiteY21" fmla="*/ 495812 h 4815840"/>
              <a:gd name="connsiteX22" fmla="*/ 11708741 w 12192001"/>
              <a:gd name="connsiteY22" fmla="*/ 495660 h 4815840"/>
              <a:gd name="connsiteX23" fmla="*/ 11709413 w 12192001"/>
              <a:gd name="connsiteY23" fmla="*/ 495673 h 4815840"/>
              <a:gd name="connsiteX24" fmla="*/ 11709479 w 12192001"/>
              <a:gd name="connsiteY24" fmla="*/ 495660 h 4815840"/>
              <a:gd name="connsiteX25" fmla="*/ 11709559 w 12192001"/>
              <a:gd name="connsiteY25" fmla="*/ 495676 h 4815840"/>
              <a:gd name="connsiteX26" fmla="*/ 11720050 w 12192001"/>
              <a:gd name="connsiteY26" fmla="*/ 495886 h 4815840"/>
              <a:gd name="connsiteX27" fmla="*/ 11747391 w 12192001"/>
              <a:gd name="connsiteY27" fmla="*/ 498442 h 4815840"/>
              <a:gd name="connsiteX28" fmla="*/ 11747367 w 12192001"/>
              <a:gd name="connsiteY28" fmla="*/ 498774 h 4815840"/>
              <a:gd name="connsiteX29" fmla="*/ 11754798 w 12192001"/>
              <a:gd name="connsiteY29" fmla="*/ 500271 h 4815840"/>
              <a:gd name="connsiteX30" fmla="*/ 11769044 w 12192001"/>
              <a:gd name="connsiteY30" fmla="*/ 521721 h 4815840"/>
              <a:gd name="connsiteX31" fmla="*/ 11768384 w 12192001"/>
              <a:gd name="connsiteY31" fmla="*/ 524982 h 4815840"/>
              <a:gd name="connsiteX32" fmla="*/ 11767096 w 12192001"/>
              <a:gd name="connsiteY32" fmla="*/ 594002 h 4815840"/>
              <a:gd name="connsiteX33" fmla="*/ 11767372 w 12192001"/>
              <a:gd name="connsiteY33" fmla="*/ 595358 h 4815840"/>
              <a:gd name="connsiteX34" fmla="*/ 11767372 w 12192001"/>
              <a:gd name="connsiteY34" fmla="*/ 597171 h 4815840"/>
              <a:gd name="connsiteX35" fmla="*/ 11767372 w 12192001"/>
              <a:gd name="connsiteY35" fmla="*/ 611858 h 4815840"/>
              <a:gd name="connsiteX36" fmla="*/ 11767372 w 12192001"/>
              <a:gd name="connsiteY36" fmla="*/ 615325 h 4815840"/>
              <a:gd name="connsiteX37" fmla="*/ 11743950 w 12192001"/>
              <a:gd name="connsiteY37" fmla="*/ 639812 h 4815840"/>
              <a:gd name="connsiteX38" fmla="*/ 11507578 w 12192001"/>
              <a:gd name="connsiteY38" fmla="*/ 641481 h 4815840"/>
              <a:gd name="connsiteX39" fmla="*/ 11481927 w 12192001"/>
              <a:gd name="connsiteY39" fmla="*/ 615325 h 4815840"/>
              <a:gd name="connsiteX40" fmla="*/ 11481927 w 12192001"/>
              <a:gd name="connsiteY40" fmla="*/ 611858 h 4815840"/>
              <a:gd name="connsiteX41" fmla="*/ 11481927 w 12192001"/>
              <a:gd name="connsiteY41" fmla="*/ 609076 h 4815840"/>
              <a:gd name="connsiteX42" fmla="*/ 11481926 w 12192001"/>
              <a:gd name="connsiteY42" fmla="*/ 609076 h 4815840"/>
              <a:gd name="connsiteX43" fmla="*/ 11480356 w 12192001"/>
              <a:gd name="connsiteY43" fmla="*/ 524982 h 4815840"/>
              <a:gd name="connsiteX44" fmla="*/ 11479696 w 12192001"/>
              <a:gd name="connsiteY44" fmla="*/ 521721 h 4815840"/>
              <a:gd name="connsiteX45" fmla="*/ 11493943 w 12192001"/>
              <a:gd name="connsiteY45" fmla="*/ 500271 h 4815840"/>
              <a:gd name="connsiteX46" fmla="*/ 11501374 w 12192001"/>
              <a:gd name="connsiteY46" fmla="*/ 498774 h 4815840"/>
              <a:gd name="connsiteX47" fmla="*/ 11501350 w 12192001"/>
              <a:gd name="connsiteY47" fmla="*/ 498442 h 4815840"/>
              <a:gd name="connsiteX48" fmla="*/ 11528691 w 12192001"/>
              <a:gd name="connsiteY48" fmla="*/ 495886 h 4815840"/>
              <a:gd name="connsiteX49" fmla="*/ 11539182 w 12192001"/>
              <a:gd name="connsiteY49" fmla="*/ 495676 h 4815840"/>
              <a:gd name="connsiteX50" fmla="*/ 11539262 w 12192001"/>
              <a:gd name="connsiteY50" fmla="*/ 495660 h 4815840"/>
              <a:gd name="connsiteX51" fmla="*/ 11539328 w 12192001"/>
              <a:gd name="connsiteY51" fmla="*/ 495673 h 4815840"/>
              <a:gd name="connsiteX52" fmla="*/ 11624371 w 12192001"/>
              <a:gd name="connsiteY52" fmla="*/ 349989 h 4815840"/>
              <a:gd name="connsiteX53" fmla="*/ 11412281 w 12192001"/>
              <a:gd name="connsiteY53" fmla="*/ 571943 h 4815840"/>
              <a:gd name="connsiteX54" fmla="*/ 11624371 w 12192001"/>
              <a:gd name="connsiteY54" fmla="*/ 793897 h 4815840"/>
              <a:gd name="connsiteX55" fmla="*/ 11836460 w 12192001"/>
              <a:gd name="connsiteY55" fmla="*/ 571943 h 4815840"/>
              <a:gd name="connsiteX56" fmla="*/ 11624371 w 12192001"/>
              <a:gd name="connsiteY56" fmla="*/ 349989 h 4815840"/>
              <a:gd name="connsiteX57" fmla="*/ 0 w 12192001"/>
              <a:gd name="connsiteY57" fmla="*/ 0 h 4815840"/>
              <a:gd name="connsiteX58" fmla="*/ 12192001 w 12192001"/>
              <a:gd name="connsiteY58" fmla="*/ 0 h 4815840"/>
              <a:gd name="connsiteX59" fmla="*/ 12192001 w 12192001"/>
              <a:gd name="connsiteY59" fmla="*/ 4815840 h 4815840"/>
              <a:gd name="connsiteX60" fmla="*/ 0 w 12192001"/>
              <a:gd name="connsiteY60" fmla="*/ 481584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43040 w 12192001"/>
              <a:gd name="connsiteY11" fmla="*/ 564224 h 4815840"/>
              <a:gd name="connsiteX12" fmla="*/ 11676470 w 12192001"/>
              <a:gd name="connsiteY12" fmla="*/ 565030 h 4815840"/>
              <a:gd name="connsiteX13" fmla="*/ 11699534 w 12192001"/>
              <a:gd name="connsiteY13" fmla="*/ 523390 h 4815840"/>
              <a:gd name="connsiteX14" fmla="*/ 11699910 w 12192001"/>
              <a:gd name="connsiteY14" fmla="*/ 523368 h 4815840"/>
              <a:gd name="connsiteX15" fmla="*/ 11699910 w 12192001"/>
              <a:gd name="connsiteY15" fmla="*/ 505208 h 4815840"/>
              <a:gd name="connsiteX16" fmla="*/ 11699910 w 12192001"/>
              <a:gd name="connsiteY16" fmla="*/ 505028 h 4815840"/>
              <a:gd name="connsiteX17" fmla="*/ 11699966 w 12192001"/>
              <a:gd name="connsiteY17" fmla="*/ 505028 h 4815840"/>
              <a:gd name="connsiteX18" fmla="*/ 11701545 w 12192001"/>
              <a:gd name="connsiteY18" fmla="*/ 499870 h 4815840"/>
              <a:gd name="connsiteX19" fmla="*/ 11705754 w 12192001"/>
              <a:gd name="connsiteY19" fmla="*/ 496410 h 4815840"/>
              <a:gd name="connsiteX20" fmla="*/ 11708721 w 12192001"/>
              <a:gd name="connsiteY20" fmla="*/ 495812 h 4815840"/>
              <a:gd name="connsiteX21" fmla="*/ 11708741 w 12192001"/>
              <a:gd name="connsiteY21" fmla="*/ 495660 h 4815840"/>
              <a:gd name="connsiteX22" fmla="*/ 11709413 w 12192001"/>
              <a:gd name="connsiteY22" fmla="*/ 495673 h 4815840"/>
              <a:gd name="connsiteX23" fmla="*/ 11709479 w 12192001"/>
              <a:gd name="connsiteY23" fmla="*/ 495660 h 4815840"/>
              <a:gd name="connsiteX24" fmla="*/ 11709559 w 12192001"/>
              <a:gd name="connsiteY24" fmla="*/ 495676 h 4815840"/>
              <a:gd name="connsiteX25" fmla="*/ 11720050 w 12192001"/>
              <a:gd name="connsiteY25" fmla="*/ 495886 h 4815840"/>
              <a:gd name="connsiteX26" fmla="*/ 11747391 w 12192001"/>
              <a:gd name="connsiteY26" fmla="*/ 498442 h 4815840"/>
              <a:gd name="connsiteX27" fmla="*/ 11747367 w 12192001"/>
              <a:gd name="connsiteY27" fmla="*/ 498774 h 4815840"/>
              <a:gd name="connsiteX28" fmla="*/ 11754798 w 12192001"/>
              <a:gd name="connsiteY28" fmla="*/ 500271 h 4815840"/>
              <a:gd name="connsiteX29" fmla="*/ 11769044 w 12192001"/>
              <a:gd name="connsiteY29" fmla="*/ 521721 h 4815840"/>
              <a:gd name="connsiteX30" fmla="*/ 11768384 w 12192001"/>
              <a:gd name="connsiteY30" fmla="*/ 524982 h 4815840"/>
              <a:gd name="connsiteX31" fmla="*/ 11767096 w 12192001"/>
              <a:gd name="connsiteY31" fmla="*/ 594002 h 4815840"/>
              <a:gd name="connsiteX32" fmla="*/ 11767372 w 12192001"/>
              <a:gd name="connsiteY32" fmla="*/ 595358 h 4815840"/>
              <a:gd name="connsiteX33" fmla="*/ 11767372 w 12192001"/>
              <a:gd name="connsiteY33" fmla="*/ 597171 h 4815840"/>
              <a:gd name="connsiteX34" fmla="*/ 11767372 w 12192001"/>
              <a:gd name="connsiteY34" fmla="*/ 611858 h 4815840"/>
              <a:gd name="connsiteX35" fmla="*/ 11767372 w 12192001"/>
              <a:gd name="connsiteY35" fmla="*/ 615325 h 4815840"/>
              <a:gd name="connsiteX36" fmla="*/ 11743950 w 12192001"/>
              <a:gd name="connsiteY36" fmla="*/ 639812 h 4815840"/>
              <a:gd name="connsiteX37" fmla="*/ 11507578 w 12192001"/>
              <a:gd name="connsiteY37" fmla="*/ 641481 h 4815840"/>
              <a:gd name="connsiteX38" fmla="*/ 11481927 w 12192001"/>
              <a:gd name="connsiteY38" fmla="*/ 615325 h 4815840"/>
              <a:gd name="connsiteX39" fmla="*/ 11481927 w 12192001"/>
              <a:gd name="connsiteY39" fmla="*/ 611858 h 4815840"/>
              <a:gd name="connsiteX40" fmla="*/ 11481927 w 12192001"/>
              <a:gd name="connsiteY40" fmla="*/ 609076 h 4815840"/>
              <a:gd name="connsiteX41" fmla="*/ 11481926 w 12192001"/>
              <a:gd name="connsiteY41" fmla="*/ 609076 h 4815840"/>
              <a:gd name="connsiteX42" fmla="*/ 11480356 w 12192001"/>
              <a:gd name="connsiteY42" fmla="*/ 524982 h 4815840"/>
              <a:gd name="connsiteX43" fmla="*/ 11479696 w 12192001"/>
              <a:gd name="connsiteY43" fmla="*/ 521721 h 4815840"/>
              <a:gd name="connsiteX44" fmla="*/ 11493943 w 12192001"/>
              <a:gd name="connsiteY44" fmla="*/ 500271 h 4815840"/>
              <a:gd name="connsiteX45" fmla="*/ 11501374 w 12192001"/>
              <a:gd name="connsiteY45" fmla="*/ 498774 h 4815840"/>
              <a:gd name="connsiteX46" fmla="*/ 11501350 w 12192001"/>
              <a:gd name="connsiteY46" fmla="*/ 498442 h 4815840"/>
              <a:gd name="connsiteX47" fmla="*/ 11528691 w 12192001"/>
              <a:gd name="connsiteY47" fmla="*/ 495886 h 4815840"/>
              <a:gd name="connsiteX48" fmla="*/ 11539182 w 12192001"/>
              <a:gd name="connsiteY48" fmla="*/ 495676 h 4815840"/>
              <a:gd name="connsiteX49" fmla="*/ 11539262 w 12192001"/>
              <a:gd name="connsiteY49" fmla="*/ 495660 h 4815840"/>
              <a:gd name="connsiteX50" fmla="*/ 11539328 w 12192001"/>
              <a:gd name="connsiteY50" fmla="*/ 495673 h 4815840"/>
              <a:gd name="connsiteX51" fmla="*/ 11540000 w 12192001"/>
              <a:gd name="connsiteY51" fmla="*/ 495660 h 4815840"/>
              <a:gd name="connsiteX52" fmla="*/ 11624371 w 12192001"/>
              <a:gd name="connsiteY52" fmla="*/ 349989 h 4815840"/>
              <a:gd name="connsiteX53" fmla="*/ 11412281 w 12192001"/>
              <a:gd name="connsiteY53" fmla="*/ 571943 h 4815840"/>
              <a:gd name="connsiteX54" fmla="*/ 11624371 w 12192001"/>
              <a:gd name="connsiteY54" fmla="*/ 793897 h 4815840"/>
              <a:gd name="connsiteX55" fmla="*/ 11836460 w 12192001"/>
              <a:gd name="connsiteY55" fmla="*/ 571943 h 4815840"/>
              <a:gd name="connsiteX56" fmla="*/ 11624371 w 12192001"/>
              <a:gd name="connsiteY56" fmla="*/ 349989 h 4815840"/>
              <a:gd name="connsiteX57" fmla="*/ 0 w 12192001"/>
              <a:gd name="connsiteY57" fmla="*/ 0 h 4815840"/>
              <a:gd name="connsiteX58" fmla="*/ 12192001 w 12192001"/>
              <a:gd name="connsiteY58" fmla="*/ 0 h 4815840"/>
              <a:gd name="connsiteX59" fmla="*/ 12192001 w 12192001"/>
              <a:gd name="connsiteY59" fmla="*/ 4815840 h 4815840"/>
              <a:gd name="connsiteX60" fmla="*/ 0 w 12192001"/>
              <a:gd name="connsiteY60" fmla="*/ 4815840 h 4815840"/>
              <a:gd name="connsiteX61" fmla="*/ 0 w 12192001"/>
              <a:gd name="connsiteY61"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76470 w 12192001"/>
              <a:gd name="connsiteY11" fmla="*/ 565030 h 4815840"/>
              <a:gd name="connsiteX12" fmla="*/ 11699534 w 12192001"/>
              <a:gd name="connsiteY12" fmla="*/ 523390 h 4815840"/>
              <a:gd name="connsiteX13" fmla="*/ 11699910 w 12192001"/>
              <a:gd name="connsiteY13" fmla="*/ 523368 h 4815840"/>
              <a:gd name="connsiteX14" fmla="*/ 11699910 w 12192001"/>
              <a:gd name="connsiteY14" fmla="*/ 505208 h 4815840"/>
              <a:gd name="connsiteX15" fmla="*/ 11699910 w 12192001"/>
              <a:gd name="connsiteY15" fmla="*/ 505028 h 4815840"/>
              <a:gd name="connsiteX16" fmla="*/ 11699966 w 12192001"/>
              <a:gd name="connsiteY16" fmla="*/ 505028 h 4815840"/>
              <a:gd name="connsiteX17" fmla="*/ 11701545 w 12192001"/>
              <a:gd name="connsiteY17" fmla="*/ 499870 h 4815840"/>
              <a:gd name="connsiteX18" fmla="*/ 11705754 w 12192001"/>
              <a:gd name="connsiteY18" fmla="*/ 496410 h 4815840"/>
              <a:gd name="connsiteX19" fmla="*/ 11708721 w 12192001"/>
              <a:gd name="connsiteY19" fmla="*/ 495812 h 4815840"/>
              <a:gd name="connsiteX20" fmla="*/ 11708741 w 12192001"/>
              <a:gd name="connsiteY20" fmla="*/ 495660 h 4815840"/>
              <a:gd name="connsiteX21" fmla="*/ 11709413 w 12192001"/>
              <a:gd name="connsiteY21" fmla="*/ 495673 h 4815840"/>
              <a:gd name="connsiteX22" fmla="*/ 11709479 w 12192001"/>
              <a:gd name="connsiteY22" fmla="*/ 495660 h 4815840"/>
              <a:gd name="connsiteX23" fmla="*/ 11709559 w 12192001"/>
              <a:gd name="connsiteY23" fmla="*/ 495676 h 4815840"/>
              <a:gd name="connsiteX24" fmla="*/ 11720050 w 12192001"/>
              <a:gd name="connsiteY24" fmla="*/ 495886 h 4815840"/>
              <a:gd name="connsiteX25" fmla="*/ 11747391 w 12192001"/>
              <a:gd name="connsiteY25" fmla="*/ 498442 h 4815840"/>
              <a:gd name="connsiteX26" fmla="*/ 11747367 w 12192001"/>
              <a:gd name="connsiteY26" fmla="*/ 498774 h 4815840"/>
              <a:gd name="connsiteX27" fmla="*/ 11754798 w 12192001"/>
              <a:gd name="connsiteY27" fmla="*/ 500271 h 4815840"/>
              <a:gd name="connsiteX28" fmla="*/ 11769044 w 12192001"/>
              <a:gd name="connsiteY28" fmla="*/ 521721 h 4815840"/>
              <a:gd name="connsiteX29" fmla="*/ 11768384 w 12192001"/>
              <a:gd name="connsiteY29" fmla="*/ 524982 h 4815840"/>
              <a:gd name="connsiteX30" fmla="*/ 11767096 w 12192001"/>
              <a:gd name="connsiteY30" fmla="*/ 594002 h 4815840"/>
              <a:gd name="connsiteX31" fmla="*/ 11767372 w 12192001"/>
              <a:gd name="connsiteY31" fmla="*/ 595358 h 4815840"/>
              <a:gd name="connsiteX32" fmla="*/ 11767372 w 12192001"/>
              <a:gd name="connsiteY32" fmla="*/ 597171 h 4815840"/>
              <a:gd name="connsiteX33" fmla="*/ 11767372 w 12192001"/>
              <a:gd name="connsiteY33" fmla="*/ 611858 h 4815840"/>
              <a:gd name="connsiteX34" fmla="*/ 11767372 w 12192001"/>
              <a:gd name="connsiteY34" fmla="*/ 615325 h 4815840"/>
              <a:gd name="connsiteX35" fmla="*/ 11743950 w 12192001"/>
              <a:gd name="connsiteY35" fmla="*/ 639812 h 4815840"/>
              <a:gd name="connsiteX36" fmla="*/ 11507578 w 12192001"/>
              <a:gd name="connsiteY36" fmla="*/ 641481 h 4815840"/>
              <a:gd name="connsiteX37" fmla="*/ 11481927 w 12192001"/>
              <a:gd name="connsiteY37" fmla="*/ 615325 h 4815840"/>
              <a:gd name="connsiteX38" fmla="*/ 11481927 w 12192001"/>
              <a:gd name="connsiteY38" fmla="*/ 611858 h 4815840"/>
              <a:gd name="connsiteX39" fmla="*/ 11481927 w 12192001"/>
              <a:gd name="connsiteY39" fmla="*/ 609076 h 4815840"/>
              <a:gd name="connsiteX40" fmla="*/ 11481926 w 12192001"/>
              <a:gd name="connsiteY40" fmla="*/ 609076 h 4815840"/>
              <a:gd name="connsiteX41" fmla="*/ 11480356 w 12192001"/>
              <a:gd name="connsiteY41" fmla="*/ 524982 h 4815840"/>
              <a:gd name="connsiteX42" fmla="*/ 11479696 w 12192001"/>
              <a:gd name="connsiteY42" fmla="*/ 521721 h 4815840"/>
              <a:gd name="connsiteX43" fmla="*/ 11493943 w 12192001"/>
              <a:gd name="connsiteY43" fmla="*/ 500271 h 4815840"/>
              <a:gd name="connsiteX44" fmla="*/ 11501374 w 12192001"/>
              <a:gd name="connsiteY44" fmla="*/ 498774 h 4815840"/>
              <a:gd name="connsiteX45" fmla="*/ 11501350 w 12192001"/>
              <a:gd name="connsiteY45" fmla="*/ 498442 h 4815840"/>
              <a:gd name="connsiteX46" fmla="*/ 11528691 w 12192001"/>
              <a:gd name="connsiteY46" fmla="*/ 495886 h 4815840"/>
              <a:gd name="connsiteX47" fmla="*/ 11539182 w 12192001"/>
              <a:gd name="connsiteY47" fmla="*/ 495676 h 4815840"/>
              <a:gd name="connsiteX48" fmla="*/ 11539262 w 12192001"/>
              <a:gd name="connsiteY48" fmla="*/ 495660 h 4815840"/>
              <a:gd name="connsiteX49" fmla="*/ 11539328 w 12192001"/>
              <a:gd name="connsiteY49" fmla="*/ 495673 h 4815840"/>
              <a:gd name="connsiteX50" fmla="*/ 11540000 w 12192001"/>
              <a:gd name="connsiteY50" fmla="*/ 495660 h 4815840"/>
              <a:gd name="connsiteX51" fmla="*/ 11624371 w 12192001"/>
              <a:gd name="connsiteY51" fmla="*/ 349989 h 4815840"/>
              <a:gd name="connsiteX52" fmla="*/ 11412281 w 12192001"/>
              <a:gd name="connsiteY52" fmla="*/ 571943 h 4815840"/>
              <a:gd name="connsiteX53" fmla="*/ 11624371 w 12192001"/>
              <a:gd name="connsiteY53" fmla="*/ 793897 h 4815840"/>
              <a:gd name="connsiteX54" fmla="*/ 11836460 w 12192001"/>
              <a:gd name="connsiteY54" fmla="*/ 571943 h 4815840"/>
              <a:gd name="connsiteX55" fmla="*/ 11624371 w 12192001"/>
              <a:gd name="connsiteY55" fmla="*/ 349989 h 4815840"/>
              <a:gd name="connsiteX56" fmla="*/ 0 w 12192001"/>
              <a:gd name="connsiteY56" fmla="*/ 0 h 4815840"/>
              <a:gd name="connsiteX57" fmla="*/ 12192001 w 12192001"/>
              <a:gd name="connsiteY57" fmla="*/ 0 h 4815840"/>
              <a:gd name="connsiteX58" fmla="*/ 12192001 w 12192001"/>
              <a:gd name="connsiteY58" fmla="*/ 4815840 h 4815840"/>
              <a:gd name="connsiteX59" fmla="*/ 0 w 12192001"/>
              <a:gd name="connsiteY59" fmla="*/ 4815840 h 4815840"/>
              <a:gd name="connsiteX60" fmla="*/ 0 w 12192001"/>
              <a:gd name="connsiteY60"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09559 w 12192001"/>
              <a:gd name="connsiteY22" fmla="*/ 495676 h 4815840"/>
              <a:gd name="connsiteX23" fmla="*/ 11720050 w 12192001"/>
              <a:gd name="connsiteY23" fmla="*/ 495886 h 4815840"/>
              <a:gd name="connsiteX24" fmla="*/ 11747391 w 12192001"/>
              <a:gd name="connsiteY24" fmla="*/ 498442 h 4815840"/>
              <a:gd name="connsiteX25" fmla="*/ 11747367 w 12192001"/>
              <a:gd name="connsiteY25" fmla="*/ 498774 h 4815840"/>
              <a:gd name="connsiteX26" fmla="*/ 11754798 w 12192001"/>
              <a:gd name="connsiteY26" fmla="*/ 500271 h 4815840"/>
              <a:gd name="connsiteX27" fmla="*/ 11769044 w 12192001"/>
              <a:gd name="connsiteY27" fmla="*/ 521721 h 4815840"/>
              <a:gd name="connsiteX28" fmla="*/ 11768384 w 12192001"/>
              <a:gd name="connsiteY28" fmla="*/ 524982 h 4815840"/>
              <a:gd name="connsiteX29" fmla="*/ 11767096 w 12192001"/>
              <a:gd name="connsiteY29" fmla="*/ 594002 h 4815840"/>
              <a:gd name="connsiteX30" fmla="*/ 11767372 w 12192001"/>
              <a:gd name="connsiteY30" fmla="*/ 595358 h 4815840"/>
              <a:gd name="connsiteX31" fmla="*/ 11767372 w 12192001"/>
              <a:gd name="connsiteY31" fmla="*/ 597171 h 4815840"/>
              <a:gd name="connsiteX32" fmla="*/ 11767372 w 12192001"/>
              <a:gd name="connsiteY32" fmla="*/ 611858 h 4815840"/>
              <a:gd name="connsiteX33" fmla="*/ 11767372 w 12192001"/>
              <a:gd name="connsiteY33" fmla="*/ 615325 h 4815840"/>
              <a:gd name="connsiteX34" fmla="*/ 11743950 w 12192001"/>
              <a:gd name="connsiteY34" fmla="*/ 639812 h 4815840"/>
              <a:gd name="connsiteX35" fmla="*/ 11507578 w 12192001"/>
              <a:gd name="connsiteY35" fmla="*/ 641481 h 4815840"/>
              <a:gd name="connsiteX36" fmla="*/ 11481927 w 12192001"/>
              <a:gd name="connsiteY36" fmla="*/ 615325 h 4815840"/>
              <a:gd name="connsiteX37" fmla="*/ 11481927 w 12192001"/>
              <a:gd name="connsiteY37" fmla="*/ 611858 h 4815840"/>
              <a:gd name="connsiteX38" fmla="*/ 11481927 w 12192001"/>
              <a:gd name="connsiteY38" fmla="*/ 609076 h 4815840"/>
              <a:gd name="connsiteX39" fmla="*/ 11481926 w 12192001"/>
              <a:gd name="connsiteY39" fmla="*/ 609076 h 4815840"/>
              <a:gd name="connsiteX40" fmla="*/ 11480356 w 12192001"/>
              <a:gd name="connsiteY40" fmla="*/ 524982 h 4815840"/>
              <a:gd name="connsiteX41" fmla="*/ 11479696 w 12192001"/>
              <a:gd name="connsiteY41" fmla="*/ 521721 h 4815840"/>
              <a:gd name="connsiteX42" fmla="*/ 11493943 w 12192001"/>
              <a:gd name="connsiteY42" fmla="*/ 500271 h 4815840"/>
              <a:gd name="connsiteX43" fmla="*/ 11501374 w 12192001"/>
              <a:gd name="connsiteY43" fmla="*/ 498774 h 4815840"/>
              <a:gd name="connsiteX44" fmla="*/ 11501350 w 12192001"/>
              <a:gd name="connsiteY44" fmla="*/ 498442 h 4815840"/>
              <a:gd name="connsiteX45" fmla="*/ 11528691 w 12192001"/>
              <a:gd name="connsiteY45" fmla="*/ 495886 h 4815840"/>
              <a:gd name="connsiteX46" fmla="*/ 11539182 w 12192001"/>
              <a:gd name="connsiteY46" fmla="*/ 495676 h 4815840"/>
              <a:gd name="connsiteX47" fmla="*/ 11539262 w 12192001"/>
              <a:gd name="connsiteY47" fmla="*/ 495660 h 4815840"/>
              <a:gd name="connsiteX48" fmla="*/ 11539328 w 12192001"/>
              <a:gd name="connsiteY48" fmla="*/ 495673 h 4815840"/>
              <a:gd name="connsiteX49" fmla="*/ 11540000 w 12192001"/>
              <a:gd name="connsiteY49" fmla="*/ 495660 h 4815840"/>
              <a:gd name="connsiteX50" fmla="*/ 11624371 w 12192001"/>
              <a:gd name="connsiteY50" fmla="*/ 349989 h 4815840"/>
              <a:gd name="connsiteX51" fmla="*/ 11412281 w 12192001"/>
              <a:gd name="connsiteY51" fmla="*/ 571943 h 4815840"/>
              <a:gd name="connsiteX52" fmla="*/ 11624371 w 12192001"/>
              <a:gd name="connsiteY52" fmla="*/ 793897 h 4815840"/>
              <a:gd name="connsiteX53" fmla="*/ 11836460 w 12192001"/>
              <a:gd name="connsiteY53" fmla="*/ 571943 h 4815840"/>
              <a:gd name="connsiteX54" fmla="*/ 11624371 w 12192001"/>
              <a:gd name="connsiteY54" fmla="*/ 349989 h 4815840"/>
              <a:gd name="connsiteX55" fmla="*/ 0 w 12192001"/>
              <a:gd name="connsiteY55" fmla="*/ 0 h 4815840"/>
              <a:gd name="connsiteX56" fmla="*/ 12192001 w 12192001"/>
              <a:gd name="connsiteY56" fmla="*/ 0 h 4815840"/>
              <a:gd name="connsiteX57" fmla="*/ 12192001 w 12192001"/>
              <a:gd name="connsiteY57" fmla="*/ 4815840 h 4815840"/>
              <a:gd name="connsiteX58" fmla="*/ 0 w 12192001"/>
              <a:gd name="connsiteY58" fmla="*/ 4815840 h 4815840"/>
              <a:gd name="connsiteX59" fmla="*/ 0 w 12192001"/>
              <a:gd name="connsiteY59"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20050 w 12192001"/>
              <a:gd name="connsiteY22" fmla="*/ 495886 h 4815840"/>
              <a:gd name="connsiteX23" fmla="*/ 11747391 w 12192001"/>
              <a:gd name="connsiteY23" fmla="*/ 498442 h 4815840"/>
              <a:gd name="connsiteX24" fmla="*/ 11747367 w 12192001"/>
              <a:gd name="connsiteY24" fmla="*/ 498774 h 4815840"/>
              <a:gd name="connsiteX25" fmla="*/ 11754798 w 12192001"/>
              <a:gd name="connsiteY25" fmla="*/ 500271 h 4815840"/>
              <a:gd name="connsiteX26" fmla="*/ 11769044 w 12192001"/>
              <a:gd name="connsiteY26" fmla="*/ 521721 h 4815840"/>
              <a:gd name="connsiteX27" fmla="*/ 11768384 w 12192001"/>
              <a:gd name="connsiteY27" fmla="*/ 524982 h 4815840"/>
              <a:gd name="connsiteX28" fmla="*/ 11767096 w 12192001"/>
              <a:gd name="connsiteY28" fmla="*/ 594002 h 4815840"/>
              <a:gd name="connsiteX29" fmla="*/ 11767372 w 12192001"/>
              <a:gd name="connsiteY29" fmla="*/ 595358 h 4815840"/>
              <a:gd name="connsiteX30" fmla="*/ 11767372 w 12192001"/>
              <a:gd name="connsiteY30" fmla="*/ 597171 h 4815840"/>
              <a:gd name="connsiteX31" fmla="*/ 11767372 w 12192001"/>
              <a:gd name="connsiteY31" fmla="*/ 611858 h 4815840"/>
              <a:gd name="connsiteX32" fmla="*/ 11767372 w 12192001"/>
              <a:gd name="connsiteY32" fmla="*/ 615325 h 4815840"/>
              <a:gd name="connsiteX33" fmla="*/ 11743950 w 12192001"/>
              <a:gd name="connsiteY33" fmla="*/ 639812 h 4815840"/>
              <a:gd name="connsiteX34" fmla="*/ 11507578 w 12192001"/>
              <a:gd name="connsiteY34" fmla="*/ 641481 h 4815840"/>
              <a:gd name="connsiteX35" fmla="*/ 11481927 w 12192001"/>
              <a:gd name="connsiteY35" fmla="*/ 615325 h 4815840"/>
              <a:gd name="connsiteX36" fmla="*/ 11481927 w 12192001"/>
              <a:gd name="connsiteY36" fmla="*/ 611858 h 4815840"/>
              <a:gd name="connsiteX37" fmla="*/ 11481927 w 12192001"/>
              <a:gd name="connsiteY37" fmla="*/ 609076 h 4815840"/>
              <a:gd name="connsiteX38" fmla="*/ 11481926 w 12192001"/>
              <a:gd name="connsiteY38" fmla="*/ 609076 h 4815840"/>
              <a:gd name="connsiteX39" fmla="*/ 11480356 w 12192001"/>
              <a:gd name="connsiteY39" fmla="*/ 524982 h 4815840"/>
              <a:gd name="connsiteX40" fmla="*/ 11479696 w 12192001"/>
              <a:gd name="connsiteY40" fmla="*/ 521721 h 4815840"/>
              <a:gd name="connsiteX41" fmla="*/ 11493943 w 12192001"/>
              <a:gd name="connsiteY41" fmla="*/ 500271 h 4815840"/>
              <a:gd name="connsiteX42" fmla="*/ 11501374 w 12192001"/>
              <a:gd name="connsiteY42" fmla="*/ 498774 h 4815840"/>
              <a:gd name="connsiteX43" fmla="*/ 11501350 w 12192001"/>
              <a:gd name="connsiteY43" fmla="*/ 498442 h 4815840"/>
              <a:gd name="connsiteX44" fmla="*/ 11528691 w 12192001"/>
              <a:gd name="connsiteY44" fmla="*/ 495886 h 4815840"/>
              <a:gd name="connsiteX45" fmla="*/ 11539182 w 12192001"/>
              <a:gd name="connsiteY45" fmla="*/ 495676 h 4815840"/>
              <a:gd name="connsiteX46" fmla="*/ 11539262 w 12192001"/>
              <a:gd name="connsiteY46" fmla="*/ 495660 h 4815840"/>
              <a:gd name="connsiteX47" fmla="*/ 11539328 w 12192001"/>
              <a:gd name="connsiteY47" fmla="*/ 495673 h 4815840"/>
              <a:gd name="connsiteX48" fmla="*/ 11540000 w 12192001"/>
              <a:gd name="connsiteY48" fmla="*/ 495660 h 4815840"/>
              <a:gd name="connsiteX49" fmla="*/ 11624371 w 12192001"/>
              <a:gd name="connsiteY49" fmla="*/ 349989 h 4815840"/>
              <a:gd name="connsiteX50" fmla="*/ 11412281 w 12192001"/>
              <a:gd name="connsiteY50" fmla="*/ 571943 h 4815840"/>
              <a:gd name="connsiteX51" fmla="*/ 11624371 w 12192001"/>
              <a:gd name="connsiteY51" fmla="*/ 793897 h 4815840"/>
              <a:gd name="connsiteX52" fmla="*/ 11836460 w 12192001"/>
              <a:gd name="connsiteY52" fmla="*/ 571943 h 4815840"/>
              <a:gd name="connsiteX53" fmla="*/ 11624371 w 12192001"/>
              <a:gd name="connsiteY53" fmla="*/ 349989 h 4815840"/>
              <a:gd name="connsiteX54" fmla="*/ 0 w 12192001"/>
              <a:gd name="connsiteY54" fmla="*/ 0 h 4815840"/>
              <a:gd name="connsiteX55" fmla="*/ 12192001 w 12192001"/>
              <a:gd name="connsiteY55" fmla="*/ 0 h 4815840"/>
              <a:gd name="connsiteX56" fmla="*/ 12192001 w 12192001"/>
              <a:gd name="connsiteY56" fmla="*/ 4815840 h 4815840"/>
              <a:gd name="connsiteX57" fmla="*/ 0 w 12192001"/>
              <a:gd name="connsiteY57" fmla="*/ 4815840 h 4815840"/>
              <a:gd name="connsiteX58" fmla="*/ 0 w 12192001"/>
              <a:gd name="connsiteY58"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47367 w 12192001"/>
              <a:gd name="connsiteY23" fmla="*/ 498774 h 4815840"/>
              <a:gd name="connsiteX24" fmla="*/ 11754798 w 12192001"/>
              <a:gd name="connsiteY24" fmla="*/ 500271 h 4815840"/>
              <a:gd name="connsiteX25" fmla="*/ 11769044 w 12192001"/>
              <a:gd name="connsiteY25" fmla="*/ 521721 h 4815840"/>
              <a:gd name="connsiteX26" fmla="*/ 11768384 w 12192001"/>
              <a:gd name="connsiteY26" fmla="*/ 524982 h 4815840"/>
              <a:gd name="connsiteX27" fmla="*/ 11767096 w 12192001"/>
              <a:gd name="connsiteY27" fmla="*/ 594002 h 4815840"/>
              <a:gd name="connsiteX28" fmla="*/ 11767372 w 12192001"/>
              <a:gd name="connsiteY28" fmla="*/ 595358 h 4815840"/>
              <a:gd name="connsiteX29" fmla="*/ 11767372 w 12192001"/>
              <a:gd name="connsiteY29" fmla="*/ 597171 h 4815840"/>
              <a:gd name="connsiteX30" fmla="*/ 11767372 w 12192001"/>
              <a:gd name="connsiteY30" fmla="*/ 611858 h 4815840"/>
              <a:gd name="connsiteX31" fmla="*/ 11767372 w 12192001"/>
              <a:gd name="connsiteY31" fmla="*/ 615325 h 4815840"/>
              <a:gd name="connsiteX32" fmla="*/ 11743950 w 12192001"/>
              <a:gd name="connsiteY32" fmla="*/ 639812 h 4815840"/>
              <a:gd name="connsiteX33" fmla="*/ 11507578 w 12192001"/>
              <a:gd name="connsiteY33" fmla="*/ 641481 h 4815840"/>
              <a:gd name="connsiteX34" fmla="*/ 11481927 w 12192001"/>
              <a:gd name="connsiteY34" fmla="*/ 615325 h 4815840"/>
              <a:gd name="connsiteX35" fmla="*/ 11481927 w 12192001"/>
              <a:gd name="connsiteY35" fmla="*/ 611858 h 4815840"/>
              <a:gd name="connsiteX36" fmla="*/ 11481927 w 12192001"/>
              <a:gd name="connsiteY36" fmla="*/ 609076 h 4815840"/>
              <a:gd name="connsiteX37" fmla="*/ 11481926 w 12192001"/>
              <a:gd name="connsiteY37" fmla="*/ 609076 h 4815840"/>
              <a:gd name="connsiteX38" fmla="*/ 11480356 w 12192001"/>
              <a:gd name="connsiteY38" fmla="*/ 524982 h 4815840"/>
              <a:gd name="connsiteX39" fmla="*/ 11479696 w 12192001"/>
              <a:gd name="connsiteY39" fmla="*/ 521721 h 4815840"/>
              <a:gd name="connsiteX40" fmla="*/ 11493943 w 12192001"/>
              <a:gd name="connsiteY40" fmla="*/ 500271 h 4815840"/>
              <a:gd name="connsiteX41" fmla="*/ 11501374 w 12192001"/>
              <a:gd name="connsiteY41" fmla="*/ 498774 h 4815840"/>
              <a:gd name="connsiteX42" fmla="*/ 11501350 w 12192001"/>
              <a:gd name="connsiteY42" fmla="*/ 498442 h 4815840"/>
              <a:gd name="connsiteX43" fmla="*/ 11528691 w 12192001"/>
              <a:gd name="connsiteY43" fmla="*/ 495886 h 4815840"/>
              <a:gd name="connsiteX44" fmla="*/ 11539182 w 12192001"/>
              <a:gd name="connsiteY44" fmla="*/ 495676 h 4815840"/>
              <a:gd name="connsiteX45" fmla="*/ 11539262 w 12192001"/>
              <a:gd name="connsiteY45" fmla="*/ 495660 h 4815840"/>
              <a:gd name="connsiteX46" fmla="*/ 11539328 w 12192001"/>
              <a:gd name="connsiteY46" fmla="*/ 495673 h 4815840"/>
              <a:gd name="connsiteX47" fmla="*/ 11540000 w 12192001"/>
              <a:gd name="connsiteY47" fmla="*/ 495660 h 4815840"/>
              <a:gd name="connsiteX48" fmla="*/ 11624371 w 12192001"/>
              <a:gd name="connsiteY48" fmla="*/ 349989 h 4815840"/>
              <a:gd name="connsiteX49" fmla="*/ 11412281 w 12192001"/>
              <a:gd name="connsiteY49" fmla="*/ 571943 h 4815840"/>
              <a:gd name="connsiteX50" fmla="*/ 11624371 w 12192001"/>
              <a:gd name="connsiteY50" fmla="*/ 793897 h 4815840"/>
              <a:gd name="connsiteX51" fmla="*/ 11836460 w 12192001"/>
              <a:gd name="connsiteY51" fmla="*/ 571943 h 4815840"/>
              <a:gd name="connsiteX52" fmla="*/ 11624371 w 12192001"/>
              <a:gd name="connsiteY52" fmla="*/ 349989 h 4815840"/>
              <a:gd name="connsiteX53" fmla="*/ 0 w 12192001"/>
              <a:gd name="connsiteY53" fmla="*/ 0 h 4815840"/>
              <a:gd name="connsiteX54" fmla="*/ 12192001 w 12192001"/>
              <a:gd name="connsiteY54" fmla="*/ 0 h 4815840"/>
              <a:gd name="connsiteX55" fmla="*/ 12192001 w 12192001"/>
              <a:gd name="connsiteY55" fmla="*/ 4815840 h 4815840"/>
              <a:gd name="connsiteX56" fmla="*/ 0 w 12192001"/>
              <a:gd name="connsiteY56" fmla="*/ 4815840 h 4815840"/>
              <a:gd name="connsiteX57" fmla="*/ 0 w 12192001"/>
              <a:gd name="connsiteY57"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47367 w 12192001"/>
              <a:gd name="connsiteY23" fmla="*/ 498774 h 4815840"/>
              <a:gd name="connsiteX24" fmla="*/ 11754798 w 12192001"/>
              <a:gd name="connsiteY24" fmla="*/ 500271 h 4815840"/>
              <a:gd name="connsiteX25" fmla="*/ 11769044 w 12192001"/>
              <a:gd name="connsiteY25" fmla="*/ 521721 h 4815840"/>
              <a:gd name="connsiteX26" fmla="*/ 11767096 w 12192001"/>
              <a:gd name="connsiteY26" fmla="*/ 594002 h 4815840"/>
              <a:gd name="connsiteX27" fmla="*/ 11767372 w 12192001"/>
              <a:gd name="connsiteY27" fmla="*/ 595358 h 4815840"/>
              <a:gd name="connsiteX28" fmla="*/ 11767372 w 12192001"/>
              <a:gd name="connsiteY28" fmla="*/ 597171 h 4815840"/>
              <a:gd name="connsiteX29" fmla="*/ 11767372 w 12192001"/>
              <a:gd name="connsiteY29" fmla="*/ 611858 h 4815840"/>
              <a:gd name="connsiteX30" fmla="*/ 11767372 w 12192001"/>
              <a:gd name="connsiteY30" fmla="*/ 615325 h 4815840"/>
              <a:gd name="connsiteX31" fmla="*/ 11743950 w 12192001"/>
              <a:gd name="connsiteY31" fmla="*/ 639812 h 4815840"/>
              <a:gd name="connsiteX32" fmla="*/ 11507578 w 12192001"/>
              <a:gd name="connsiteY32" fmla="*/ 641481 h 4815840"/>
              <a:gd name="connsiteX33" fmla="*/ 11481927 w 12192001"/>
              <a:gd name="connsiteY33" fmla="*/ 615325 h 4815840"/>
              <a:gd name="connsiteX34" fmla="*/ 11481927 w 12192001"/>
              <a:gd name="connsiteY34" fmla="*/ 611858 h 4815840"/>
              <a:gd name="connsiteX35" fmla="*/ 11481927 w 12192001"/>
              <a:gd name="connsiteY35" fmla="*/ 609076 h 4815840"/>
              <a:gd name="connsiteX36" fmla="*/ 11481926 w 12192001"/>
              <a:gd name="connsiteY36" fmla="*/ 609076 h 4815840"/>
              <a:gd name="connsiteX37" fmla="*/ 11480356 w 12192001"/>
              <a:gd name="connsiteY37" fmla="*/ 524982 h 4815840"/>
              <a:gd name="connsiteX38" fmla="*/ 11479696 w 12192001"/>
              <a:gd name="connsiteY38" fmla="*/ 521721 h 4815840"/>
              <a:gd name="connsiteX39" fmla="*/ 11493943 w 12192001"/>
              <a:gd name="connsiteY39" fmla="*/ 500271 h 4815840"/>
              <a:gd name="connsiteX40" fmla="*/ 11501374 w 12192001"/>
              <a:gd name="connsiteY40" fmla="*/ 498774 h 4815840"/>
              <a:gd name="connsiteX41" fmla="*/ 11501350 w 12192001"/>
              <a:gd name="connsiteY41" fmla="*/ 498442 h 4815840"/>
              <a:gd name="connsiteX42" fmla="*/ 11528691 w 12192001"/>
              <a:gd name="connsiteY42" fmla="*/ 495886 h 4815840"/>
              <a:gd name="connsiteX43" fmla="*/ 11539182 w 12192001"/>
              <a:gd name="connsiteY43" fmla="*/ 495676 h 4815840"/>
              <a:gd name="connsiteX44" fmla="*/ 11539262 w 12192001"/>
              <a:gd name="connsiteY44" fmla="*/ 495660 h 4815840"/>
              <a:gd name="connsiteX45" fmla="*/ 11539328 w 12192001"/>
              <a:gd name="connsiteY45" fmla="*/ 495673 h 4815840"/>
              <a:gd name="connsiteX46" fmla="*/ 11540000 w 12192001"/>
              <a:gd name="connsiteY46" fmla="*/ 495660 h 4815840"/>
              <a:gd name="connsiteX47" fmla="*/ 11624371 w 12192001"/>
              <a:gd name="connsiteY47" fmla="*/ 349989 h 4815840"/>
              <a:gd name="connsiteX48" fmla="*/ 11412281 w 12192001"/>
              <a:gd name="connsiteY48" fmla="*/ 571943 h 4815840"/>
              <a:gd name="connsiteX49" fmla="*/ 11624371 w 12192001"/>
              <a:gd name="connsiteY49" fmla="*/ 793897 h 4815840"/>
              <a:gd name="connsiteX50" fmla="*/ 11836460 w 12192001"/>
              <a:gd name="connsiteY50" fmla="*/ 571943 h 4815840"/>
              <a:gd name="connsiteX51" fmla="*/ 11624371 w 12192001"/>
              <a:gd name="connsiteY51" fmla="*/ 349989 h 4815840"/>
              <a:gd name="connsiteX52" fmla="*/ 0 w 12192001"/>
              <a:gd name="connsiteY52" fmla="*/ 0 h 4815840"/>
              <a:gd name="connsiteX53" fmla="*/ 12192001 w 12192001"/>
              <a:gd name="connsiteY53" fmla="*/ 0 h 4815840"/>
              <a:gd name="connsiteX54" fmla="*/ 12192001 w 12192001"/>
              <a:gd name="connsiteY54" fmla="*/ 4815840 h 4815840"/>
              <a:gd name="connsiteX55" fmla="*/ 0 w 12192001"/>
              <a:gd name="connsiteY55" fmla="*/ 4815840 h 4815840"/>
              <a:gd name="connsiteX56" fmla="*/ 0 w 12192001"/>
              <a:gd name="connsiteY56"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47367 w 12192001"/>
              <a:gd name="connsiteY23" fmla="*/ 498774 h 4815840"/>
              <a:gd name="connsiteX24" fmla="*/ 11754798 w 12192001"/>
              <a:gd name="connsiteY24" fmla="*/ 500271 h 4815840"/>
              <a:gd name="connsiteX25" fmla="*/ 11767096 w 12192001"/>
              <a:gd name="connsiteY25" fmla="*/ 594002 h 4815840"/>
              <a:gd name="connsiteX26" fmla="*/ 11767372 w 12192001"/>
              <a:gd name="connsiteY26" fmla="*/ 595358 h 4815840"/>
              <a:gd name="connsiteX27" fmla="*/ 11767372 w 12192001"/>
              <a:gd name="connsiteY27" fmla="*/ 597171 h 4815840"/>
              <a:gd name="connsiteX28" fmla="*/ 11767372 w 12192001"/>
              <a:gd name="connsiteY28" fmla="*/ 611858 h 4815840"/>
              <a:gd name="connsiteX29" fmla="*/ 11767372 w 12192001"/>
              <a:gd name="connsiteY29" fmla="*/ 615325 h 4815840"/>
              <a:gd name="connsiteX30" fmla="*/ 11743950 w 12192001"/>
              <a:gd name="connsiteY30" fmla="*/ 639812 h 4815840"/>
              <a:gd name="connsiteX31" fmla="*/ 11507578 w 12192001"/>
              <a:gd name="connsiteY31" fmla="*/ 641481 h 4815840"/>
              <a:gd name="connsiteX32" fmla="*/ 11481927 w 12192001"/>
              <a:gd name="connsiteY32" fmla="*/ 615325 h 4815840"/>
              <a:gd name="connsiteX33" fmla="*/ 11481927 w 12192001"/>
              <a:gd name="connsiteY33" fmla="*/ 611858 h 4815840"/>
              <a:gd name="connsiteX34" fmla="*/ 11481927 w 12192001"/>
              <a:gd name="connsiteY34" fmla="*/ 609076 h 4815840"/>
              <a:gd name="connsiteX35" fmla="*/ 11481926 w 12192001"/>
              <a:gd name="connsiteY35" fmla="*/ 609076 h 4815840"/>
              <a:gd name="connsiteX36" fmla="*/ 11480356 w 12192001"/>
              <a:gd name="connsiteY36" fmla="*/ 524982 h 4815840"/>
              <a:gd name="connsiteX37" fmla="*/ 11479696 w 12192001"/>
              <a:gd name="connsiteY37" fmla="*/ 521721 h 4815840"/>
              <a:gd name="connsiteX38" fmla="*/ 11493943 w 12192001"/>
              <a:gd name="connsiteY38" fmla="*/ 500271 h 4815840"/>
              <a:gd name="connsiteX39" fmla="*/ 11501374 w 12192001"/>
              <a:gd name="connsiteY39" fmla="*/ 498774 h 4815840"/>
              <a:gd name="connsiteX40" fmla="*/ 11501350 w 12192001"/>
              <a:gd name="connsiteY40" fmla="*/ 498442 h 4815840"/>
              <a:gd name="connsiteX41" fmla="*/ 11528691 w 12192001"/>
              <a:gd name="connsiteY41" fmla="*/ 495886 h 4815840"/>
              <a:gd name="connsiteX42" fmla="*/ 11539182 w 12192001"/>
              <a:gd name="connsiteY42" fmla="*/ 495676 h 4815840"/>
              <a:gd name="connsiteX43" fmla="*/ 11539262 w 12192001"/>
              <a:gd name="connsiteY43" fmla="*/ 495660 h 4815840"/>
              <a:gd name="connsiteX44" fmla="*/ 11539328 w 12192001"/>
              <a:gd name="connsiteY44" fmla="*/ 495673 h 4815840"/>
              <a:gd name="connsiteX45" fmla="*/ 11540000 w 12192001"/>
              <a:gd name="connsiteY45" fmla="*/ 495660 h 4815840"/>
              <a:gd name="connsiteX46" fmla="*/ 11624371 w 12192001"/>
              <a:gd name="connsiteY46" fmla="*/ 349989 h 4815840"/>
              <a:gd name="connsiteX47" fmla="*/ 11412281 w 12192001"/>
              <a:gd name="connsiteY47" fmla="*/ 571943 h 4815840"/>
              <a:gd name="connsiteX48" fmla="*/ 11624371 w 12192001"/>
              <a:gd name="connsiteY48" fmla="*/ 793897 h 4815840"/>
              <a:gd name="connsiteX49" fmla="*/ 11836460 w 12192001"/>
              <a:gd name="connsiteY49" fmla="*/ 571943 h 4815840"/>
              <a:gd name="connsiteX50" fmla="*/ 11624371 w 12192001"/>
              <a:gd name="connsiteY50" fmla="*/ 349989 h 4815840"/>
              <a:gd name="connsiteX51" fmla="*/ 0 w 12192001"/>
              <a:gd name="connsiteY51" fmla="*/ 0 h 4815840"/>
              <a:gd name="connsiteX52" fmla="*/ 12192001 w 12192001"/>
              <a:gd name="connsiteY52" fmla="*/ 0 h 4815840"/>
              <a:gd name="connsiteX53" fmla="*/ 12192001 w 12192001"/>
              <a:gd name="connsiteY53" fmla="*/ 4815840 h 4815840"/>
              <a:gd name="connsiteX54" fmla="*/ 0 w 12192001"/>
              <a:gd name="connsiteY54" fmla="*/ 4815840 h 4815840"/>
              <a:gd name="connsiteX55" fmla="*/ 0 w 12192001"/>
              <a:gd name="connsiteY55"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47367 w 12192001"/>
              <a:gd name="connsiteY23" fmla="*/ 498774 h 4815840"/>
              <a:gd name="connsiteX24" fmla="*/ 11767096 w 12192001"/>
              <a:gd name="connsiteY24" fmla="*/ 594002 h 4815840"/>
              <a:gd name="connsiteX25" fmla="*/ 11767372 w 12192001"/>
              <a:gd name="connsiteY25" fmla="*/ 595358 h 4815840"/>
              <a:gd name="connsiteX26" fmla="*/ 11767372 w 12192001"/>
              <a:gd name="connsiteY26" fmla="*/ 597171 h 4815840"/>
              <a:gd name="connsiteX27" fmla="*/ 11767372 w 12192001"/>
              <a:gd name="connsiteY27" fmla="*/ 611858 h 4815840"/>
              <a:gd name="connsiteX28" fmla="*/ 11767372 w 12192001"/>
              <a:gd name="connsiteY28" fmla="*/ 615325 h 4815840"/>
              <a:gd name="connsiteX29" fmla="*/ 11743950 w 12192001"/>
              <a:gd name="connsiteY29" fmla="*/ 639812 h 4815840"/>
              <a:gd name="connsiteX30" fmla="*/ 11507578 w 12192001"/>
              <a:gd name="connsiteY30" fmla="*/ 641481 h 4815840"/>
              <a:gd name="connsiteX31" fmla="*/ 11481927 w 12192001"/>
              <a:gd name="connsiteY31" fmla="*/ 615325 h 4815840"/>
              <a:gd name="connsiteX32" fmla="*/ 11481927 w 12192001"/>
              <a:gd name="connsiteY32" fmla="*/ 611858 h 4815840"/>
              <a:gd name="connsiteX33" fmla="*/ 11481927 w 12192001"/>
              <a:gd name="connsiteY33" fmla="*/ 609076 h 4815840"/>
              <a:gd name="connsiteX34" fmla="*/ 11481926 w 12192001"/>
              <a:gd name="connsiteY34" fmla="*/ 609076 h 4815840"/>
              <a:gd name="connsiteX35" fmla="*/ 11480356 w 12192001"/>
              <a:gd name="connsiteY35" fmla="*/ 524982 h 4815840"/>
              <a:gd name="connsiteX36" fmla="*/ 11479696 w 12192001"/>
              <a:gd name="connsiteY36" fmla="*/ 521721 h 4815840"/>
              <a:gd name="connsiteX37" fmla="*/ 11493943 w 12192001"/>
              <a:gd name="connsiteY37" fmla="*/ 500271 h 4815840"/>
              <a:gd name="connsiteX38" fmla="*/ 11501374 w 12192001"/>
              <a:gd name="connsiteY38" fmla="*/ 498774 h 4815840"/>
              <a:gd name="connsiteX39" fmla="*/ 11501350 w 12192001"/>
              <a:gd name="connsiteY39" fmla="*/ 498442 h 4815840"/>
              <a:gd name="connsiteX40" fmla="*/ 11528691 w 12192001"/>
              <a:gd name="connsiteY40" fmla="*/ 495886 h 4815840"/>
              <a:gd name="connsiteX41" fmla="*/ 11539182 w 12192001"/>
              <a:gd name="connsiteY41" fmla="*/ 495676 h 4815840"/>
              <a:gd name="connsiteX42" fmla="*/ 11539262 w 12192001"/>
              <a:gd name="connsiteY42" fmla="*/ 495660 h 4815840"/>
              <a:gd name="connsiteX43" fmla="*/ 11539328 w 12192001"/>
              <a:gd name="connsiteY43" fmla="*/ 495673 h 4815840"/>
              <a:gd name="connsiteX44" fmla="*/ 11540000 w 12192001"/>
              <a:gd name="connsiteY44" fmla="*/ 495660 h 4815840"/>
              <a:gd name="connsiteX45" fmla="*/ 11624371 w 12192001"/>
              <a:gd name="connsiteY45" fmla="*/ 349989 h 4815840"/>
              <a:gd name="connsiteX46" fmla="*/ 11412281 w 12192001"/>
              <a:gd name="connsiteY46" fmla="*/ 571943 h 4815840"/>
              <a:gd name="connsiteX47" fmla="*/ 11624371 w 12192001"/>
              <a:gd name="connsiteY47" fmla="*/ 793897 h 4815840"/>
              <a:gd name="connsiteX48" fmla="*/ 11836460 w 12192001"/>
              <a:gd name="connsiteY48" fmla="*/ 571943 h 4815840"/>
              <a:gd name="connsiteX49" fmla="*/ 11624371 w 12192001"/>
              <a:gd name="connsiteY49" fmla="*/ 349989 h 4815840"/>
              <a:gd name="connsiteX50" fmla="*/ 0 w 12192001"/>
              <a:gd name="connsiteY50" fmla="*/ 0 h 4815840"/>
              <a:gd name="connsiteX51" fmla="*/ 12192001 w 12192001"/>
              <a:gd name="connsiteY51" fmla="*/ 0 h 4815840"/>
              <a:gd name="connsiteX52" fmla="*/ 12192001 w 12192001"/>
              <a:gd name="connsiteY52" fmla="*/ 4815840 h 4815840"/>
              <a:gd name="connsiteX53" fmla="*/ 0 w 12192001"/>
              <a:gd name="connsiteY53" fmla="*/ 4815840 h 4815840"/>
              <a:gd name="connsiteX54" fmla="*/ 0 w 12192001"/>
              <a:gd name="connsiteY54"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67096 w 12192001"/>
              <a:gd name="connsiteY23" fmla="*/ 594002 h 4815840"/>
              <a:gd name="connsiteX24" fmla="*/ 11767372 w 12192001"/>
              <a:gd name="connsiteY24" fmla="*/ 595358 h 4815840"/>
              <a:gd name="connsiteX25" fmla="*/ 11767372 w 12192001"/>
              <a:gd name="connsiteY25" fmla="*/ 597171 h 4815840"/>
              <a:gd name="connsiteX26" fmla="*/ 11767372 w 12192001"/>
              <a:gd name="connsiteY26" fmla="*/ 611858 h 4815840"/>
              <a:gd name="connsiteX27" fmla="*/ 11767372 w 12192001"/>
              <a:gd name="connsiteY27" fmla="*/ 615325 h 4815840"/>
              <a:gd name="connsiteX28" fmla="*/ 11743950 w 12192001"/>
              <a:gd name="connsiteY28" fmla="*/ 639812 h 4815840"/>
              <a:gd name="connsiteX29" fmla="*/ 11507578 w 12192001"/>
              <a:gd name="connsiteY29" fmla="*/ 641481 h 4815840"/>
              <a:gd name="connsiteX30" fmla="*/ 11481927 w 12192001"/>
              <a:gd name="connsiteY30" fmla="*/ 615325 h 4815840"/>
              <a:gd name="connsiteX31" fmla="*/ 11481927 w 12192001"/>
              <a:gd name="connsiteY31" fmla="*/ 611858 h 4815840"/>
              <a:gd name="connsiteX32" fmla="*/ 11481927 w 12192001"/>
              <a:gd name="connsiteY32" fmla="*/ 609076 h 4815840"/>
              <a:gd name="connsiteX33" fmla="*/ 11481926 w 12192001"/>
              <a:gd name="connsiteY33" fmla="*/ 609076 h 4815840"/>
              <a:gd name="connsiteX34" fmla="*/ 11480356 w 12192001"/>
              <a:gd name="connsiteY34" fmla="*/ 524982 h 4815840"/>
              <a:gd name="connsiteX35" fmla="*/ 11479696 w 12192001"/>
              <a:gd name="connsiteY35" fmla="*/ 521721 h 4815840"/>
              <a:gd name="connsiteX36" fmla="*/ 11493943 w 12192001"/>
              <a:gd name="connsiteY36" fmla="*/ 500271 h 4815840"/>
              <a:gd name="connsiteX37" fmla="*/ 11501374 w 12192001"/>
              <a:gd name="connsiteY37" fmla="*/ 498774 h 4815840"/>
              <a:gd name="connsiteX38" fmla="*/ 11501350 w 12192001"/>
              <a:gd name="connsiteY38" fmla="*/ 498442 h 4815840"/>
              <a:gd name="connsiteX39" fmla="*/ 11528691 w 12192001"/>
              <a:gd name="connsiteY39" fmla="*/ 495886 h 4815840"/>
              <a:gd name="connsiteX40" fmla="*/ 11539182 w 12192001"/>
              <a:gd name="connsiteY40" fmla="*/ 495676 h 4815840"/>
              <a:gd name="connsiteX41" fmla="*/ 11539262 w 12192001"/>
              <a:gd name="connsiteY41" fmla="*/ 495660 h 4815840"/>
              <a:gd name="connsiteX42" fmla="*/ 11539328 w 12192001"/>
              <a:gd name="connsiteY42" fmla="*/ 495673 h 4815840"/>
              <a:gd name="connsiteX43" fmla="*/ 11540000 w 12192001"/>
              <a:gd name="connsiteY43" fmla="*/ 495660 h 4815840"/>
              <a:gd name="connsiteX44" fmla="*/ 11624371 w 12192001"/>
              <a:gd name="connsiteY44" fmla="*/ 349989 h 4815840"/>
              <a:gd name="connsiteX45" fmla="*/ 11412281 w 12192001"/>
              <a:gd name="connsiteY45" fmla="*/ 571943 h 4815840"/>
              <a:gd name="connsiteX46" fmla="*/ 11624371 w 12192001"/>
              <a:gd name="connsiteY46" fmla="*/ 793897 h 4815840"/>
              <a:gd name="connsiteX47" fmla="*/ 11836460 w 12192001"/>
              <a:gd name="connsiteY47" fmla="*/ 571943 h 4815840"/>
              <a:gd name="connsiteX48" fmla="*/ 11624371 w 12192001"/>
              <a:gd name="connsiteY48" fmla="*/ 349989 h 4815840"/>
              <a:gd name="connsiteX49" fmla="*/ 0 w 12192001"/>
              <a:gd name="connsiteY49" fmla="*/ 0 h 4815840"/>
              <a:gd name="connsiteX50" fmla="*/ 12192001 w 12192001"/>
              <a:gd name="connsiteY50" fmla="*/ 0 h 4815840"/>
              <a:gd name="connsiteX51" fmla="*/ 12192001 w 12192001"/>
              <a:gd name="connsiteY51" fmla="*/ 4815840 h 4815840"/>
              <a:gd name="connsiteX52" fmla="*/ 0 w 12192001"/>
              <a:gd name="connsiteY52" fmla="*/ 4815840 h 4815840"/>
              <a:gd name="connsiteX53" fmla="*/ 0 w 12192001"/>
              <a:gd name="connsiteY53"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47391 w 12192001"/>
              <a:gd name="connsiteY21" fmla="*/ 498442 h 4815840"/>
              <a:gd name="connsiteX22" fmla="*/ 11767096 w 12192001"/>
              <a:gd name="connsiteY22" fmla="*/ 594002 h 4815840"/>
              <a:gd name="connsiteX23" fmla="*/ 11767372 w 12192001"/>
              <a:gd name="connsiteY23" fmla="*/ 595358 h 4815840"/>
              <a:gd name="connsiteX24" fmla="*/ 11767372 w 12192001"/>
              <a:gd name="connsiteY24" fmla="*/ 597171 h 4815840"/>
              <a:gd name="connsiteX25" fmla="*/ 11767372 w 12192001"/>
              <a:gd name="connsiteY25" fmla="*/ 611858 h 4815840"/>
              <a:gd name="connsiteX26" fmla="*/ 11767372 w 12192001"/>
              <a:gd name="connsiteY26" fmla="*/ 615325 h 4815840"/>
              <a:gd name="connsiteX27" fmla="*/ 11743950 w 12192001"/>
              <a:gd name="connsiteY27" fmla="*/ 639812 h 4815840"/>
              <a:gd name="connsiteX28" fmla="*/ 11507578 w 12192001"/>
              <a:gd name="connsiteY28" fmla="*/ 641481 h 4815840"/>
              <a:gd name="connsiteX29" fmla="*/ 11481927 w 12192001"/>
              <a:gd name="connsiteY29" fmla="*/ 615325 h 4815840"/>
              <a:gd name="connsiteX30" fmla="*/ 11481927 w 12192001"/>
              <a:gd name="connsiteY30" fmla="*/ 611858 h 4815840"/>
              <a:gd name="connsiteX31" fmla="*/ 11481927 w 12192001"/>
              <a:gd name="connsiteY31" fmla="*/ 609076 h 4815840"/>
              <a:gd name="connsiteX32" fmla="*/ 11481926 w 12192001"/>
              <a:gd name="connsiteY32" fmla="*/ 609076 h 4815840"/>
              <a:gd name="connsiteX33" fmla="*/ 11480356 w 12192001"/>
              <a:gd name="connsiteY33" fmla="*/ 524982 h 4815840"/>
              <a:gd name="connsiteX34" fmla="*/ 11479696 w 12192001"/>
              <a:gd name="connsiteY34" fmla="*/ 521721 h 4815840"/>
              <a:gd name="connsiteX35" fmla="*/ 11493943 w 12192001"/>
              <a:gd name="connsiteY35" fmla="*/ 500271 h 4815840"/>
              <a:gd name="connsiteX36" fmla="*/ 11501374 w 12192001"/>
              <a:gd name="connsiteY36" fmla="*/ 498774 h 4815840"/>
              <a:gd name="connsiteX37" fmla="*/ 11501350 w 12192001"/>
              <a:gd name="connsiteY37" fmla="*/ 498442 h 4815840"/>
              <a:gd name="connsiteX38" fmla="*/ 11528691 w 12192001"/>
              <a:gd name="connsiteY38" fmla="*/ 495886 h 4815840"/>
              <a:gd name="connsiteX39" fmla="*/ 11539182 w 12192001"/>
              <a:gd name="connsiteY39" fmla="*/ 495676 h 4815840"/>
              <a:gd name="connsiteX40" fmla="*/ 11539262 w 12192001"/>
              <a:gd name="connsiteY40" fmla="*/ 495660 h 4815840"/>
              <a:gd name="connsiteX41" fmla="*/ 11539328 w 12192001"/>
              <a:gd name="connsiteY41" fmla="*/ 495673 h 4815840"/>
              <a:gd name="connsiteX42" fmla="*/ 11540000 w 12192001"/>
              <a:gd name="connsiteY42" fmla="*/ 495660 h 4815840"/>
              <a:gd name="connsiteX43" fmla="*/ 11624371 w 12192001"/>
              <a:gd name="connsiteY43" fmla="*/ 349989 h 4815840"/>
              <a:gd name="connsiteX44" fmla="*/ 11412281 w 12192001"/>
              <a:gd name="connsiteY44" fmla="*/ 571943 h 4815840"/>
              <a:gd name="connsiteX45" fmla="*/ 11624371 w 12192001"/>
              <a:gd name="connsiteY45" fmla="*/ 793897 h 4815840"/>
              <a:gd name="connsiteX46" fmla="*/ 11836460 w 12192001"/>
              <a:gd name="connsiteY46" fmla="*/ 571943 h 4815840"/>
              <a:gd name="connsiteX47" fmla="*/ 11624371 w 12192001"/>
              <a:gd name="connsiteY47" fmla="*/ 349989 h 4815840"/>
              <a:gd name="connsiteX48" fmla="*/ 0 w 12192001"/>
              <a:gd name="connsiteY48" fmla="*/ 0 h 4815840"/>
              <a:gd name="connsiteX49" fmla="*/ 12192001 w 12192001"/>
              <a:gd name="connsiteY49" fmla="*/ 0 h 4815840"/>
              <a:gd name="connsiteX50" fmla="*/ 12192001 w 12192001"/>
              <a:gd name="connsiteY50" fmla="*/ 4815840 h 4815840"/>
              <a:gd name="connsiteX51" fmla="*/ 0 w 12192001"/>
              <a:gd name="connsiteY51" fmla="*/ 4815840 h 4815840"/>
              <a:gd name="connsiteX52" fmla="*/ 0 w 12192001"/>
              <a:gd name="connsiteY52"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67096 w 12192001"/>
              <a:gd name="connsiteY21" fmla="*/ 594002 h 4815840"/>
              <a:gd name="connsiteX22" fmla="*/ 11767372 w 12192001"/>
              <a:gd name="connsiteY22" fmla="*/ 595358 h 4815840"/>
              <a:gd name="connsiteX23" fmla="*/ 11767372 w 12192001"/>
              <a:gd name="connsiteY23" fmla="*/ 597171 h 4815840"/>
              <a:gd name="connsiteX24" fmla="*/ 11767372 w 12192001"/>
              <a:gd name="connsiteY24" fmla="*/ 611858 h 4815840"/>
              <a:gd name="connsiteX25" fmla="*/ 11767372 w 12192001"/>
              <a:gd name="connsiteY25" fmla="*/ 615325 h 4815840"/>
              <a:gd name="connsiteX26" fmla="*/ 11743950 w 12192001"/>
              <a:gd name="connsiteY26" fmla="*/ 639812 h 4815840"/>
              <a:gd name="connsiteX27" fmla="*/ 11507578 w 12192001"/>
              <a:gd name="connsiteY27" fmla="*/ 641481 h 4815840"/>
              <a:gd name="connsiteX28" fmla="*/ 11481927 w 12192001"/>
              <a:gd name="connsiteY28" fmla="*/ 615325 h 4815840"/>
              <a:gd name="connsiteX29" fmla="*/ 11481927 w 12192001"/>
              <a:gd name="connsiteY29" fmla="*/ 611858 h 4815840"/>
              <a:gd name="connsiteX30" fmla="*/ 11481927 w 12192001"/>
              <a:gd name="connsiteY30" fmla="*/ 609076 h 4815840"/>
              <a:gd name="connsiteX31" fmla="*/ 11481926 w 12192001"/>
              <a:gd name="connsiteY31" fmla="*/ 609076 h 4815840"/>
              <a:gd name="connsiteX32" fmla="*/ 11480356 w 12192001"/>
              <a:gd name="connsiteY32" fmla="*/ 524982 h 4815840"/>
              <a:gd name="connsiteX33" fmla="*/ 11479696 w 12192001"/>
              <a:gd name="connsiteY33" fmla="*/ 521721 h 4815840"/>
              <a:gd name="connsiteX34" fmla="*/ 11493943 w 12192001"/>
              <a:gd name="connsiteY34" fmla="*/ 500271 h 4815840"/>
              <a:gd name="connsiteX35" fmla="*/ 11501374 w 12192001"/>
              <a:gd name="connsiteY35" fmla="*/ 498774 h 4815840"/>
              <a:gd name="connsiteX36" fmla="*/ 11501350 w 12192001"/>
              <a:gd name="connsiteY36" fmla="*/ 498442 h 4815840"/>
              <a:gd name="connsiteX37" fmla="*/ 11528691 w 12192001"/>
              <a:gd name="connsiteY37" fmla="*/ 495886 h 4815840"/>
              <a:gd name="connsiteX38" fmla="*/ 11539182 w 12192001"/>
              <a:gd name="connsiteY38" fmla="*/ 495676 h 4815840"/>
              <a:gd name="connsiteX39" fmla="*/ 11539262 w 12192001"/>
              <a:gd name="connsiteY39" fmla="*/ 495660 h 4815840"/>
              <a:gd name="connsiteX40" fmla="*/ 11539328 w 12192001"/>
              <a:gd name="connsiteY40" fmla="*/ 495673 h 4815840"/>
              <a:gd name="connsiteX41" fmla="*/ 11540000 w 12192001"/>
              <a:gd name="connsiteY41" fmla="*/ 495660 h 4815840"/>
              <a:gd name="connsiteX42" fmla="*/ 11624371 w 12192001"/>
              <a:gd name="connsiteY42" fmla="*/ 349989 h 4815840"/>
              <a:gd name="connsiteX43" fmla="*/ 11412281 w 12192001"/>
              <a:gd name="connsiteY43" fmla="*/ 571943 h 4815840"/>
              <a:gd name="connsiteX44" fmla="*/ 11624371 w 12192001"/>
              <a:gd name="connsiteY44" fmla="*/ 793897 h 4815840"/>
              <a:gd name="connsiteX45" fmla="*/ 11836460 w 12192001"/>
              <a:gd name="connsiteY45" fmla="*/ 571943 h 4815840"/>
              <a:gd name="connsiteX46" fmla="*/ 11624371 w 12192001"/>
              <a:gd name="connsiteY46" fmla="*/ 349989 h 4815840"/>
              <a:gd name="connsiteX47" fmla="*/ 0 w 12192001"/>
              <a:gd name="connsiteY47" fmla="*/ 0 h 4815840"/>
              <a:gd name="connsiteX48" fmla="*/ 12192001 w 12192001"/>
              <a:gd name="connsiteY48" fmla="*/ 0 h 4815840"/>
              <a:gd name="connsiteX49" fmla="*/ 12192001 w 12192001"/>
              <a:gd name="connsiteY49" fmla="*/ 4815840 h 4815840"/>
              <a:gd name="connsiteX50" fmla="*/ 0 w 12192001"/>
              <a:gd name="connsiteY50" fmla="*/ 4815840 h 4815840"/>
              <a:gd name="connsiteX51" fmla="*/ 0 w 12192001"/>
              <a:gd name="connsiteY51"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67096 w 12192001"/>
              <a:gd name="connsiteY20" fmla="*/ 594002 h 4815840"/>
              <a:gd name="connsiteX21" fmla="*/ 11767372 w 12192001"/>
              <a:gd name="connsiteY21" fmla="*/ 595358 h 4815840"/>
              <a:gd name="connsiteX22" fmla="*/ 11767372 w 12192001"/>
              <a:gd name="connsiteY22" fmla="*/ 597171 h 4815840"/>
              <a:gd name="connsiteX23" fmla="*/ 11767372 w 12192001"/>
              <a:gd name="connsiteY23" fmla="*/ 611858 h 4815840"/>
              <a:gd name="connsiteX24" fmla="*/ 11767372 w 12192001"/>
              <a:gd name="connsiteY24" fmla="*/ 615325 h 4815840"/>
              <a:gd name="connsiteX25" fmla="*/ 11743950 w 12192001"/>
              <a:gd name="connsiteY25" fmla="*/ 639812 h 4815840"/>
              <a:gd name="connsiteX26" fmla="*/ 11507578 w 12192001"/>
              <a:gd name="connsiteY26" fmla="*/ 641481 h 4815840"/>
              <a:gd name="connsiteX27" fmla="*/ 11481927 w 12192001"/>
              <a:gd name="connsiteY27" fmla="*/ 615325 h 4815840"/>
              <a:gd name="connsiteX28" fmla="*/ 11481927 w 12192001"/>
              <a:gd name="connsiteY28" fmla="*/ 611858 h 4815840"/>
              <a:gd name="connsiteX29" fmla="*/ 11481927 w 12192001"/>
              <a:gd name="connsiteY29" fmla="*/ 609076 h 4815840"/>
              <a:gd name="connsiteX30" fmla="*/ 11481926 w 12192001"/>
              <a:gd name="connsiteY30" fmla="*/ 609076 h 4815840"/>
              <a:gd name="connsiteX31" fmla="*/ 11480356 w 12192001"/>
              <a:gd name="connsiteY31" fmla="*/ 524982 h 4815840"/>
              <a:gd name="connsiteX32" fmla="*/ 11479696 w 12192001"/>
              <a:gd name="connsiteY32" fmla="*/ 521721 h 4815840"/>
              <a:gd name="connsiteX33" fmla="*/ 11493943 w 12192001"/>
              <a:gd name="connsiteY33" fmla="*/ 500271 h 4815840"/>
              <a:gd name="connsiteX34" fmla="*/ 11501374 w 12192001"/>
              <a:gd name="connsiteY34" fmla="*/ 498774 h 4815840"/>
              <a:gd name="connsiteX35" fmla="*/ 11501350 w 12192001"/>
              <a:gd name="connsiteY35" fmla="*/ 498442 h 4815840"/>
              <a:gd name="connsiteX36" fmla="*/ 11528691 w 12192001"/>
              <a:gd name="connsiteY36" fmla="*/ 495886 h 4815840"/>
              <a:gd name="connsiteX37" fmla="*/ 11539182 w 12192001"/>
              <a:gd name="connsiteY37" fmla="*/ 495676 h 4815840"/>
              <a:gd name="connsiteX38" fmla="*/ 11539262 w 12192001"/>
              <a:gd name="connsiteY38" fmla="*/ 495660 h 4815840"/>
              <a:gd name="connsiteX39" fmla="*/ 11539328 w 12192001"/>
              <a:gd name="connsiteY39" fmla="*/ 495673 h 4815840"/>
              <a:gd name="connsiteX40" fmla="*/ 11540000 w 12192001"/>
              <a:gd name="connsiteY40" fmla="*/ 495660 h 4815840"/>
              <a:gd name="connsiteX41" fmla="*/ 11624371 w 12192001"/>
              <a:gd name="connsiteY41" fmla="*/ 349989 h 4815840"/>
              <a:gd name="connsiteX42" fmla="*/ 11412281 w 12192001"/>
              <a:gd name="connsiteY42" fmla="*/ 571943 h 4815840"/>
              <a:gd name="connsiteX43" fmla="*/ 11624371 w 12192001"/>
              <a:gd name="connsiteY43" fmla="*/ 793897 h 4815840"/>
              <a:gd name="connsiteX44" fmla="*/ 11836460 w 12192001"/>
              <a:gd name="connsiteY44" fmla="*/ 571943 h 4815840"/>
              <a:gd name="connsiteX45" fmla="*/ 11624371 w 12192001"/>
              <a:gd name="connsiteY45" fmla="*/ 349989 h 4815840"/>
              <a:gd name="connsiteX46" fmla="*/ 0 w 12192001"/>
              <a:gd name="connsiteY46" fmla="*/ 0 h 4815840"/>
              <a:gd name="connsiteX47" fmla="*/ 12192001 w 12192001"/>
              <a:gd name="connsiteY47" fmla="*/ 0 h 4815840"/>
              <a:gd name="connsiteX48" fmla="*/ 12192001 w 12192001"/>
              <a:gd name="connsiteY48" fmla="*/ 4815840 h 4815840"/>
              <a:gd name="connsiteX49" fmla="*/ 0 w 12192001"/>
              <a:gd name="connsiteY49" fmla="*/ 4815840 h 4815840"/>
              <a:gd name="connsiteX50" fmla="*/ 0 w 12192001"/>
              <a:gd name="connsiteY50"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67096 w 12192001"/>
              <a:gd name="connsiteY19" fmla="*/ 594002 h 4815840"/>
              <a:gd name="connsiteX20" fmla="*/ 11767372 w 12192001"/>
              <a:gd name="connsiteY20" fmla="*/ 595358 h 4815840"/>
              <a:gd name="connsiteX21" fmla="*/ 11767372 w 12192001"/>
              <a:gd name="connsiteY21" fmla="*/ 597171 h 4815840"/>
              <a:gd name="connsiteX22" fmla="*/ 11767372 w 12192001"/>
              <a:gd name="connsiteY22" fmla="*/ 611858 h 4815840"/>
              <a:gd name="connsiteX23" fmla="*/ 11767372 w 12192001"/>
              <a:gd name="connsiteY23" fmla="*/ 615325 h 4815840"/>
              <a:gd name="connsiteX24" fmla="*/ 11743950 w 12192001"/>
              <a:gd name="connsiteY24" fmla="*/ 639812 h 4815840"/>
              <a:gd name="connsiteX25" fmla="*/ 11507578 w 12192001"/>
              <a:gd name="connsiteY25" fmla="*/ 641481 h 4815840"/>
              <a:gd name="connsiteX26" fmla="*/ 11481927 w 12192001"/>
              <a:gd name="connsiteY26" fmla="*/ 615325 h 4815840"/>
              <a:gd name="connsiteX27" fmla="*/ 11481927 w 12192001"/>
              <a:gd name="connsiteY27" fmla="*/ 611858 h 4815840"/>
              <a:gd name="connsiteX28" fmla="*/ 11481927 w 12192001"/>
              <a:gd name="connsiteY28" fmla="*/ 609076 h 4815840"/>
              <a:gd name="connsiteX29" fmla="*/ 11481926 w 12192001"/>
              <a:gd name="connsiteY29" fmla="*/ 609076 h 4815840"/>
              <a:gd name="connsiteX30" fmla="*/ 11480356 w 12192001"/>
              <a:gd name="connsiteY30" fmla="*/ 524982 h 4815840"/>
              <a:gd name="connsiteX31" fmla="*/ 11479696 w 12192001"/>
              <a:gd name="connsiteY31" fmla="*/ 521721 h 4815840"/>
              <a:gd name="connsiteX32" fmla="*/ 11493943 w 12192001"/>
              <a:gd name="connsiteY32" fmla="*/ 500271 h 4815840"/>
              <a:gd name="connsiteX33" fmla="*/ 11501374 w 12192001"/>
              <a:gd name="connsiteY33" fmla="*/ 498774 h 4815840"/>
              <a:gd name="connsiteX34" fmla="*/ 11501350 w 12192001"/>
              <a:gd name="connsiteY34" fmla="*/ 498442 h 4815840"/>
              <a:gd name="connsiteX35" fmla="*/ 11528691 w 12192001"/>
              <a:gd name="connsiteY35" fmla="*/ 495886 h 4815840"/>
              <a:gd name="connsiteX36" fmla="*/ 11539182 w 12192001"/>
              <a:gd name="connsiteY36" fmla="*/ 495676 h 4815840"/>
              <a:gd name="connsiteX37" fmla="*/ 11539262 w 12192001"/>
              <a:gd name="connsiteY37" fmla="*/ 495660 h 4815840"/>
              <a:gd name="connsiteX38" fmla="*/ 11539328 w 12192001"/>
              <a:gd name="connsiteY38" fmla="*/ 495673 h 4815840"/>
              <a:gd name="connsiteX39" fmla="*/ 11540000 w 12192001"/>
              <a:gd name="connsiteY39" fmla="*/ 495660 h 4815840"/>
              <a:gd name="connsiteX40" fmla="*/ 11624371 w 12192001"/>
              <a:gd name="connsiteY40" fmla="*/ 349989 h 4815840"/>
              <a:gd name="connsiteX41" fmla="*/ 11412281 w 12192001"/>
              <a:gd name="connsiteY41" fmla="*/ 571943 h 4815840"/>
              <a:gd name="connsiteX42" fmla="*/ 11624371 w 12192001"/>
              <a:gd name="connsiteY42" fmla="*/ 793897 h 4815840"/>
              <a:gd name="connsiteX43" fmla="*/ 11836460 w 12192001"/>
              <a:gd name="connsiteY43" fmla="*/ 571943 h 4815840"/>
              <a:gd name="connsiteX44" fmla="*/ 11624371 w 12192001"/>
              <a:gd name="connsiteY44" fmla="*/ 349989 h 4815840"/>
              <a:gd name="connsiteX45" fmla="*/ 0 w 12192001"/>
              <a:gd name="connsiteY45" fmla="*/ 0 h 4815840"/>
              <a:gd name="connsiteX46" fmla="*/ 12192001 w 12192001"/>
              <a:gd name="connsiteY46" fmla="*/ 0 h 4815840"/>
              <a:gd name="connsiteX47" fmla="*/ 12192001 w 12192001"/>
              <a:gd name="connsiteY47" fmla="*/ 4815840 h 4815840"/>
              <a:gd name="connsiteX48" fmla="*/ 0 w 12192001"/>
              <a:gd name="connsiteY48" fmla="*/ 4815840 h 4815840"/>
              <a:gd name="connsiteX49" fmla="*/ 0 w 12192001"/>
              <a:gd name="connsiteY49"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67096 w 12192001"/>
              <a:gd name="connsiteY18" fmla="*/ 594002 h 4815840"/>
              <a:gd name="connsiteX19" fmla="*/ 11767372 w 12192001"/>
              <a:gd name="connsiteY19" fmla="*/ 595358 h 4815840"/>
              <a:gd name="connsiteX20" fmla="*/ 11767372 w 12192001"/>
              <a:gd name="connsiteY20" fmla="*/ 597171 h 4815840"/>
              <a:gd name="connsiteX21" fmla="*/ 11767372 w 12192001"/>
              <a:gd name="connsiteY21" fmla="*/ 611858 h 4815840"/>
              <a:gd name="connsiteX22" fmla="*/ 11767372 w 12192001"/>
              <a:gd name="connsiteY22" fmla="*/ 615325 h 4815840"/>
              <a:gd name="connsiteX23" fmla="*/ 11743950 w 12192001"/>
              <a:gd name="connsiteY23" fmla="*/ 639812 h 4815840"/>
              <a:gd name="connsiteX24" fmla="*/ 11507578 w 12192001"/>
              <a:gd name="connsiteY24" fmla="*/ 641481 h 4815840"/>
              <a:gd name="connsiteX25" fmla="*/ 11481927 w 12192001"/>
              <a:gd name="connsiteY25" fmla="*/ 615325 h 4815840"/>
              <a:gd name="connsiteX26" fmla="*/ 11481927 w 12192001"/>
              <a:gd name="connsiteY26" fmla="*/ 611858 h 4815840"/>
              <a:gd name="connsiteX27" fmla="*/ 11481927 w 12192001"/>
              <a:gd name="connsiteY27" fmla="*/ 609076 h 4815840"/>
              <a:gd name="connsiteX28" fmla="*/ 11481926 w 12192001"/>
              <a:gd name="connsiteY28" fmla="*/ 609076 h 4815840"/>
              <a:gd name="connsiteX29" fmla="*/ 11480356 w 12192001"/>
              <a:gd name="connsiteY29" fmla="*/ 524982 h 4815840"/>
              <a:gd name="connsiteX30" fmla="*/ 11479696 w 12192001"/>
              <a:gd name="connsiteY30" fmla="*/ 521721 h 4815840"/>
              <a:gd name="connsiteX31" fmla="*/ 11493943 w 12192001"/>
              <a:gd name="connsiteY31" fmla="*/ 500271 h 4815840"/>
              <a:gd name="connsiteX32" fmla="*/ 11501374 w 12192001"/>
              <a:gd name="connsiteY32" fmla="*/ 498774 h 4815840"/>
              <a:gd name="connsiteX33" fmla="*/ 11501350 w 12192001"/>
              <a:gd name="connsiteY33" fmla="*/ 498442 h 4815840"/>
              <a:gd name="connsiteX34" fmla="*/ 11528691 w 12192001"/>
              <a:gd name="connsiteY34" fmla="*/ 495886 h 4815840"/>
              <a:gd name="connsiteX35" fmla="*/ 11539182 w 12192001"/>
              <a:gd name="connsiteY35" fmla="*/ 495676 h 4815840"/>
              <a:gd name="connsiteX36" fmla="*/ 11539262 w 12192001"/>
              <a:gd name="connsiteY36" fmla="*/ 495660 h 4815840"/>
              <a:gd name="connsiteX37" fmla="*/ 11539328 w 12192001"/>
              <a:gd name="connsiteY37" fmla="*/ 495673 h 4815840"/>
              <a:gd name="connsiteX38" fmla="*/ 11540000 w 12192001"/>
              <a:gd name="connsiteY38" fmla="*/ 495660 h 4815840"/>
              <a:gd name="connsiteX39" fmla="*/ 11624371 w 12192001"/>
              <a:gd name="connsiteY39" fmla="*/ 349989 h 4815840"/>
              <a:gd name="connsiteX40" fmla="*/ 11412281 w 12192001"/>
              <a:gd name="connsiteY40" fmla="*/ 571943 h 4815840"/>
              <a:gd name="connsiteX41" fmla="*/ 11624371 w 12192001"/>
              <a:gd name="connsiteY41" fmla="*/ 793897 h 4815840"/>
              <a:gd name="connsiteX42" fmla="*/ 11836460 w 12192001"/>
              <a:gd name="connsiteY42" fmla="*/ 571943 h 4815840"/>
              <a:gd name="connsiteX43" fmla="*/ 11624371 w 12192001"/>
              <a:gd name="connsiteY43" fmla="*/ 349989 h 4815840"/>
              <a:gd name="connsiteX44" fmla="*/ 0 w 12192001"/>
              <a:gd name="connsiteY44" fmla="*/ 0 h 4815840"/>
              <a:gd name="connsiteX45" fmla="*/ 12192001 w 12192001"/>
              <a:gd name="connsiteY45" fmla="*/ 0 h 4815840"/>
              <a:gd name="connsiteX46" fmla="*/ 12192001 w 12192001"/>
              <a:gd name="connsiteY46" fmla="*/ 4815840 h 4815840"/>
              <a:gd name="connsiteX47" fmla="*/ 0 w 12192001"/>
              <a:gd name="connsiteY47" fmla="*/ 4815840 h 4815840"/>
              <a:gd name="connsiteX48" fmla="*/ 0 w 12192001"/>
              <a:gd name="connsiteY48"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67096 w 12192001"/>
              <a:gd name="connsiteY17" fmla="*/ 594002 h 4815840"/>
              <a:gd name="connsiteX18" fmla="*/ 11767372 w 12192001"/>
              <a:gd name="connsiteY18" fmla="*/ 595358 h 4815840"/>
              <a:gd name="connsiteX19" fmla="*/ 11767372 w 12192001"/>
              <a:gd name="connsiteY19" fmla="*/ 597171 h 4815840"/>
              <a:gd name="connsiteX20" fmla="*/ 11767372 w 12192001"/>
              <a:gd name="connsiteY20" fmla="*/ 611858 h 4815840"/>
              <a:gd name="connsiteX21" fmla="*/ 11767372 w 12192001"/>
              <a:gd name="connsiteY21" fmla="*/ 615325 h 4815840"/>
              <a:gd name="connsiteX22" fmla="*/ 11743950 w 12192001"/>
              <a:gd name="connsiteY22" fmla="*/ 639812 h 4815840"/>
              <a:gd name="connsiteX23" fmla="*/ 11507578 w 12192001"/>
              <a:gd name="connsiteY23" fmla="*/ 641481 h 4815840"/>
              <a:gd name="connsiteX24" fmla="*/ 11481927 w 12192001"/>
              <a:gd name="connsiteY24" fmla="*/ 615325 h 4815840"/>
              <a:gd name="connsiteX25" fmla="*/ 11481927 w 12192001"/>
              <a:gd name="connsiteY25" fmla="*/ 611858 h 4815840"/>
              <a:gd name="connsiteX26" fmla="*/ 11481927 w 12192001"/>
              <a:gd name="connsiteY26" fmla="*/ 609076 h 4815840"/>
              <a:gd name="connsiteX27" fmla="*/ 11481926 w 12192001"/>
              <a:gd name="connsiteY27" fmla="*/ 609076 h 4815840"/>
              <a:gd name="connsiteX28" fmla="*/ 11480356 w 12192001"/>
              <a:gd name="connsiteY28" fmla="*/ 524982 h 4815840"/>
              <a:gd name="connsiteX29" fmla="*/ 11479696 w 12192001"/>
              <a:gd name="connsiteY29" fmla="*/ 521721 h 4815840"/>
              <a:gd name="connsiteX30" fmla="*/ 11493943 w 12192001"/>
              <a:gd name="connsiteY30" fmla="*/ 500271 h 4815840"/>
              <a:gd name="connsiteX31" fmla="*/ 11501374 w 12192001"/>
              <a:gd name="connsiteY31" fmla="*/ 498774 h 4815840"/>
              <a:gd name="connsiteX32" fmla="*/ 11501350 w 12192001"/>
              <a:gd name="connsiteY32" fmla="*/ 498442 h 4815840"/>
              <a:gd name="connsiteX33" fmla="*/ 11528691 w 12192001"/>
              <a:gd name="connsiteY33" fmla="*/ 495886 h 4815840"/>
              <a:gd name="connsiteX34" fmla="*/ 11539182 w 12192001"/>
              <a:gd name="connsiteY34" fmla="*/ 495676 h 4815840"/>
              <a:gd name="connsiteX35" fmla="*/ 11539262 w 12192001"/>
              <a:gd name="connsiteY35" fmla="*/ 495660 h 4815840"/>
              <a:gd name="connsiteX36" fmla="*/ 11539328 w 12192001"/>
              <a:gd name="connsiteY36" fmla="*/ 495673 h 4815840"/>
              <a:gd name="connsiteX37" fmla="*/ 11540000 w 12192001"/>
              <a:gd name="connsiteY37" fmla="*/ 495660 h 4815840"/>
              <a:gd name="connsiteX38" fmla="*/ 11624371 w 12192001"/>
              <a:gd name="connsiteY38" fmla="*/ 349989 h 4815840"/>
              <a:gd name="connsiteX39" fmla="*/ 11412281 w 12192001"/>
              <a:gd name="connsiteY39" fmla="*/ 571943 h 4815840"/>
              <a:gd name="connsiteX40" fmla="*/ 11624371 w 12192001"/>
              <a:gd name="connsiteY40" fmla="*/ 793897 h 4815840"/>
              <a:gd name="connsiteX41" fmla="*/ 11836460 w 12192001"/>
              <a:gd name="connsiteY41" fmla="*/ 571943 h 4815840"/>
              <a:gd name="connsiteX42" fmla="*/ 11624371 w 12192001"/>
              <a:gd name="connsiteY42" fmla="*/ 349989 h 4815840"/>
              <a:gd name="connsiteX43" fmla="*/ 0 w 12192001"/>
              <a:gd name="connsiteY43" fmla="*/ 0 h 4815840"/>
              <a:gd name="connsiteX44" fmla="*/ 12192001 w 12192001"/>
              <a:gd name="connsiteY44" fmla="*/ 0 h 4815840"/>
              <a:gd name="connsiteX45" fmla="*/ 12192001 w 12192001"/>
              <a:gd name="connsiteY45" fmla="*/ 4815840 h 4815840"/>
              <a:gd name="connsiteX46" fmla="*/ 0 w 12192001"/>
              <a:gd name="connsiteY46" fmla="*/ 4815840 h 4815840"/>
              <a:gd name="connsiteX47" fmla="*/ 0 w 12192001"/>
              <a:gd name="connsiteY47"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67096 w 12192001"/>
              <a:gd name="connsiteY16" fmla="*/ 594002 h 4815840"/>
              <a:gd name="connsiteX17" fmla="*/ 11767372 w 12192001"/>
              <a:gd name="connsiteY17" fmla="*/ 595358 h 4815840"/>
              <a:gd name="connsiteX18" fmla="*/ 11767372 w 12192001"/>
              <a:gd name="connsiteY18" fmla="*/ 597171 h 4815840"/>
              <a:gd name="connsiteX19" fmla="*/ 11767372 w 12192001"/>
              <a:gd name="connsiteY19" fmla="*/ 611858 h 4815840"/>
              <a:gd name="connsiteX20" fmla="*/ 11767372 w 12192001"/>
              <a:gd name="connsiteY20" fmla="*/ 615325 h 4815840"/>
              <a:gd name="connsiteX21" fmla="*/ 11743950 w 12192001"/>
              <a:gd name="connsiteY21" fmla="*/ 639812 h 4815840"/>
              <a:gd name="connsiteX22" fmla="*/ 11507578 w 12192001"/>
              <a:gd name="connsiteY22" fmla="*/ 641481 h 4815840"/>
              <a:gd name="connsiteX23" fmla="*/ 11481927 w 12192001"/>
              <a:gd name="connsiteY23" fmla="*/ 615325 h 4815840"/>
              <a:gd name="connsiteX24" fmla="*/ 11481927 w 12192001"/>
              <a:gd name="connsiteY24" fmla="*/ 611858 h 4815840"/>
              <a:gd name="connsiteX25" fmla="*/ 11481927 w 12192001"/>
              <a:gd name="connsiteY25" fmla="*/ 609076 h 4815840"/>
              <a:gd name="connsiteX26" fmla="*/ 11481926 w 12192001"/>
              <a:gd name="connsiteY26" fmla="*/ 609076 h 4815840"/>
              <a:gd name="connsiteX27" fmla="*/ 11480356 w 12192001"/>
              <a:gd name="connsiteY27" fmla="*/ 524982 h 4815840"/>
              <a:gd name="connsiteX28" fmla="*/ 11479696 w 12192001"/>
              <a:gd name="connsiteY28" fmla="*/ 521721 h 4815840"/>
              <a:gd name="connsiteX29" fmla="*/ 11493943 w 12192001"/>
              <a:gd name="connsiteY29" fmla="*/ 500271 h 4815840"/>
              <a:gd name="connsiteX30" fmla="*/ 11501374 w 12192001"/>
              <a:gd name="connsiteY30" fmla="*/ 498774 h 4815840"/>
              <a:gd name="connsiteX31" fmla="*/ 11501350 w 12192001"/>
              <a:gd name="connsiteY31" fmla="*/ 498442 h 4815840"/>
              <a:gd name="connsiteX32" fmla="*/ 11528691 w 12192001"/>
              <a:gd name="connsiteY32" fmla="*/ 495886 h 4815840"/>
              <a:gd name="connsiteX33" fmla="*/ 11539182 w 12192001"/>
              <a:gd name="connsiteY33" fmla="*/ 495676 h 4815840"/>
              <a:gd name="connsiteX34" fmla="*/ 11539262 w 12192001"/>
              <a:gd name="connsiteY34" fmla="*/ 495660 h 4815840"/>
              <a:gd name="connsiteX35" fmla="*/ 11539328 w 12192001"/>
              <a:gd name="connsiteY35" fmla="*/ 495673 h 4815840"/>
              <a:gd name="connsiteX36" fmla="*/ 11540000 w 12192001"/>
              <a:gd name="connsiteY36" fmla="*/ 495660 h 4815840"/>
              <a:gd name="connsiteX37" fmla="*/ 11624371 w 12192001"/>
              <a:gd name="connsiteY37" fmla="*/ 349989 h 4815840"/>
              <a:gd name="connsiteX38" fmla="*/ 11412281 w 12192001"/>
              <a:gd name="connsiteY38" fmla="*/ 571943 h 4815840"/>
              <a:gd name="connsiteX39" fmla="*/ 11624371 w 12192001"/>
              <a:gd name="connsiteY39" fmla="*/ 793897 h 4815840"/>
              <a:gd name="connsiteX40" fmla="*/ 11836460 w 12192001"/>
              <a:gd name="connsiteY40" fmla="*/ 571943 h 4815840"/>
              <a:gd name="connsiteX41" fmla="*/ 11624371 w 12192001"/>
              <a:gd name="connsiteY41" fmla="*/ 349989 h 4815840"/>
              <a:gd name="connsiteX42" fmla="*/ 0 w 12192001"/>
              <a:gd name="connsiteY42" fmla="*/ 0 h 4815840"/>
              <a:gd name="connsiteX43" fmla="*/ 12192001 w 12192001"/>
              <a:gd name="connsiteY43" fmla="*/ 0 h 4815840"/>
              <a:gd name="connsiteX44" fmla="*/ 12192001 w 12192001"/>
              <a:gd name="connsiteY44" fmla="*/ 4815840 h 4815840"/>
              <a:gd name="connsiteX45" fmla="*/ 0 w 12192001"/>
              <a:gd name="connsiteY45" fmla="*/ 4815840 h 4815840"/>
              <a:gd name="connsiteX46" fmla="*/ 0 w 12192001"/>
              <a:gd name="connsiteY46"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767096 w 12192001"/>
              <a:gd name="connsiteY15" fmla="*/ 594002 h 4815840"/>
              <a:gd name="connsiteX16" fmla="*/ 11767372 w 12192001"/>
              <a:gd name="connsiteY16" fmla="*/ 595358 h 4815840"/>
              <a:gd name="connsiteX17" fmla="*/ 11767372 w 12192001"/>
              <a:gd name="connsiteY17" fmla="*/ 597171 h 4815840"/>
              <a:gd name="connsiteX18" fmla="*/ 11767372 w 12192001"/>
              <a:gd name="connsiteY18" fmla="*/ 611858 h 4815840"/>
              <a:gd name="connsiteX19" fmla="*/ 11767372 w 12192001"/>
              <a:gd name="connsiteY19" fmla="*/ 615325 h 4815840"/>
              <a:gd name="connsiteX20" fmla="*/ 11743950 w 12192001"/>
              <a:gd name="connsiteY20" fmla="*/ 639812 h 4815840"/>
              <a:gd name="connsiteX21" fmla="*/ 11507578 w 12192001"/>
              <a:gd name="connsiteY21" fmla="*/ 641481 h 4815840"/>
              <a:gd name="connsiteX22" fmla="*/ 11481927 w 12192001"/>
              <a:gd name="connsiteY22" fmla="*/ 615325 h 4815840"/>
              <a:gd name="connsiteX23" fmla="*/ 11481927 w 12192001"/>
              <a:gd name="connsiteY23" fmla="*/ 611858 h 4815840"/>
              <a:gd name="connsiteX24" fmla="*/ 11481927 w 12192001"/>
              <a:gd name="connsiteY24" fmla="*/ 609076 h 4815840"/>
              <a:gd name="connsiteX25" fmla="*/ 11481926 w 12192001"/>
              <a:gd name="connsiteY25" fmla="*/ 609076 h 4815840"/>
              <a:gd name="connsiteX26" fmla="*/ 11480356 w 12192001"/>
              <a:gd name="connsiteY26" fmla="*/ 524982 h 4815840"/>
              <a:gd name="connsiteX27" fmla="*/ 11479696 w 12192001"/>
              <a:gd name="connsiteY27" fmla="*/ 521721 h 4815840"/>
              <a:gd name="connsiteX28" fmla="*/ 11493943 w 12192001"/>
              <a:gd name="connsiteY28" fmla="*/ 500271 h 4815840"/>
              <a:gd name="connsiteX29" fmla="*/ 11501374 w 12192001"/>
              <a:gd name="connsiteY29" fmla="*/ 498774 h 4815840"/>
              <a:gd name="connsiteX30" fmla="*/ 11501350 w 12192001"/>
              <a:gd name="connsiteY30" fmla="*/ 498442 h 4815840"/>
              <a:gd name="connsiteX31" fmla="*/ 11528691 w 12192001"/>
              <a:gd name="connsiteY31" fmla="*/ 495886 h 4815840"/>
              <a:gd name="connsiteX32" fmla="*/ 11539182 w 12192001"/>
              <a:gd name="connsiteY32" fmla="*/ 495676 h 4815840"/>
              <a:gd name="connsiteX33" fmla="*/ 11539262 w 12192001"/>
              <a:gd name="connsiteY33" fmla="*/ 495660 h 4815840"/>
              <a:gd name="connsiteX34" fmla="*/ 11539328 w 12192001"/>
              <a:gd name="connsiteY34" fmla="*/ 495673 h 4815840"/>
              <a:gd name="connsiteX35" fmla="*/ 11540000 w 12192001"/>
              <a:gd name="connsiteY35" fmla="*/ 495660 h 4815840"/>
              <a:gd name="connsiteX36" fmla="*/ 11624371 w 12192001"/>
              <a:gd name="connsiteY36" fmla="*/ 349989 h 4815840"/>
              <a:gd name="connsiteX37" fmla="*/ 11412281 w 12192001"/>
              <a:gd name="connsiteY37" fmla="*/ 571943 h 4815840"/>
              <a:gd name="connsiteX38" fmla="*/ 11624371 w 12192001"/>
              <a:gd name="connsiteY38" fmla="*/ 793897 h 4815840"/>
              <a:gd name="connsiteX39" fmla="*/ 11836460 w 12192001"/>
              <a:gd name="connsiteY39" fmla="*/ 571943 h 4815840"/>
              <a:gd name="connsiteX40" fmla="*/ 11624371 w 12192001"/>
              <a:gd name="connsiteY40" fmla="*/ 349989 h 4815840"/>
              <a:gd name="connsiteX41" fmla="*/ 0 w 12192001"/>
              <a:gd name="connsiteY41" fmla="*/ 0 h 4815840"/>
              <a:gd name="connsiteX42" fmla="*/ 12192001 w 12192001"/>
              <a:gd name="connsiteY42" fmla="*/ 0 h 4815840"/>
              <a:gd name="connsiteX43" fmla="*/ 12192001 w 12192001"/>
              <a:gd name="connsiteY43" fmla="*/ 4815840 h 4815840"/>
              <a:gd name="connsiteX44" fmla="*/ 0 w 12192001"/>
              <a:gd name="connsiteY44" fmla="*/ 4815840 h 4815840"/>
              <a:gd name="connsiteX45" fmla="*/ 0 w 12192001"/>
              <a:gd name="connsiteY45"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767096 w 12192001"/>
              <a:gd name="connsiteY14" fmla="*/ 594002 h 4815840"/>
              <a:gd name="connsiteX15" fmla="*/ 11767372 w 12192001"/>
              <a:gd name="connsiteY15" fmla="*/ 595358 h 4815840"/>
              <a:gd name="connsiteX16" fmla="*/ 11767372 w 12192001"/>
              <a:gd name="connsiteY16" fmla="*/ 597171 h 4815840"/>
              <a:gd name="connsiteX17" fmla="*/ 11767372 w 12192001"/>
              <a:gd name="connsiteY17" fmla="*/ 611858 h 4815840"/>
              <a:gd name="connsiteX18" fmla="*/ 11767372 w 12192001"/>
              <a:gd name="connsiteY18" fmla="*/ 615325 h 4815840"/>
              <a:gd name="connsiteX19" fmla="*/ 11743950 w 12192001"/>
              <a:gd name="connsiteY19" fmla="*/ 639812 h 4815840"/>
              <a:gd name="connsiteX20" fmla="*/ 11507578 w 12192001"/>
              <a:gd name="connsiteY20" fmla="*/ 641481 h 4815840"/>
              <a:gd name="connsiteX21" fmla="*/ 11481927 w 12192001"/>
              <a:gd name="connsiteY21" fmla="*/ 615325 h 4815840"/>
              <a:gd name="connsiteX22" fmla="*/ 11481927 w 12192001"/>
              <a:gd name="connsiteY22" fmla="*/ 611858 h 4815840"/>
              <a:gd name="connsiteX23" fmla="*/ 11481927 w 12192001"/>
              <a:gd name="connsiteY23" fmla="*/ 609076 h 4815840"/>
              <a:gd name="connsiteX24" fmla="*/ 11481926 w 12192001"/>
              <a:gd name="connsiteY24" fmla="*/ 609076 h 4815840"/>
              <a:gd name="connsiteX25" fmla="*/ 11480356 w 12192001"/>
              <a:gd name="connsiteY25" fmla="*/ 524982 h 4815840"/>
              <a:gd name="connsiteX26" fmla="*/ 11479696 w 12192001"/>
              <a:gd name="connsiteY26" fmla="*/ 521721 h 4815840"/>
              <a:gd name="connsiteX27" fmla="*/ 11493943 w 12192001"/>
              <a:gd name="connsiteY27" fmla="*/ 500271 h 4815840"/>
              <a:gd name="connsiteX28" fmla="*/ 11501374 w 12192001"/>
              <a:gd name="connsiteY28" fmla="*/ 498774 h 4815840"/>
              <a:gd name="connsiteX29" fmla="*/ 11501350 w 12192001"/>
              <a:gd name="connsiteY29" fmla="*/ 498442 h 4815840"/>
              <a:gd name="connsiteX30" fmla="*/ 11528691 w 12192001"/>
              <a:gd name="connsiteY30" fmla="*/ 495886 h 4815840"/>
              <a:gd name="connsiteX31" fmla="*/ 11539182 w 12192001"/>
              <a:gd name="connsiteY31" fmla="*/ 495676 h 4815840"/>
              <a:gd name="connsiteX32" fmla="*/ 11539262 w 12192001"/>
              <a:gd name="connsiteY32" fmla="*/ 495660 h 4815840"/>
              <a:gd name="connsiteX33" fmla="*/ 11539328 w 12192001"/>
              <a:gd name="connsiteY33" fmla="*/ 495673 h 4815840"/>
              <a:gd name="connsiteX34" fmla="*/ 11540000 w 12192001"/>
              <a:gd name="connsiteY34" fmla="*/ 495660 h 4815840"/>
              <a:gd name="connsiteX35" fmla="*/ 11624371 w 12192001"/>
              <a:gd name="connsiteY35" fmla="*/ 349989 h 4815840"/>
              <a:gd name="connsiteX36" fmla="*/ 11412281 w 12192001"/>
              <a:gd name="connsiteY36" fmla="*/ 571943 h 4815840"/>
              <a:gd name="connsiteX37" fmla="*/ 11624371 w 12192001"/>
              <a:gd name="connsiteY37" fmla="*/ 793897 h 4815840"/>
              <a:gd name="connsiteX38" fmla="*/ 11836460 w 12192001"/>
              <a:gd name="connsiteY38" fmla="*/ 571943 h 4815840"/>
              <a:gd name="connsiteX39" fmla="*/ 11624371 w 12192001"/>
              <a:gd name="connsiteY39" fmla="*/ 349989 h 4815840"/>
              <a:gd name="connsiteX40" fmla="*/ 0 w 12192001"/>
              <a:gd name="connsiteY40" fmla="*/ 0 h 4815840"/>
              <a:gd name="connsiteX41" fmla="*/ 12192001 w 12192001"/>
              <a:gd name="connsiteY41" fmla="*/ 0 h 4815840"/>
              <a:gd name="connsiteX42" fmla="*/ 12192001 w 12192001"/>
              <a:gd name="connsiteY42" fmla="*/ 4815840 h 4815840"/>
              <a:gd name="connsiteX43" fmla="*/ 0 w 12192001"/>
              <a:gd name="connsiteY43" fmla="*/ 4815840 h 4815840"/>
              <a:gd name="connsiteX44" fmla="*/ 0 w 12192001"/>
              <a:gd name="connsiteY44"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767096 w 12192001"/>
              <a:gd name="connsiteY13" fmla="*/ 594002 h 4815840"/>
              <a:gd name="connsiteX14" fmla="*/ 11767372 w 12192001"/>
              <a:gd name="connsiteY14" fmla="*/ 595358 h 4815840"/>
              <a:gd name="connsiteX15" fmla="*/ 11767372 w 12192001"/>
              <a:gd name="connsiteY15" fmla="*/ 597171 h 4815840"/>
              <a:gd name="connsiteX16" fmla="*/ 11767372 w 12192001"/>
              <a:gd name="connsiteY16" fmla="*/ 611858 h 4815840"/>
              <a:gd name="connsiteX17" fmla="*/ 11767372 w 12192001"/>
              <a:gd name="connsiteY17" fmla="*/ 615325 h 4815840"/>
              <a:gd name="connsiteX18" fmla="*/ 11743950 w 12192001"/>
              <a:gd name="connsiteY18" fmla="*/ 639812 h 4815840"/>
              <a:gd name="connsiteX19" fmla="*/ 11507578 w 12192001"/>
              <a:gd name="connsiteY19" fmla="*/ 641481 h 4815840"/>
              <a:gd name="connsiteX20" fmla="*/ 11481927 w 12192001"/>
              <a:gd name="connsiteY20" fmla="*/ 615325 h 4815840"/>
              <a:gd name="connsiteX21" fmla="*/ 11481927 w 12192001"/>
              <a:gd name="connsiteY21" fmla="*/ 611858 h 4815840"/>
              <a:gd name="connsiteX22" fmla="*/ 11481927 w 12192001"/>
              <a:gd name="connsiteY22" fmla="*/ 609076 h 4815840"/>
              <a:gd name="connsiteX23" fmla="*/ 11481926 w 12192001"/>
              <a:gd name="connsiteY23" fmla="*/ 609076 h 4815840"/>
              <a:gd name="connsiteX24" fmla="*/ 11480356 w 12192001"/>
              <a:gd name="connsiteY24" fmla="*/ 524982 h 4815840"/>
              <a:gd name="connsiteX25" fmla="*/ 11479696 w 12192001"/>
              <a:gd name="connsiteY25" fmla="*/ 521721 h 4815840"/>
              <a:gd name="connsiteX26" fmla="*/ 11493943 w 12192001"/>
              <a:gd name="connsiteY26" fmla="*/ 500271 h 4815840"/>
              <a:gd name="connsiteX27" fmla="*/ 11501374 w 12192001"/>
              <a:gd name="connsiteY27" fmla="*/ 498774 h 4815840"/>
              <a:gd name="connsiteX28" fmla="*/ 11501350 w 12192001"/>
              <a:gd name="connsiteY28" fmla="*/ 498442 h 4815840"/>
              <a:gd name="connsiteX29" fmla="*/ 11528691 w 12192001"/>
              <a:gd name="connsiteY29" fmla="*/ 495886 h 4815840"/>
              <a:gd name="connsiteX30" fmla="*/ 11539182 w 12192001"/>
              <a:gd name="connsiteY30" fmla="*/ 495676 h 4815840"/>
              <a:gd name="connsiteX31" fmla="*/ 11539262 w 12192001"/>
              <a:gd name="connsiteY31" fmla="*/ 495660 h 4815840"/>
              <a:gd name="connsiteX32" fmla="*/ 11539328 w 12192001"/>
              <a:gd name="connsiteY32" fmla="*/ 495673 h 4815840"/>
              <a:gd name="connsiteX33" fmla="*/ 11540000 w 12192001"/>
              <a:gd name="connsiteY33" fmla="*/ 495660 h 4815840"/>
              <a:gd name="connsiteX34" fmla="*/ 11624371 w 12192001"/>
              <a:gd name="connsiteY34" fmla="*/ 349989 h 4815840"/>
              <a:gd name="connsiteX35" fmla="*/ 11412281 w 12192001"/>
              <a:gd name="connsiteY35" fmla="*/ 571943 h 4815840"/>
              <a:gd name="connsiteX36" fmla="*/ 11624371 w 12192001"/>
              <a:gd name="connsiteY36" fmla="*/ 793897 h 4815840"/>
              <a:gd name="connsiteX37" fmla="*/ 11836460 w 12192001"/>
              <a:gd name="connsiteY37" fmla="*/ 571943 h 4815840"/>
              <a:gd name="connsiteX38" fmla="*/ 11624371 w 12192001"/>
              <a:gd name="connsiteY38" fmla="*/ 349989 h 4815840"/>
              <a:gd name="connsiteX39" fmla="*/ 0 w 12192001"/>
              <a:gd name="connsiteY39" fmla="*/ 0 h 4815840"/>
              <a:gd name="connsiteX40" fmla="*/ 12192001 w 12192001"/>
              <a:gd name="connsiteY40" fmla="*/ 0 h 4815840"/>
              <a:gd name="connsiteX41" fmla="*/ 12192001 w 12192001"/>
              <a:gd name="connsiteY41" fmla="*/ 4815840 h 4815840"/>
              <a:gd name="connsiteX42" fmla="*/ 0 w 12192001"/>
              <a:gd name="connsiteY42" fmla="*/ 4815840 h 4815840"/>
              <a:gd name="connsiteX43" fmla="*/ 0 w 12192001"/>
              <a:gd name="connsiteY43"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767096 w 12192001"/>
              <a:gd name="connsiteY12" fmla="*/ 594002 h 4815840"/>
              <a:gd name="connsiteX13" fmla="*/ 11767372 w 12192001"/>
              <a:gd name="connsiteY13" fmla="*/ 595358 h 4815840"/>
              <a:gd name="connsiteX14" fmla="*/ 11767372 w 12192001"/>
              <a:gd name="connsiteY14" fmla="*/ 597171 h 4815840"/>
              <a:gd name="connsiteX15" fmla="*/ 11767372 w 12192001"/>
              <a:gd name="connsiteY15" fmla="*/ 611858 h 4815840"/>
              <a:gd name="connsiteX16" fmla="*/ 11767372 w 12192001"/>
              <a:gd name="connsiteY16" fmla="*/ 615325 h 4815840"/>
              <a:gd name="connsiteX17" fmla="*/ 11743950 w 12192001"/>
              <a:gd name="connsiteY17" fmla="*/ 639812 h 4815840"/>
              <a:gd name="connsiteX18" fmla="*/ 11507578 w 12192001"/>
              <a:gd name="connsiteY18" fmla="*/ 641481 h 4815840"/>
              <a:gd name="connsiteX19" fmla="*/ 11481927 w 12192001"/>
              <a:gd name="connsiteY19" fmla="*/ 615325 h 4815840"/>
              <a:gd name="connsiteX20" fmla="*/ 11481927 w 12192001"/>
              <a:gd name="connsiteY20" fmla="*/ 611858 h 4815840"/>
              <a:gd name="connsiteX21" fmla="*/ 11481927 w 12192001"/>
              <a:gd name="connsiteY21" fmla="*/ 609076 h 4815840"/>
              <a:gd name="connsiteX22" fmla="*/ 11481926 w 12192001"/>
              <a:gd name="connsiteY22" fmla="*/ 609076 h 4815840"/>
              <a:gd name="connsiteX23" fmla="*/ 11480356 w 12192001"/>
              <a:gd name="connsiteY23" fmla="*/ 524982 h 4815840"/>
              <a:gd name="connsiteX24" fmla="*/ 11479696 w 12192001"/>
              <a:gd name="connsiteY24" fmla="*/ 521721 h 4815840"/>
              <a:gd name="connsiteX25" fmla="*/ 11493943 w 12192001"/>
              <a:gd name="connsiteY25" fmla="*/ 500271 h 4815840"/>
              <a:gd name="connsiteX26" fmla="*/ 11501374 w 12192001"/>
              <a:gd name="connsiteY26" fmla="*/ 498774 h 4815840"/>
              <a:gd name="connsiteX27" fmla="*/ 11501350 w 12192001"/>
              <a:gd name="connsiteY27" fmla="*/ 498442 h 4815840"/>
              <a:gd name="connsiteX28" fmla="*/ 11528691 w 12192001"/>
              <a:gd name="connsiteY28" fmla="*/ 495886 h 4815840"/>
              <a:gd name="connsiteX29" fmla="*/ 11539182 w 12192001"/>
              <a:gd name="connsiteY29" fmla="*/ 495676 h 4815840"/>
              <a:gd name="connsiteX30" fmla="*/ 11539262 w 12192001"/>
              <a:gd name="connsiteY30" fmla="*/ 495660 h 4815840"/>
              <a:gd name="connsiteX31" fmla="*/ 11539328 w 12192001"/>
              <a:gd name="connsiteY31" fmla="*/ 495673 h 4815840"/>
              <a:gd name="connsiteX32" fmla="*/ 11540000 w 12192001"/>
              <a:gd name="connsiteY32" fmla="*/ 495660 h 4815840"/>
              <a:gd name="connsiteX33" fmla="*/ 11624371 w 12192001"/>
              <a:gd name="connsiteY33" fmla="*/ 349989 h 4815840"/>
              <a:gd name="connsiteX34" fmla="*/ 11412281 w 12192001"/>
              <a:gd name="connsiteY34" fmla="*/ 571943 h 4815840"/>
              <a:gd name="connsiteX35" fmla="*/ 11624371 w 12192001"/>
              <a:gd name="connsiteY35" fmla="*/ 793897 h 4815840"/>
              <a:gd name="connsiteX36" fmla="*/ 11836460 w 12192001"/>
              <a:gd name="connsiteY36" fmla="*/ 571943 h 4815840"/>
              <a:gd name="connsiteX37" fmla="*/ 11624371 w 12192001"/>
              <a:gd name="connsiteY37" fmla="*/ 349989 h 4815840"/>
              <a:gd name="connsiteX38" fmla="*/ 0 w 12192001"/>
              <a:gd name="connsiteY38" fmla="*/ 0 h 4815840"/>
              <a:gd name="connsiteX39" fmla="*/ 12192001 w 12192001"/>
              <a:gd name="connsiteY39" fmla="*/ 0 h 4815840"/>
              <a:gd name="connsiteX40" fmla="*/ 12192001 w 12192001"/>
              <a:gd name="connsiteY40" fmla="*/ 4815840 h 4815840"/>
              <a:gd name="connsiteX41" fmla="*/ 0 w 12192001"/>
              <a:gd name="connsiteY41" fmla="*/ 4815840 h 4815840"/>
              <a:gd name="connsiteX42" fmla="*/ 0 w 12192001"/>
              <a:gd name="connsiteY42"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767096 w 12192001"/>
              <a:gd name="connsiteY12" fmla="*/ 594002 h 4815840"/>
              <a:gd name="connsiteX13" fmla="*/ 11767372 w 12192001"/>
              <a:gd name="connsiteY13" fmla="*/ 595358 h 4815840"/>
              <a:gd name="connsiteX14" fmla="*/ 11767372 w 12192001"/>
              <a:gd name="connsiteY14" fmla="*/ 597171 h 4815840"/>
              <a:gd name="connsiteX15" fmla="*/ 11767372 w 12192001"/>
              <a:gd name="connsiteY15" fmla="*/ 611858 h 4815840"/>
              <a:gd name="connsiteX16" fmla="*/ 11767372 w 12192001"/>
              <a:gd name="connsiteY16" fmla="*/ 615325 h 4815840"/>
              <a:gd name="connsiteX17" fmla="*/ 11507578 w 12192001"/>
              <a:gd name="connsiteY17" fmla="*/ 641481 h 4815840"/>
              <a:gd name="connsiteX18" fmla="*/ 11481927 w 12192001"/>
              <a:gd name="connsiteY18" fmla="*/ 615325 h 4815840"/>
              <a:gd name="connsiteX19" fmla="*/ 11481927 w 12192001"/>
              <a:gd name="connsiteY19" fmla="*/ 611858 h 4815840"/>
              <a:gd name="connsiteX20" fmla="*/ 11481927 w 12192001"/>
              <a:gd name="connsiteY20" fmla="*/ 609076 h 4815840"/>
              <a:gd name="connsiteX21" fmla="*/ 11481926 w 12192001"/>
              <a:gd name="connsiteY21" fmla="*/ 609076 h 4815840"/>
              <a:gd name="connsiteX22" fmla="*/ 11480356 w 12192001"/>
              <a:gd name="connsiteY22" fmla="*/ 524982 h 4815840"/>
              <a:gd name="connsiteX23" fmla="*/ 11479696 w 12192001"/>
              <a:gd name="connsiteY23" fmla="*/ 521721 h 4815840"/>
              <a:gd name="connsiteX24" fmla="*/ 11493943 w 12192001"/>
              <a:gd name="connsiteY24" fmla="*/ 500271 h 4815840"/>
              <a:gd name="connsiteX25" fmla="*/ 11501374 w 12192001"/>
              <a:gd name="connsiteY25" fmla="*/ 498774 h 4815840"/>
              <a:gd name="connsiteX26" fmla="*/ 11501350 w 12192001"/>
              <a:gd name="connsiteY26" fmla="*/ 498442 h 4815840"/>
              <a:gd name="connsiteX27" fmla="*/ 11528691 w 12192001"/>
              <a:gd name="connsiteY27" fmla="*/ 495886 h 4815840"/>
              <a:gd name="connsiteX28" fmla="*/ 11539182 w 12192001"/>
              <a:gd name="connsiteY28" fmla="*/ 495676 h 4815840"/>
              <a:gd name="connsiteX29" fmla="*/ 11539262 w 12192001"/>
              <a:gd name="connsiteY29" fmla="*/ 495660 h 4815840"/>
              <a:gd name="connsiteX30" fmla="*/ 11539328 w 12192001"/>
              <a:gd name="connsiteY30" fmla="*/ 495673 h 4815840"/>
              <a:gd name="connsiteX31" fmla="*/ 11540000 w 12192001"/>
              <a:gd name="connsiteY31" fmla="*/ 495660 h 4815840"/>
              <a:gd name="connsiteX32" fmla="*/ 11624371 w 12192001"/>
              <a:gd name="connsiteY32" fmla="*/ 349989 h 4815840"/>
              <a:gd name="connsiteX33" fmla="*/ 11412281 w 12192001"/>
              <a:gd name="connsiteY33" fmla="*/ 571943 h 4815840"/>
              <a:gd name="connsiteX34" fmla="*/ 11624371 w 12192001"/>
              <a:gd name="connsiteY34" fmla="*/ 793897 h 4815840"/>
              <a:gd name="connsiteX35" fmla="*/ 11836460 w 12192001"/>
              <a:gd name="connsiteY35" fmla="*/ 571943 h 4815840"/>
              <a:gd name="connsiteX36" fmla="*/ 11624371 w 12192001"/>
              <a:gd name="connsiteY36" fmla="*/ 349989 h 4815840"/>
              <a:gd name="connsiteX37" fmla="*/ 0 w 12192001"/>
              <a:gd name="connsiteY37" fmla="*/ 0 h 4815840"/>
              <a:gd name="connsiteX38" fmla="*/ 12192001 w 12192001"/>
              <a:gd name="connsiteY38" fmla="*/ 0 h 4815840"/>
              <a:gd name="connsiteX39" fmla="*/ 12192001 w 12192001"/>
              <a:gd name="connsiteY39" fmla="*/ 4815840 h 4815840"/>
              <a:gd name="connsiteX40" fmla="*/ 0 w 12192001"/>
              <a:gd name="connsiteY40" fmla="*/ 4815840 h 4815840"/>
              <a:gd name="connsiteX41" fmla="*/ 0 w 12192001"/>
              <a:gd name="connsiteY41"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767372 w 12192001"/>
              <a:gd name="connsiteY12" fmla="*/ 595358 h 4815840"/>
              <a:gd name="connsiteX13" fmla="*/ 11767372 w 12192001"/>
              <a:gd name="connsiteY13" fmla="*/ 597171 h 4815840"/>
              <a:gd name="connsiteX14" fmla="*/ 11767372 w 12192001"/>
              <a:gd name="connsiteY14" fmla="*/ 611858 h 4815840"/>
              <a:gd name="connsiteX15" fmla="*/ 11767372 w 12192001"/>
              <a:gd name="connsiteY15" fmla="*/ 615325 h 4815840"/>
              <a:gd name="connsiteX16" fmla="*/ 11507578 w 12192001"/>
              <a:gd name="connsiteY16" fmla="*/ 641481 h 4815840"/>
              <a:gd name="connsiteX17" fmla="*/ 11481927 w 12192001"/>
              <a:gd name="connsiteY17" fmla="*/ 615325 h 4815840"/>
              <a:gd name="connsiteX18" fmla="*/ 11481927 w 12192001"/>
              <a:gd name="connsiteY18" fmla="*/ 611858 h 4815840"/>
              <a:gd name="connsiteX19" fmla="*/ 11481927 w 12192001"/>
              <a:gd name="connsiteY19" fmla="*/ 609076 h 4815840"/>
              <a:gd name="connsiteX20" fmla="*/ 11481926 w 12192001"/>
              <a:gd name="connsiteY20" fmla="*/ 609076 h 4815840"/>
              <a:gd name="connsiteX21" fmla="*/ 11480356 w 12192001"/>
              <a:gd name="connsiteY21" fmla="*/ 524982 h 4815840"/>
              <a:gd name="connsiteX22" fmla="*/ 11479696 w 12192001"/>
              <a:gd name="connsiteY22" fmla="*/ 521721 h 4815840"/>
              <a:gd name="connsiteX23" fmla="*/ 11493943 w 12192001"/>
              <a:gd name="connsiteY23" fmla="*/ 500271 h 4815840"/>
              <a:gd name="connsiteX24" fmla="*/ 11501374 w 12192001"/>
              <a:gd name="connsiteY24" fmla="*/ 498774 h 4815840"/>
              <a:gd name="connsiteX25" fmla="*/ 11501350 w 12192001"/>
              <a:gd name="connsiteY25" fmla="*/ 498442 h 4815840"/>
              <a:gd name="connsiteX26" fmla="*/ 11528691 w 12192001"/>
              <a:gd name="connsiteY26" fmla="*/ 495886 h 4815840"/>
              <a:gd name="connsiteX27" fmla="*/ 11539182 w 12192001"/>
              <a:gd name="connsiteY27" fmla="*/ 495676 h 4815840"/>
              <a:gd name="connsiteX28" fmla="*/ 11539262 w 12192001"/>
              <a:gd name="connsiteY28" fmla="*/ 495660 h 4815840"/>
              <a:gd name="connsiteX29" fmla="*/ 11539328 w 12192001"/>
              <a:gd name="connsiteY29" fmla="*/ 495673 h 4815840"/>
              <a:gd name="connsiteX30" fmla="*/ 11540000 w 12192001"/>
              <a:gd name="connsiteY30" fmla="*/ 495660 h 4815840"/>
              <a:gd name="connsiteX31" fmla="*/ 11624371 w 12192001"/>
              <a:gd name="connsiteY31" fmla="*/ 349989 h 4815840"/>
              <a:gd name="connsiteX32" fmla="*/ 11412281 w 12192001"/>
              <a:gd name="connsiteY32" fmla="*/ 571943 h 4815840"/>
              <a:gd name="connsiteX33" fmla="*/ 11624371 w 12192001"/>
              <a:gd name="connsiteY33" fmla="*/ 793897 h 4815840"/>
              <a:gd name="connsiteX34" fmla="*/ 11836460 w 12192001"/>
              <a:gd name="connsiteY34" fmla="*/ 571943 h 4815840"/>
              <a:gd name="connsiteX35" fmla="*/ 11624371 w 12192001"/>
              <a:gd name="connsiteY35" fmla="*/ 349989 h 4815840"/>
              <a:gd name="connsiteX36" fmla="*/ 0 w 12192001"/>
              <a:gd name="connsiteY36" fmla="*/ 0 h 4815840"/>
              <a:gd name="connsiteX37" fmla="*/ 12192001 w 12192001"/>
              <a:gd name="connsiteY37" fmla="*/ 0 h 4815840"/>
              <a:gd name="connsiteX38" fmla="*/ 12192001 w 12192001"/>
              <a:gd name="connsiteY38" fmla="*/ 4815840 h 4815840"/>
              <a:gd name="connsiteX39" fmla="*/ 0 w 12192001"/>
              <a:gd name="connsiteY39" fmla="*/ 4815840 h 4815840"/>
              <a:gd name="connsiteX40" fmla="*/ 0 w 12192001"/>
              <a:gd name="connsiteY40"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767372 w 12192001"/>
              <a:gd name="connsiteY12" fmla="*/ 595358 h 4815840"/>
              <a:gd name="connsiteX13" fmla="*/ 11767372 w 12192001"/>
              <a:gd name="connsiteY13" fmla="*/ 597171 h 4815840"/>
              <a:gd name="connsiteX14" fmla="*/ 11767372 w 12192001"/>
              <a:gd name="connsiteY14" fmla="*/ 611858 h 4815840"/>
              <a:gd name="connsiteX15" fmla="*/ 11507578 w 12192001"/>
              <a:gd name="connsiteY15" fmla="*/ 641481 h 4815840"/>
              <a:gd name="connsiteX16" fmla="*/ 11481927 w 12192001"/>
              <a:gd name="connsiteY16" fmla="*/ 615325 h 4815840"/>
              <a:gd name="connsiteX17" fmla="*/ 11481927 w 12192001"/>
              <a:gd name="connsiteY17" fmla="*/ 611858 h 4815840"/>
              <a:gd name="connsiteX18" fmla="*/ 11481927 w 12192001"/>
              <a:gd name="connsiteY18" fmla="*/ 609076 h 4815840"/>
              <a:gd name="connsiteX19" fmla="*/ 11481926 w 12192001"/>
              <a:gd name="connsiteY19" fmla="*/ 609076 h 4815840"/>
              <a:gd name="connsiteX20" fmla="*/ 11480356 w 12192001"/>
              <a:gd name="connsiteY20" fmla="*/ 524982 h 4815840"/>
              <a:gd name="connsiteX21" fmla="*/ 11479696 w 12192001"/>
              <a:gd name="connsiteY21" fmla="*/ 521721 h 4815840"/>
              <a:gd name="connsiteX22" fmla="*/ 11493943 w 12192001"/>
              <a:gd name="connsiteY22" fmla="*/ 500271 h 4815840"/>
              <a:gd name="connsiteX23" fmla="*/ 11501374 w 12192001"/>
              <a:gd name="connsiteY23" fmla="*/ 498774 h 4815840"/>
              <a:gd name="connsiteX24" fmla="*/ 11501350 w 12192001"/>
              <a:gd name="connsiteY24" fmla="*/ 498442 h 4815840"/>
              <a:gd name="connsiteX25" fmla="*/ 11528691 w 12192001"/>
              <a:gd name="connsiteY25" fmla="*/ 495886 h 4815840"/>
              <a:gd name="connsiteX26" fmla="*/ 11539182 w 12192001"/>
              <a:gd name="connsiteY26" fmla="*/ 495676 h 4815840"/>
              <a:gd name="connsiteX27" fmla="*/ 11539262 w 12192001"/>
              <a:gd name="connsiteY27" fmla="*/ 495660 h 4815840"/>
              <a:gd name="connsiteX28" fmla="*/ 11539328 w 12192001"/>
              <a:gd name="connsiteY28" fmla="*/ 495673 h 4815840"/>
              <a:gd name="connsiteX29" fmla="*/ 11540000 w 12192001"/>
              <a:gd name="connsiteY29" fmla="*/ 495660 h 4815840"/>
              <a:gd name="connsiteX30" fmla="*/ 11624371 w 12192001"/>
              <a:gd name="connsiteY30" fmla="*/ 349989 h 4815840"/>
              <a:gd name="connsiteX31" fmla="*/ 11412281 w 12192001"/>
              <a:gd name="connsiteY31" fmla="*/ 571943 h 4815840"/>
              <a:gd name="connsiteX32" fmla="*/ 11624371 w 12192001"/>
              <a:gd name="connsiteY32" fmla="*/ 793897 h 4815840"/>
              <a:gd name="connsiteX33" fmla="*/ 11836460 w 12192001"/>
              <a:gd name="connsiteY33" fmla="*/ 571943 h 4815840"/>
              <a:gd name="connsiteX34" fmla="*/ 11624371 w 12192001"/>
              <a:gd name="connsiteY34" fmla="*/ 349989 h 4815840"/>
              <a:gd name="connsiteX35" fmla="*/ 0 w 12192001"/>
              <a:gd name="connsiteY35" fmla="*/ 0 h 4815840"/>
              <a:gd name="connsiteX36" fmla="*/ 12192001 w 12192001"/>
              <a:gd name="connsiteY36" fmla="*/ 0 h 4815840"/>
              <a:gd name="connsiteX37" fmla="*/ 12192001 w 12192001"/>
              <a:gd name="connsiteY37" fmla="*/ 4815840 h 4815840"/>
              <a:gd name="connsiteX38" fmla="*/ 0 w 12192001"/>
              <a:gd name="connsiteY38" fmla="*/ 4815840 h 4815840"/>
              <a:gd name="connsiteX39" fmla="*/ 0 w 12192001"/>
              <a:gd name="connsiteY39"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767372 w 12192001"/>
              <a:gd name="connsiteY12" fmla="*/ 595358 h 4815840"/>
              <a:gd name="connsiteX13" fmla="*/ 11767372 w 12192001"/>
              <a:gd name="connsiteY13" fmla="*/ 597171 h 4815840"/>
              <a:gd name="connsiteX14" fmla="*/ 11507578 w 12192001"/>
              <a:gd name="connsiteY14" fmla="*/ 641481 h 4815840"/>
              <a:gd name="connsiteX15" fmla="*/ 11481927 w 12192001"/>
              <a:gd name="connsiteY15" fmla="*/ 615325 h 4815840"/>
              <a:gd name="connsiteX16" fmla="*/ 11481927 w 12192001"/>
              <a:gd name="connsiteY16" fmla="*/ 611858 h 4815840"/>
              <a:gd name="connsiteX17" fmla="*/ 11481927 w 12192001"/>
              <a:gd name="connsiteY17" fmla="*/ 609076 h 4815840"/>
              <a:gd name="connsiteX18" fmla="*/ 11481926 w 12192001"/>
              <a:gd name="connsiteY18" fmla="*/ 609076 h 4815840"/>
              <a:gd name="connsiteX19" fmla="*/ 11480356 w 12192001"/>
              <a:gd name="connsiteY19" fmla="*/ 524982 h 4815840"/>
              <a:gd name="connsiteX20" fmla="*/ 11479696 w 12192001"/>
              <a:gd name="connsiteY20" fmla="*/ 521721 h 4815840"/>
              <a:gd name="connsiteX21" fmla="*/ 11493943 w 12192001"/>
              <a:gd name="connsiteY21" fmla="*/ 500271 h 4815840"/>
              <a:gd name="connsiteX22" fmla="*/ 11501374 w 12192001"/>
              <a:gd name="connsiteY22" fmla="*/ 498774 h 4815840"/>
              <a:gd name="connsiteX23" fmla="*/ 11501350 w 12192001"/>
              <a:gd name="connsiteY23" fmla="*/ 498442 h 4815840"/>
              <a:gd name="connsiteX24" fmla="*/ 11528691 w 12192001"/>
              <a:gd name="connsiteY24" fmla="*/ 495886 h 4815840"/>
              <a:gd name="connsiteX25" fmla="*/ 11539182 w 12192001"/>
              <a:gd name="connsiteY25" fmla="*/ 495676 h 4815840"/>
              <a:gd name="connsiteX26" fmla="*/ 11539262 w 12192001"/>
              <a:gd name="connsiteY26" fmla="*/ 495660 h 4815840"/>
              <a:gd name="connsiteX27" fmla="*/ 11539328 w 12192001"/>
              <a:gd name="connsiteY27" fmla="*/ 495673 h 4815840"/>
              <a:gd name="connsiteX28" fmla="*/ 11540000 w 12192001"/>
              <a:gd name="connsiteY28" fmla="*/ 495660 h 4815840"/>
              <a:gd name="connsiteX29" fmla="*/ 11624371 w 12192001"/>
              <a:gd name="connsiteY29" fmla="*/ 349989 h 4815840"/>
              <a:gd name="connsiteX30" fmla="*/ 11412281 w 12192001"/>
              <a:gd name="connsiteY30" fmla="*/ 571943 h 4815840"/>
              <a:gd name="connsiteX31" fmla="*/ 11624371 w 12192001"/>
              <a:gd name="connsiteY31" fmla="*/ 793897 h 4815840"/>
              <a:gd name="connsiteX32" fmla="*/ 11836460 w 12192001"/>
              <a:gd name="connsiteY32" fmla="*/ 571943 h 4815840"/>
              <a:gd name="connsiteX33" fmla="*/ 11624371 w 12192001"/>
              <a:gd name="connsiteY33" fmla="*/ 349989 h 4815840"/>
              <a:gd name="connsiteX34" fmla="*/ 0 w 12192001"/>
              <a:gd name="connsiteY34" fmla="*/ 0 h 4815840"/>
              <a:gd name="connsiteX35" fmla="*/ 12192001 w 12192001"/>
              <a:gd name="connsiteY35" fmla="*/ 0 h 4815840"/>
              <a:gd name="connsiteX36" fmla="*/ 12192001 w 12192001"/>
              <a:gd name="connsiteY36" fmla="*/ 4815840 h 4815840"/>
              <a:gd name="connsiteX37" fmla="*/ 0 w 12192001"/>
              <a:gd name="connsiteY37" fmla="*/ 4815840 h 4815840"/>
              <a:gd name="connsiteX38" fmla="*/ 0 w 12192001"/>
              <a:gd name="connsiteY38"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767372 w 12192001"/>
              <a:gd name="connsiteY12" fmla="*/ 595358 h 4815840"/>
              <a:gd name="connsiteX13" fmla="*/ 11507578 w 12192001"/>
              <a:gd name="connsiteY13" fmla="*/ 641481 h 4815840"/>
              <a:gd name="connsiteX14" fmla="*/ 11481927 w 12192001"/>
              <a:gd name="connsiteY14" fmla="*/ 615325 h 4815840"/>
              <a:gd name="connsiteX15" fmla="*/ 11481927 w 12192001"/>
              <a:gd name="connsiteY15" fmla="*/ 611858 h 4815840"/>
              <a:gd name="connsiteX16" fmla="*/ 11481927 w 12192001"/>
              <a:gd name="connsiteY16" fmla="*/ 609076 h 4815840"/>
              <a:gd name="connsiteX17" fmla="*/ 11481926 w 12192001"/>
              <a:gd name="connsiteY17" fmla="*/ 609076 h 4815840"/>
              <a:gd name="connsiteX18" fmla="*/ 11480356 w 12192001"/>
              <a:gd name="connsiteY18" fmla="*/ 524982 h 4815840"/>
              <a:gd name="connsiteX19" fmla="*/ 11479696 w 12192001"/>
              <a:gd name="connsiteY19" fmla="*/ 521721 h 4815840"/>
              <a:gd name="connsiteX20" fmla="*/ 11493943 w 12192001"/>
              <a:gd name="connsiteY20" fmla="*/ 500271 h 4815840"/>
              <a:gd name="connsiteX21" fmla="*/ 11501374 w 12192001"/>
              <a:gd name="connsiteY21" fmla="*/ 498774 h 4815840"/>
              <a:gd name="connsiteX22" fmla="*/ 11501350 w 12192001"/>
              <a:gd name="connsiteY22" fmla="*/ 498442 h 4815840"/>
              <a:gd name="connsiteX23" fmla="*/ 11528691 w 12192001"/>
              <a:gd name="connsiteY23" fmla="*/ 495886 h 4815840"/>
              <a:gd name="connsiteX24" fmla="*/ 11539182 w 12192001"/>
              <a:gd name="connsiteY24" fmla="*/ 495676 h 4815840"/>
              <a:gd name="connsiteX25" fmla="*/ 11539262 w 12192001"/>
              <a:gd name="connsiteY25" fmla="*/ 495660 h 4815840"/>
              <a:gd name="connsiteX26" fmla="*/ 11539328 w 12192001"/>
              <a:gd name="connsiteY26" fmla="*/ 495673 h 4815840"/>
              <a:gd name="connsiteX27" fmla="*/ 11540000 w 12192001"/>
              <a:gd name="connsiteY27" fmla="*/ 495660 h 4815840"/>
              <a:gd name="connsiteX28" fmla="*/ 11624371 w 12192001"/>
              <a:gd name="connsiteY28" fmla="*/ 349989 h 4815840"/>
              <a:gd name="connsiteX29" fmla="*/ 11412281 w 12192001"/>
              <a:gd name="connsiteY29" fmla="*/ 571943 h 4815840"/>
              <a:gd name="connsiteX30" fmla="*/ 11624371 w 12192001"/>
              <a:gd name="connsiteY30" fmla="*/ 793897 h 4815840"/>
              <a:gd name="connsiteX31" fmla="*/ 11836460 w 12192001"/>
              <a:gd name="connsiteY31" fmla="*/ 571943 h 4815840"/>
              <a:gd name="connsiteX32" fmla="*/ 11624371 w 12192001"/>
              <a:gd name="connsiteY32" fmla="*/ 349989 h 4815840"/>
              <a:gd name="connsiteX33" fmla="*/ 0 w 12192001"/>
              <a:gd name="connsiteY33" fmla="*/ 0 h 4815840"/>
              <a:gd name="connsiteX34" fmla="*/ 12192001 w 12192001"/>
              <a:gd name="connsiteY34" fmla="*/ 0 h 4815840"/>
              <a:gd name="connsiteX35" fmla="*/ 12192001 w 12192001"/>
              <a:gd name="connsiteY35" fmla="*/ 4815840 h 4815840"/>
              <a:gd name="connsiteX36" fmla="*/ 0 w 12192001"/>
              <a:gd name="connsiteY36" fmla="*/ 4815840 h 4815840"/>
              <a:gd name="connsiteX37" fmla="*/ 0 w 12192001"/>
              <a:gd name="connsiteY37"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507578 w 12192001"/>
              <a:gd name="connsiteY12" fmla="*/ 641481 h 4815840"/>
              <a:gd name="connsiteX13" fmla="*/ 11481927 w 12192001"/>
              <a:gd name="connsiteY13" fmla="*/ 615325 h 4815840"/>
              <a:gd name="connsiteX14" fmla="*/ 11481927 w 12192001"/>
              <a:gd name="connsiteY14" fmla="*/ 611858 h 4815840"/>
              <a:gd name="connsiteX15" fmla="*/ 11481927 w 12192001"/>
              <a:gd name="connsiteY15" fmla="*/ 609076 h 4815840"/>
              <a:gd name="connsiteX16" fmla="*/ 11481926 w 12192001"/>
              <a:gd name="connsiteY16" fmla="*/ 609076 h 4815840"/>
              <a:gd name="connsiteX17" fmla="*/ 11480356 w 12192001"/>
              <a:gd name="connsiteY17" fmla="*/ 524982 h 4815840"/>
              <a:gd name="connsiteX18" fmla="*/ 11479696 w 12192001"/>
              <a:gd name="connsiteY18" fmla="*/ 521721 h 4815840"/>
              <a:gd name="connsiteX19" fmla="*/ 11493943 w 12192001"/>
              <a:gd name="connsiteY19" fmla="*/ 500271 h 4815840"/>
              <a:gd name="connsiteX20" fmla="*/ 11501374 w 12192001"/>
              <a:gd name="connsiteY20" fmla="*/ 498774 h 4815840"/>
              <a:gd name="connsiteX21" fmla="*/ 11501350 w 12192001"/>
              <a:gd name="connsiteY21" fmla="*/ 498442 h 4815840"/>
              <a:gd name="connsiteX22" fmla="*/ 11528691 w 12192001"/>
              <a:gd name="connsiteY22" fmla="*/ 495886 h 4815840"/>
              <a:gd name="connsiteX23" fmla="*/ 11539182 w 12192001"/>
              <a:gd name="connsiteY23" fmla="*/ 495676 h 4815840"/>
              <a:gd name="connsiteX24" fmla="*/ 11539262 w 12192001"/>
              <a:gd name="connsiteY24" fmla="*/ 495660 h 4815840"/>
              <a:gd name="connsiteX25" fmla="*/ 11539328 w 12192001"/>
              <a:gd name="connsiteY25" fmla="*/ 495673 h 4815840"/>
              <a:gd name="connsiteX26" fmla="*/ 11540000 w 12192001"/>
              <a:gd name="connsiteY26" fmla="*/ 495660 h 4815840"/>
              <a:gd name="connsiteX27" fmla="*/ 11624371 w 12192001"/>
              <a:gd name="connsiteY27" fmla="*/ 349989 h 4815840"/>
              <a:gd name="connsiteX28" fmla="*/ 11412281 w 12192001"/>
              <a:gd name="connsiteY28" fmla="*/ 571943 h 4815840"/>
              <a:gd name="connsiteX29" fmla="*/ 11624371 w 12192001"/>
              <a:gd name="connsiteY29" fmla="*/ 793897 h 4815840"/>
              <a:gd name="connsiteX30" fmla="*/ 11836460 w 12192001"/>
              <a:gd name="connsiteY30" fmla="*/ 571943 h 4815840"/>
              <a:gd name="connsiteX31" fmla="*/ 11624371 w 12192001"/>
              <a:gd name="connsiteY31" fmla="*/ 349989 h 4815840"/>
              <a:gd name="connsiteX32" fmla="*/ 0 w 12192001"/>
              <a:gd name="connsiteY32" fmla="*/ 0 h 4815840"/>
              <a:gd name="connsiteX33" fmla="*/ 12192001 w 12192001"/>
              <a:gd name="connsiteY33" fmla="*/ 0 h 4815840"/>
              <a:gd name="connsiteX34" fmla="*/ 12192001 w 12192001"/>
              <a:gd name="connsiteY34" fmla="*/ 4815840 h 4815840"/>
              <a:gd name="connsiteX35" fmla="*/ 0 w 12192001"/>
              <a:gd name="connsiteY35" fmla="*/ 4815840 h 4815840"/>
              <a:gd name="connsiteX36" fmla="*/ 0 w 12192001"/>
              <a:gd name="connsiteY36"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507578 w 12192001"/>
              <a:gd name="connsiteY12" fmla="*/ 641481 h 4815840"/>
              <a:gd name="connsiteX13" fmla="*/ 11481927 w 12192001"/>
              <a:gd name="connsiteY13" fmla="*/ 615325 h 4815840"/>
              <a:gd name="connsiteX14" fmla="*/ 11481927 w 12192001"/>
              <a:gd name="connsiteY14" fmla="*/ 611858 h 4815840"/>
              <a:gd name="connsiteX15" fmla="*/ 11481927 w 12192001"/>
              <a:gd name="connsiteY15" fmla="*/ 609076 h 4815840"/>
              <a:gd name="connsiteX16" fmla="*/ 11480356 w 12192001"/>
              <a:gd name="connsiteY16" fmla="*/ 524982 h 4815840"/>
              <a:gd name="connsiteX17" fmla="*/ 11479696 w 12192001"/>
              <a:gd name="connsiteY17" fmla="*/ 521721 h 4815840"/>
              <a:gd name="connsiteX18" fmla="*/ 11493943 w 12192001"/>
              <a:gd name="connsiteY18" fmla="*/ 500271 h 4815840"/>
              <a:gd name="connsiteX19" fmla="*/ 11501374 w 12192001"/>
              <a:gd name="connsiteY19" fmla="*/ 498774 h 4815840"/>
              <a:gd name="connsiteX20" fmla="*/ 11501350 w 12192001"/>
              <a:gd name="connsiteY20" fmla="*/ 498442 h 4815840"/>
              <a:gd name="connsiteX21" fmla="*/ 11528691 w 12192001"/>
              <a:gd name="connsiteY21" fmla="*/ 495886 h 4815840"/>
              <a:gd name="connsiteX22" fmla="*/ 11539182 w 12192001"/>
              <a:gd name="connsiteY22" fmla="*/ 495676 h 4815840"/>
              <a:gd name="connsiteX23" fmla="*/ 11539262 w 12192001"/>
              <a:gd name="connsiteY23" fmla="*/ 495660 h 4815840"/>
              <a:gd name="connsiteX24" fmla="*/ 11539328 w 12192001"/>
              <a:gd name="connsiteY24" fmla="*/ 495673 h 4815840"/>
              <a:gd name="connsiteX25" fmla="*/ 11540000 w 12192001"/>
              <a:gd name="connsiteY25" fmla="*/ 495660 h 4815840"/>
              <a:gd name="connsiteX26" fmla="*/ 11624371 w 12192001"/>
              <a:gd name="connsiteY26" fmla="*/ 349989 h 4815840"/>
              <a:gd name="connsiteX27" fmla="*/ 11412281 w 12192001"/>
              <a:gd name="connsiteY27" fmla="*/ 571943 h 4815840"/>
              <a:gd name="connsiteX28" fmla="*/ 11624371 w 12192001"/>
              <a:gd name="connsiteY28" fmla="*/ 793897 h 4815840"/>
              <a:gd name="connsiteX29" fmla="*/ 11836460 w 12192001"/>
              <a:gd name="connsiteY29" fmla="*/ 571943 h 4815840"/>
              <a:gd name="connsiteX30" fmla="*/ 11624371 w 12192001"/>
              <a:gd name="connsiteY30" fmla="*/ 349989 h 4815840"/>
              <a:gd name="connsiteX31" fmla="*/ 0 w 12192001"/>
              <a:gd name="connsiteY31" fmla="*/ 0 h 4815840"/>
              <a:gd name="connsiteX32" fmla="*/ 12192001 w 12192001"/>
              <a:gd name="connsiteY32" fmla="*/ 0 h 4815840"/>
              <a:gd name="connsiteX33" fmla="*/ 12192001 w 12192001"/>
              <a:gd name="connsiteY33" fmla="*/ 4815840 h 4815840"/>
              <a:gd name="connsiteX34" fmla="*/ 0 w 12192001"/>
              <a:gd name="connsiteY34" fmla="*/ 4815840 h 4815840"/>
              <a:gd name="connsiteX35" fmla="*/ 0 w 12192001"/>
              <a:gd name="connsiteY35"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507578 w 12192001"/>
              <a:gd name="connsiteY11" fmla="*/ 641481 h 4815840"/>
              <a:gd name="connsiteX12" fmla="*/ 11481927 w 12192001"/>
              <a:gd name="connsiteY12" fmla="*/ 615325 h 4815840"/>
              <a:gd name="connsiteX13" fmla="*/ 11481927 w 12192001"/>
              <a:gd name="connsiteY13" fmla="*/ 611858 h 4815840"/>
              <a:gd name="connsiteX14" fmla="*/ 11481927 w 12192001"/>
              <a:gd name="connsiteY14" fmla="*/ 609076 h 4815840"/>
              <a:gd name="connsiteX15" fmla="*/ 11480356 w 12192001"/>
              <a:gd name="connsiteY15" fmla="*/ 524982 h 4815840"/>
              <a:gd name="connsiteX16" fmla="*/ 11479696 w 12192001"/>
              <a:gd name="connsiteY16" fmla="*/ 521721 h 4815840"/>
              <a:gd name="connsiteX17" fmla="*/ 11493943 w 12192001"/>
              <a:gd name="connsiteY17" fmla="*/ 500271 h 4815840"/>
              <a:gd name="connsiteX18" fmla="*/ 11501374 w 12192001"/>
              <a:gd name="connsiteY18" fmla="*/ 498774 h 4815840"/>
              <a:gd name="connsiteX19" fmla="*/ 11501350 w 12192001"/>
              <a:gd name="connsiteY19" fmla="*/ 498442 h 4815840"/>
              <a:gd name="connsiteX20" fmla="*/ 11528691 w 12192001"/>
              <a:gd name="connsiteY20" fmla="*/ 495886 h 4815840"/>
              <a:gd name="connsiteX21" fmla="*/ 11539182 w 12192001"/>
              <a:gd name="connsiteY21" fmla="*/ 495676 h 4815840"/>
              <a:gd name="connsiteX22" fmla="*/ 11539262 w 12192001"/>
              <a:gd name="connsiteY22" fmla="*/ 495660 h 4815840"/>
              <a:gd name="connsiteX23" fmla="*/ 11539328 w 12192001"/>
              <a:gd name="connsiteY23" fmla="*/ 495673 h 4815840"/>
              <a:gd name="connsiteX24" fmla="*/ 11540000 w 12192001"/>
              <a:gd name="connsiteY24" fmla="*/ 495660 h 4815840"/>
              <a:gd name="connsiteX25" fmla="*/ 11624371 w 12192001"/>
              <a:gd name="connsiteY25" fmla="*/ 349989 h 4815840"/>
              <a:gd name="connsiteX26" fmla="*/ 11412281 w 12192001"/>
              <a:gd name="connsiteY26" fmla="*/ 571943 h 4815840"/>
              <a:gd name="connsiteX27" fmla="*/ 11624371 w 12192001"/>
              <a:gd name="connsiteY27" fmla="*/ 793897 h 4815840"/>
              <a:gd name="connsiteX28" fmla="*/ 11836460 w 12192001"/>
              <a:gd name="connsiteY28" fmla="*/ 571943 h 4815840"/>
              <a:gd name="connsiteX29" fmla="*/ 11624371 w 12192001"/>
              <a:gd name="connsiteY29" fmla="*/ 349989 h 4815840"/>
              <a:gd name="connsiteX30" fmla="*/ 0 w 12192001"/>
              <a:gd name="connsiteY30" fmla="*/ 0 h 4815840"/>
              <a:gd name="connsiteX31" fmla="*/ 12192001 w 12192001"/>
              <a:gd name="connsiteY31" fmla="*/ 0 h 4815840"/>
              <a:gd name="connsiteX32" fmla="*/ 12192001 w 12192001"/>
              <a:gd name="connsiteY32" fmla="*/ 4815840 h 4815840"/>
              <a:gd name="connsiteX33" fmla="*/ 0 w 12192001"/>
              <a:gd name="connsiteY33" fmla="*/ 4815840 h 4815840"/>
              <a:gd name="connsiteX34" fmla="*/ 0 w 12192001"/>
              <a:gd name="connsiteY34"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507578 w 12192001"/>
              <a:gd name="connsiteY11" fmla="*/ 641481 h 4815840"/>
              <a:gd name="connsiteX12" fmla="*/ 11481927 w 12192001"/>
              <a:gd name="connsiteY12" fmla="*/ 615325 h 4815840"/>
              <a:gd name="connsiteX13" fmla="*/ 11481927 w 12192001"/>
              <a:gd name="connsiteY13" fmla="*/ 611858 h 4815840"/>
              <a:gd name="connsiteX14" fmla="*/ 11480356 w 12192001"/>
              <a:gd name="connsiteY14" fmla="*/ 524982 h 4815840"/>
              <a:gd name="connsiteX15" fmla="*/ 11479696 w 12192001"/>
              <a:gd name="connsiteY15" fmla="*/ 521721 h 4815840"/>
              <a:gd name="connsiteX16" fmla="*/ 11493943 w 12192001"/>
              <a:gd name="connsiteY16" fmla="*/ 500271 h 4815840"/>
              <a:gd name="connsiteX17" fmla="*/ 11501374 w 12192001"/>
              <a:gd name="connsiteY17" fmla="*/ 498774 h 4815840"/>
              <a:gd name="connsiteX18" fmla="*/ 11501350 w 12192001"/>
              <a:gd name="connsiteY18" fmla="*/ 498442 h 4815840"/>
              <a:gd name="connsiteX19" fmla="*/ 11528691 w 12192001"/>
              <a:gd name="connsiteY19" fmla="*/ 495886 h 4815840"/>
              <a:gd name="connsiteX20" fmla="*/ 11539182 w 12192001"/>
              <a:gd name="connsiteY20" fmla="*/ 495676 h 4815840"/>
              <a:gd name="connsiteX21" fmla="*/ 11539262 w 12192001"/>
              <a:gd name="connsiteY21" fmla="*/ 495660 h 4815840"/>
              <a:gd name="connsiteX22" fmla="*/ 11539328 w 12192001"/>
              <a:gd name="connsiteY22" fmla="*/ 495673 h 4815840"/>
              <a:gd name="connsiteX23" fmla="*/ 11540000 w 12192001"/>
              <a:gd name="connsiteY23" fmla="*/ 495660 h 4815840"/>
              <a:gd name="connsiteX24" fmla="*/ 11624371 w 12192001"/>
              <a:gd name="connsiteY24" fmla="*/ 349989 h 4815840"/>
              <a:gd name="connsiteX25" fmla="*/ 11412281 w 12192001"/>
              <a:gd name="connsiteY25" fmla="*/ 571943 h 4815840"/>
              <a:gd name="connsiteX26" fmla="*/ 11624371 w 12192001"/>
              <a:gd name="connsiteY26" fmla="*/ 793897 h 4815840"/>
              <a:gd name="connsiteX27" fmla="*/ 11836460 w 12192001"/>
              <a:gd name="connsiteY27" fmla="*/ 571943 h 4815840"/>
              <a:gd name="connsiteX28" fmla="*/ 11624371 w 12192001"/>
              <a:gd name="connsiteY28" fmla="*/ 349989 h 4815840"/>
              <a:gd name="connsiteX29" fmla="*/ 0 w 12192001"/>
              <a:gd name="connsiteY29" fmla="*/ 0 h 4815840"/>
              <a:gd name="connsiteX30" fmla="*/ 12192001 w 12192001"/>
              <a:gd name="connsiteY30" fmla="*/ 0 h 4815840"/>
              <a:gd name="connsiteX31" fmla="*/ 12192001 w 12192001"/>
              <a:gd name="connsiteY31" fmla="*/ 4815840 h 4815840"/>
              <a:gd name="connsiteX32" fmla="*/ 0 w 12192001"/>
              <a:gd name="connsiteY32" fmla="*/ 4815840 h 4815840"/>
              <a:gd name="connsiteX33" fmla="*/ 0 w 12192001"/>
              <a:gd name="connsiteY33"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507578 w 12192001"/>
              <a:gd name="connsiteY11" fmla="*/ 641481 h 4815840"/>
              <a:gd name="connsiteX12" fmla="*/ 11481927 w 12192001"/>
              <a:gd name="connsiteY12" fmla="*/ 615325 h 4815840"/>
              <a:gd name="connsiteX13" fmla="*/ 11480356 w 12192001"/>
              <a:gd name="connsiteY13" fmla="*/ 524982 h 4815840"/>
              <a:gd name="connsiteX14" fmla="*/ 11479696 w 12192001"/>
              <a:gd name="connsiteY14" fmla="*/ 521721 h 4815840"/>
              <a:gd name="connsiteX15" fmla="*/ 11493943 w 12192001"/>
              <a:gd name="connsiteY15" fmla="*/ 500271 h 4815840"/>
              <a:gd name="connsiteX16" fmla="*/ 11501374 w 12192001"/>
              <a:gd name="connsiteY16" fmla="*/ 498774 h 4815840"/>
              <a:gd name="connsiteX17" fmla="*/ 11501350 w 12192001"/>
              <a:gd name="connsiteY17" fmla="*/ 498442 h 4815840"/>
              <a:gd name="connsiteX18" fmla="*/ 11528691 w 12192001"/>
              <a:gd name="connsiteY18" fmla="*/ 495886 h 4815840"/>
              <a:gd name="connsiteX19" fmla="*/ 11539182 w 12192001"/>
              <a:gd name="connsiteY19" fmla="*/ 495676 h 4815840"/>
              <a:gd name="connsiteX20" fmla="*/ 11539262 w 12192001"/>
              <a:gd name="connsiteY20" fmla="*/ 495660 h 4815840"/>
              <a:gd name="connsiteX21" fmla="*/ 11539328 w 12192001"/>
              <a:gd name="connsiteY21" fmla="*/ 495673 h 4815840"/>
              <a:gd name="connsiteX22" fmla="*/ 11540000 w 12192001"/>
              <a:gd name="connsiteY22" fmla="*/ 495660 h 4815840"/>
              <a:gd name="connsiteX23" fmla="*/ 11624371 w 12192001"/>
              <a:gd name="connsiteY23" fmla="*/ 349989 h 4815840"/>
              <a:gd name="connsiteX24" fmla="*/ 11412281 w 12192001"/>
              <a:gd name="connsiteY24" fmla="*/ 571943 h 4815840"/>
              <a:gd name="connsiteX25" fmla="*/ 11624371 w 12192001"/>
              <a:gd name="connsiteY25" fmla="*/ 793897 h 4815840"/>
              <a:gd name="connsiteX26" fmla="*/ 11836460 w 12192001"/>
              <a:gd name="connsiteY26" fmla="*/ 571943 h 4815840"/>
              <a:gd name="connsiteX27" fmla="*/ 11624371 w 12192001"/>
              <a:gd name="connsiteY27" fmla="*/ 349989 h 4815840"/>
              <a:gd name="connsiteX28" fmla="*/ 0 w 12192001"/>
              <a:gd name="connsiteY28" fmla="*/ 0 h 4815840"/>
              <a:gd name="connsiteX29" fmla="*/ 12192001 w 12192001"/>
              <a:gd name="connsiteY29" fmla="*/ 0 h 4815840"/>
              <a:gd name="connsiteX30" fmla="*/ 12192001 w 12192001"/>
              <a:gd name="connsiteY30" fmla="*/ 4815840 h 4815840"/>
              <a:gd name="connsiteX31" fmla="*/ 0 w 12192001"/>
              <a:gd name="connsiteY31" fmla="*/ 4815840 h 4815840"/>
              <a:gd name="connsiteX32" fmla="*/ 0 w 12192001"/>
              <a:gd name="connsiteY32"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07578 w 12192001"/>
              <a:gd name="connsiteY10" fmla="*/ 641481 h 4815840"/>
              <a:gd name="connsiteX11" fmla="*/ 11481927 w 12192001"/>
              <a:gd name="connsiteY11" fmla="*/ 615325 h 4815840"/>
              <a:gd name="connsiteX12" fmla="*/ 11480356 w 12192001"/>
              <a:gd name="connsiteY12" fmla="*/ 524982 h 4815840"/>
              <a:gd name="connsiteX13" fmla="*/ 11479696 w 12192001"/>
              <a:gd name="connsiteY13" fmla="*/ 521721 h 4815840"/>
              <a:gd name="connsiteX14" fmla="*/ 11493943 w 12192001"/>
              <a:gd name="connsiteY14" fmla="*/ 500271 h 4815840"/>
              <a:gd name="connsiteX15" fmla="*/ 11501374 w 12192001"/>
              <a:gd name="connsiteY15" fmla="*/ 498774 h 4815840"/>
              <a:gd name="connsiteX16" fmla="*/ 11501350 w 12192001"/>
              <a:gd name="connsiteY16" fmla="*/ 498442 h 4815840"/>
              <a:gd name="connsiteX17" fmla="*/ 11528691 w 12192001"/>
              <a:gd name="connsiteY17" fmla="*/ 495886 h 4815840"/>
              <a:gd name="connsiteX18" fmla="*/ 11539182 w 12192001"/>
              <a:gd name="connsiteY18" fmla="*/ 495676 h 4815840"/>
              <a:gd name="connsiteX19" fmla="*/ 11539262 w 12192001"/>
              <a:gd name="connsiteY19" fmla="*/ 495660 h 4815840"/>
              <a:gd name="connsiteX20" fmla="*/ 11539328 w 12192001"/>
              <a:gd name="connsiteY20" fmla="*/ 495673 h 4815840"/>
              <a:gd name="connsiteX21" fmla="*/ 11540000 w 12192001"/>
              <a:gd name="connsiteY21" fmla="*/ 495660 h 4815840"/>
              <a:gd name="connsiteX22" fmla="*/ 11624371 w 12192001"/>
              <a:gd name="connsiteY22" fmla="*/ 349989 h 4815840"/>
              <a:gd name="connsiteX23" fmla="*/ 11412281 w 12192001"/>
              <a:gd name="connsiteY23" fmla="*/ 571943 h 4815840"/>
              <a:gd name="connsiteX24" fmla="*/ 11624371 w 12192001"/>
              <a:gd name="connsiteY24" fmla="*/ 793897 h 4815840"/>
              <a:gd name="connsiteX25" fmla="*/ 11836460 w 12192001"/>
              <a:gd name="connsiteY25" fmla="*/ 571943 h 4815840"/>
              <a:gd name="connsiteX26" fmla="*/ 11624371 w 12192001"/>
              <a:gd name="connsiteY26" fmla="*/ 349989 h 4815840"/>
              <a:gd name="connsiteX27" fmla="*/ 0 w 12192001"/>
              <a:gd name="connsiteY27" fmla="*/ 0 h 4815840"/>
              <a:gd name="connsiteX28" fmla="*/ 12192001 w 12192001"/>
              <a:gd name="connsiteY28" fmla="*/ 0 h 4815840"/>
              <a:gd name="connsiteX29" fmla="*/ 12192001 w 12192001"/>
              <a:gd name="connsiteY29" fmla="*/ 4815840 h 4815840"/>
              <a:gd name="connsiteX30" fmla="*/ 0 w 12192001"/>
              <a:gd name="connsiteY30" fmla="*/ 4815840 h 4815840"/>
              <a:gd name="connsiteX31" fmla="*/ 0 w 12192001"/>
              <a:gd name="connsiteY31"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07578 w 12192001"/>
              <a:gd name="connsiteY10" fmla="*/ 641481 h 4815840"/>
              <a:gd name="connsiteX11" fmla="*/ 11480356 w 12192001"/>
              <a:gd name="connsiteY11" fmla="*/ 524982 h 4815840"/>
              <a:gd name="connsiteX12" fmla="*/ 11479696 w 12192001"/>
              <a:gd name="connsiteY12" fmla="*/ 521721 h 4815840"/>
              <a:gd name="connsiteX13" fmla="*/ 11493943 w 12192001"/>
              <a:gd name="connsiteY13" fmla="*/ 500271 h 4815840"/>
              <a:gd name="connsiteX14" fmla="*/ 11501374 w 12192001"/>
              <a:gd name="connsiteY14" fmla="*/ 498774 h 4815840"/>
              <a:gd name="connsiteX15" fmla="*/ 11501350 w 12192001"/>
              <a:gd name="connsiteY15" fmla="*/ 498442 h 4815840"/>
              <a:gd name="connsiteX16" fmla="*/ 11528691 w 12192001"/>
              <a:gd name="connsiteY16" fmla="*/ 495886 h 4815840"/>
              <a:gd name="connsiteX17" fmla="*/ 11539182 w 12192001"/>
              <a:gd name="connsiteY17" fmla="*/ 495676 h 4815840"/>
              <a:gd name="connsiteX18" fmla="*/ 11539262 w 12192001"/>
              <a:gd name="connsiteY18" fmla="*/ 495660 h 4815840"/>
              <a:gd name="connsiteX19" fmla="*/ 11539328 w 12192001"/>
              <a:gd name="connsiteY19" fmla="*/ 495673 h 4815840"/>
              <a:gd name="connsiteX20" fmla="*/ 11540000 w 12192001"/>
              <a:gd name="connsiteY20" fmla="*/ 495660 h 4815840"/>
              <a:gd name="connsiteX21" fmla="*/ 11624371 w 12192001"/>
              <a:gd name="connsiteY21" fmla="*/ 349989 h 4815840"/>
              <a:gd name="connsiteX22" fmla="*/ 11412281 w 12192001"/>
              <a:gd name="connsiteY22" fmla="*/ 571943 h 4815840"/>
              <a:gd name="connsiteX23" fmla="*/ 11624371 w 12192001"/>
              <a:gd name="connsiteY23" fmla="*/ 793897 h 4815840"/>
              <a:gd name="connsiteX24" fmla="*/ 11836460 w 12192001"/>
              <a:gd name="connsiteY24" fmla="*/ 571943 h 4815840"/>
              <a:gd name="connsiteX25" fmla="*/ 11624371 w 12192001"/>
              <a:gd name="connsiteY25" fmla="*/ 349989 h 4815840"/>
              <a:gd name="connsiteX26" fmla="*/ 0 w 12192001"/>
              <a:gd name="connsiteY26" fmla="*/ 0 h 4815840"/>
              <a:gd name="connsiteX27" fmla="*/ 12192001 w 12192001"/>
              <a:gd name="connsiteY27" fmla="*/ 0 h 4815840"/>
              <a:gd name="connsiteX28" fmla="*/ 12192001 w 12192001"/>
              <a:gd name="connsiteY28" fmla="*/ 4815840 h 4815840"/>
              <a:gd name="connsiteX29" fmla="*/ 0 w 12192001"/>
              <a:gd name="connsiteY29" fmla="*/ 4815840 h 4815840"/>
              <a:gd name="connsiteX30" fmla="*/ 0 w 12192001"/>
              <a:gd name="connsiteY30"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480356 w 12192001"/>
              <a:gd name="connsiteY10" fmla="*/ 524982 h 4815840"/>
              <a:gd name="connsiteX11" fmla="*/ 11479696 w 12192001"/>
              <a:gd name="connsiteY11" fmla="*/ 521721 h 4815840"/>
              <a:gd name="connsiteX12" fmla="*/ 11493943 w 12192001"/>
              <a:gd name="connsiteY12" fmla="*/ 500271 h 4815840"/>
              <a:gd name="connsiteX13" fmla="*/ 11501374 w 12192001"/>
              <a:gd name="connsiteY13" fmla="*/ 498774 h 4815840"/>
              <a:gd name="connsiteX14" fmla="*/ 11501350 w 12192001"/>
              <a:gd name="connsiteY14" fmla="*/ 498442 h 4815840"/>
              <a:gd name="connsiteX15" fmla="*/ 11528691 w 12192001"/>
              <a:gd name="connsiteY15" fmla="*/ 495886 h 4815840"/>
              <a:gd name="connsiteX16" fmla="*/ 11539182 w 12192001"/>
              <a:gd name="connsiteY16" fmla="*/ 495676 h 4815840"/>
              <a:gd name="connsiteX17" fmla="*/ 11539262 w 12192001"/>
              <a:gd name="connsiteY17" fmla="*/ 495660 h 4815840"/>
              <a:gd name="connsiteX18" fmla="*/ 11539328 w 12192001"/>
              <a:gd name="connsiteY18" fmla="*/ 495673 h 4815840"/>
              <a:gd name="connsiteX19" fmla="*/ 11540000 w 12192001"/>
              <a:gd name="connsiteY19" fmla="*/ 495660 h 4815840"/>
              <a:gd name="connsiteX20" fmla="*/ 11624371 w 12192001"/>
              <a:gd name="connsiteY20" fmla="*/ 349989 h 4815840"/>
              <a:gd name="connsiteX21" fmla="*/ 11412281 w 12192001"/>
              <a:gd name="connsiteY21" fmla="*/ 571943 h 4815840"/>
              <a:gd name="connsiteX22" fmla="*/ 11624371 w 12192001"/>
              <a:gd name="connsiteY22" fmla="*/ 793897 h 4815840"/>
              <a:gd name="connsiteX23" fmla="*/ 11836460 w 12192001"/>
              <a:gd name="connsiteY23" fmla="*/ 571943 h 4815840"/>
              <a:gd name="connsiteX24" fmla="*/ 11624371 w 12192001"/>
              <a:gd name="connsiteY24" fmla="*/ 349989 h 4815840"/>
              <a:gd name="connsiteX25" fmla="*/ 0 w 12192001"/>
              <a:gd name="connsiteY25" fmla="*/ 0 h 4815840"/>
              <a:gd name="connsiteX26" fmla="*/ 12192001 w 12192001"/>
              <a:gd name="connsiteY26" fmla="*/ 0 h 4815840"/>
              <a:gd name="connsiteX27" fmla="*/ 12192001 w 12192001"/>
              <a:gd name="connsiteY27" fmla="*/ 4815840 h 4815840"/>
              <a:gd name="connsiteX28" fmla="*/ 0 w 12192001"/>
              <a:gd name="connsiteY28" fmla="*/ 4815840 h 4815840"/>
              <a:gd name="connsiteX29" fmla="*/ 0 w 12192001"/>
              <a:gd name="connsiteY29"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539182 w 12192001"/>
              <a:gd name="connsiteY15" fmla="*/ 495676 h 4815840"/>
              <a:gd name="connsiteX16" fmla="*/ 11539262 w 12192001"/>
              <a:gd name="connsiteY16" fmla="*/ 495660 h 4815840"/>
              <a:gd name="connsiteX17" fmla="*/ 11539328 w 12192001"/>
              <a:gd name="connsiteY17" fmla="*/ 495673 h 4815840"/>
              <a:gd name="connsiteX18" fmla="*/ 11540000 w 12192001"/>
              <a:gd name="connsiteY18" fmla="*/ 495660 h 4815840"/>
              <a:gd name="connsiteX19" fmla="*/ 11624371 w 12192001"/>
              <a:gd name="connsiteY19" fmla="*/ 349989 h 4815840"/>
              <a:gd name="connsiteX20" fmla="*/ 11412281 w 12192001"/>
              <a:gd name="connsiteY20" fmla="*/ 571943 h 4815840"/>
              <a:gd name="connsiteX21" fmla="*/ 11624371 w 12192001"/>
              <a:gd name="connsiteY21" fmla="*/ 793897 h 4815840"/>
              <a:gd name="connsiteX22" fmla="*/ 11836460 w 12192001"/>
              <a:gd name="connsiteY22" fmla="*/ 571943 h 4815840"/>
              <a:gd name="connsiteX23" fmla="*/ 11624371 w 12192001"/>
              <a:gd name="connsiteY23" fmla="*/ 349989 h 4815840"/>
              <a:gd name="connsiteX24" fmla="*/ 0 w 12192001"/>
              <a:gd name="connsiteY24" fmla="*/ 0 h 4815840"/>
              <a:gd name="connsiteX25" fmla="*/ 12192001 w 12192001"/>
              <a:gd name="connsiteY25" fmla="*/ 0 h 4815840"/>
              <a:gd name="connsiteX26" fmla="*/ 12192001 w 12192001"/>
              <a:gd name="connsiteY26" fmla="*/ 4815840 h 4815840"/>
              <a:gd name="connsiteX27" fmla="*/ 0 w 12192001"/>
              <a:gd name="connsiteY27" fmla="*/ 4815840 h 4815840"/>
              <a:gd name="connsiteX28" fmla="*/ 0 w 12192001"/>
              <a:gd name="connsiteY28" fmla="*/ 0 h 4815840"/>
              <a:gd name="connsiteX0" fmla="*/ 11539328 w 12192001"/>
              <a:gd name="connsiteY0" fmla="*/ 495673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539182 w 12192001"/>
              <a:gd name="connsiteY15" fmla="*/ 495676 h 4815840"/>
              <a:gd name="connsiteX16" fmla="*/ 11539262 w 12192001"/>
              <a:gd name="connsiteY16" fmla="*/ 495660 h 4815840"/>
              <a:gd name="connsiteX17" fmla="*/ 11539328 w 12192001"/>
              <a:gd name="connsiteY17" fmla="*/ 495673 h 4815840"/>
              <a:gd name="connsiteX18" fmla="*/ 11624371 w 12192001"/>
              <a:gd name="connsiteY18" fmla="*/ 349989 h 4815840"/>
              <a:gd name="connsiteX19" fmla="*/ 11412281 w 12192001"/>
              <a:gd name="connsiteY19" fmla="*/ 571943 h 4815840"/>
              <a:gd name="connsiteX20" fmla="*/ 11624371 w 12192001"/>
              <a:gd name="connsiteY20" fmla="*/ 793897 h 4815840"/>
              <a:gd name="connsiteX21" fmla="*/ 11836460 w 12192001"/>
              <a:gd name="connsiteY21" fmla="*/ 571943 h 4815840"/>
              <a:gd name="connsiteX22" fmla="*/ 11624371 w 12192001"/>
              <a:gd name="connsiteY22" fmla="*/ 349989 h 4815840"/>
              <a:gd name="connsiteX23" fmla="*/ 0 w 12192001"/>
              <a:gd name="connsiteY23" fmla="*/ 0 h 4815840"/>
              <a:gd name="connsiteX24" fmla="*/ 12192001 w 12192001"/>
              <a:gd name="connsiteY24" fmla="*/ 0 h 4815840"/>
              <a:gd name="connsiteX25" fmla="*/ 12192001 w 12192001"/>
              <a:gd name="connsiteY25" fmla="*/ 4815840 h 4815840"/>
              <a:gd name="connsiteX26" fmla="*/ 0 w 12192001"/>
              <a:gd name="connsiteY26" fmla="*/ 4815840 h 4815840"/>
              <a:gd name="connsiteX27" fmla="*/ 0 w 12192001"/>
              <a:gd name="connsiteY27" fmla="*/ 0 h 4815840"/>
              <a:gd name="connsiteX0" fmla="*/ 11539262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539182 w 12192001"/>
              <a:gd name="connsiteY15" fmla="*/ 495676 h 4815840"/>
              <a:gd name="connsiteX16" fmla="*/ 11539262 w 12192001"/>
              <a:gd name="connsiteY16" fmla="*/ 495660 h 4815840"/>
              <a:gd name="connsiteX17" fmla="*/ 11624371 w 12192001"/>
              <a:gd name="connsiteY17" fmla="*/ 349989 h 4815840"/>
              <a:gd name="connsiteX18" fmla="*/ 11412281 w 12192001"/>
              <a:gd name="connsiteY18" fmla="*/ 571943 h 4815840"/>
              <a:gd name="connsiteX19" fmla="*/ 11624371 w 12192001"/>
              <a:gd name="connsiteY19" fmla="*/ 793897 h 4815840"/>
              <a:gd name="connsiteX20" fmla="*/ 11836460 w 12192001"/>
              <a:gd name="connsiteY20" fmla="*/ 571943 h 4815840"/>
              <a:gd name="connsiteX21" fmla="*/ 11624371 w 12192001"/>
              <a:gd name="connsiteY21" fmla="*/ 349989 h 4815840"/>
              <a:gd name="connsiteX22" fmla="*/ 0 w 12192001"/>
              <a:gd name="connsiteY22" fmla="*/ 0 h 4815840"/>
              <a:gd name="connsiteX23" fmla="*/ 12192001 w 12192001"/>
              <a:gd name="connsiteY23" fmla="*/ 0 h 4815840"/>
              <a:gd name="connsiteX24" fmla="*/ 12192001 w 12192001"/>
              <a:gd name="connsiteY24" fmla="*/ 4815840 h 4815840"/>
              <a:gd name="connsiteX25" fmla="*/ 0 w 12192001"/>
              <a:gd name="connsiteY25" fmla="*/ 4815840 h 4815840"/>
              <a:gd name="connsiteX26" fmla="*/ 0 w 12192001"/>
              <a:gd name="connsiteY26" fmla="*/ 0 h 4815840"/>
              <a:gd name="connsiteX0" fmla="*/ 11539182 w 12192001"/>
              <a:gd name="connsiteY0" fmla="*/ 495676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539182 w 12192001"/>
              <a:gd name="connsiteY15" fmla="*/ 495676 h 4815840"/>
              <a:gd name="connsiteX16" fmla="*/ 11624371 w 12192001"/>
              <a:gd name="connsiteY16" fmla="*/ 349989 h 4815840"/>
              <a:gd name="connsiteX17" fmla="*/ 11412281 w 12192001"/>
              <a:gd name="connsiteY17" fmla="*/ 571943 h 4815840"/>
              <a:gd name="connsiteX18" fmla="*/ 11624371 w 12192001"/>
              <a:gd name="connsiteY18" fmla="*/ 793897 h 4815840"/>
              <a:gd name="connsiteX19" fmla="*/ 11836460 w 12192001"/>
              <a:gd name="connsiteY19" fmla="*/ 571943 h 4815840"/>
              <a:gd name="connsiteX20" fmla="*/ 11624371 w 12192001"/>
              <a:gd name="connsiteY20" fmla="*/ 349989 h 4815840"/>
              <a:gd name="connsiteX21" fmla="*/ 0 w 12192001"/>
              <a:gd name="connsiteY21" fmla="*/ 0 h 4815840"/>
              <a:gd name="connsiteX22" fmla="*/ 12192001 w 12192001"/>
              <a:gd name="connsiteY22" fmla="*/ 0 h 4815840"/>
              <a:gd name="connsiteX23" fmla="*/ 12192001 w 12192001"/>
              <a:gd name="connsiteY23" fmla="*/ 4815840 h 4815840"/>
              <a:gd name="connsiteX24" fmla="*/ 0 w 12192001"/>
              <a:gd name="connsiteY24" fmla="*/ 4815840 h 4815840"/>
              <a:gd name="connsiteX25" fmla="*/ 0 w 12192001"/>
              <a:gd name="connsiteY25" fmla="*/ 0 h 4815840"/>
              <a:gd name="connsiteX0" fmla="*/ 11528691 w 12192001"/>
              <a:gd name="connsiteY0" fmla="*/ 495886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624371 w 12192001"/>
              <a:gd name="connsiteY15" fmla="*/ 349989 h 4815840"/>
              <a:gd name="connsiteX16" fmla="*/ 11412281 w 12192001"/>
              <a:gd name="connsiteY16" fmla="*/ 571943 h 4815840"/>
              <a:gd name="connsiteX17" fmla="*/ 11624371 w 12192001"/>
              <a:gd name="connsiteY17" fmla="*/ 793897 h 4815840"/>
              <a:gd name="connsiteX18" fmla="*/ 11836460 w 12192001"/>
              <a:gd name="connsiteY18" fmla="*/ 571943 h 4815840"/>
              <a:gd name="connsiteX19" fmla="*/ 11624371 w 12192001"/>
              <a:gd name="connsiteY19" fmla="*/ 349989 h 4815840"/>
              <a:gd name="connsiteX20" fmla="*/ 0 w 12192001"/>
              <a:gd name="connsiteY20" fmla="*/ 0 h 4815840"/>
              <a:gd name="connsiteX21" fmla="*/ 12192001 w 12192001"/>
              <a:gd name="connsiteY21" fmla="*/ 0 h 4815840"/>
              <a:gd name="connsiteX22" fmla="*/ 12192001 w 12192001"/>
              <a:gd name="connsiteY22" fmla="*/ 4815840 h 4815840"/>
              <a:gd name="connsiteX23" fmla="*/ 0 w 12192001"/>
              <a:gd name="connsiteY23" fmla="*/ 4815840 h 4815840"/>
              <a:gd name="connsiteX24" fmla="*/ 0 w 12192001"/>
              <a:gd name="connsiteY24" fmla="*/ 0 h 4815840"/>
              <a:gd name="connsiteX0" fmla="*/ 11501350 w 12192001"/>
              <a:gd name="connsiteY0" fmla="*/ 498442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624371 w 12192001"/>
              <a:gd name="connsiteY14" fmla="*/ 349989 h 4815840"/>
              <a:gd name="connsiteX15" fmla="*/ 11412281 w 12192001"/>
              <a:gd name="connsiteY15" fmla="*/ 571943 h 4815840"/>
              <a:gd name="connsiteX16" fmla="*/ 11624371 w 12192001"/>
              <a:gd name="connsiteY16" fmla="*/ 793897 h 4815840"/>
              <a:gd name="connsiteX17" fmla="*/ 11836460 w 12192001"/>
              <a:gd name="connsiteY17" fmla="*/ 571943 h 4815840"/>
              <a:gd name="connsiteX18" fmla="*/ 11624371 w 12192001"/>
              <a:gd name="connsiteY18" fmla="*/ 349989 h 4815840"/>
              <a:gd name="connsiteX19" fmla="*/ 0 w 12192001"/>
              <a:gd name="connsiteY19" fmla="*/ 0 h 4815840"/>
              <a:gd name="connsiteX20" fmla="*/ 12192001 w 12192001"/>
              <a:gd name="connsiteY20" fmla="*/ 0 h 4815840"/>
              <a:gd name="connsiteX21" fmla="*/ 12192001 w 12192001"/>
              <a:gd name="connsiteY21" fmla="*/ 4815840 h 4815840"/>
              <a:gd name="connsiteX22" fmla="*/ 0 w 12192001"/>
              <a:gd name="connsiteY22" fmla="*/ 4815840 h 4815840"/>
              <a:gd name="connsiteX23" fmla="*/ 0 w 12192001"/>
              <a:gd name="connsiteY23" fmla="*/ 0 h 4815840"/>
              <a:gd name="connsiteX0" fmla="*/ 11501350 w 12192001"/>
              <a:gd name="connsiteY0" fmla="*/ 498442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480356 w 12192001"/>
              <a:gd name="connsiteY8" fmla="*/ 524982 h 4815840"/>
              <a:gd name="connsiteX9" fmla="*/ 11479696 w 12192001"/>
              <a:gd name="connsiteY9" fmla="*/ 521721 h 4815840"/>
              <a:gd name="connsiteX10" fmla="*/ 11493943 w 12192001"/>
              <a:gd name="connsiteY10" fmla="*/ 500271 h 4815840"/>
              <a:gd name="connsiteX11" fmla="*/ 11501374 w 12192001"/>
              <a:gd name="connsiteY11" fmla="*/ 498774 h 4815840"/>
              <a:gd name="connsiteX12" fmla="*/ 11501350 w 12192001"/>
              <a:gd name="connsiteY12" fmla="*/ 498442 h 4815840"/>
              <a:gd name="connsiteX13" fmla="*/ 11624371 w 12192001"/>
              <a:gd name="connsiteY13" fmla="*/ 349989 h 4815840"/>
              <a:gd name="connsiteX14" fmla="*/ 11412281 w 12192001"/>
              <a:gd name="connsiteY14" fmla="*/ 571943 h 4815840"/>
              <a:gd name="connsiteX15" fmla="*/ 11624371 w 12192001"/>
              <a:gd name="connsiteY15" fmla="*/ 793897 h 4815840"/>
              <a:gd name="connsiteX16" fmla="*/ 11836460 w 12192001"/>
              <a:gd name="connsiteY16" fmla="*/ 571943 h 4815840"/>
              <a:gd name="connsiteX17" fmla="*/ 11624371 w 12192001"/>
              <a:gd name="connsiteY17" fmla="*/ 349989 h 4815840"/>
              <a:gd name="connsiteX18" fmla="*/ 0 w 12192001"/>
              <a:gd name="connsiteY18" fmla="*/ 0 h 4815840"/>
              <a:gd name="connsiteX19" fmla="*/ 12192001 w 12192001"/>
              <a:gd name="connsiteY19" fmla="*/ 0 h 4815840"/>
              <a:gd name="connsiteX20" fmla="*/ 12192001 w 12192001"/>
              <a:gd name="connsiteY20" fmla="*/ 4815840 h 4815840"/>
              <a:gd name="connsiteX21" fmla="*/ 0 w 12192001"/>
              <a:gd name="connsiteY21" fmla="*/ 4815840 h 4815840"/>
              <a:gd name="connsiteX22" fmla="*/ 0 w 12192001"/>
              <a:gd name="connsiteY22" fmla="*/ 0 h 4815840"/>
              <a:gd name="connsiteX0" fmla="*/ 11501350 w 12192001"/>
              <a:gd name="connsiteY0" fmla="*/ 498442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480356 w 12192001"/>
              <a:gd name="connsiteY7" fmla="*/ 524982 h 4815840"/>
              <a:gd name="connsiteX8" fmla="*/ 11479696 w 12192001"/>
              <a:gd name="connsiteY8" fmla="*/ 521721 h 4815840"/>
              <a:gd name="connsiteX9" fmla="*/ 11493943 w 12192001"/>
              <a:gd name="connsiteY9" fmla="*/ 500271 h 4815840"/>
              <a:gd name="connsiteX10" fmla="*/ 11501374 w 12192001"/>
              <a:gd name="connsiteY10" fmla="*/ 498774 h 4815840"/>
              <a:gd name="connsiteX11" fmla="*/ 11501350 w 12192001"/>
              <a:gd name="connsiteY11" fmla="*/ 498442 h 4815840"/>
              <a:gd name="connsiteX12" fmla="*/ 11624371 w 12192001"/>
              <a:gd name="connsiteY12" fmla="*/ 349989 h 4815840"/>
              <a:gd name="connsiteX13" fmla="*/ 11412281 w 12192001"/>
              <a:gd name="connsiteY13" fmla="*/ 571943 h 4815840"/>
              <a:gd name="connsiteX14" fmla="*/ 11624371 w 12192001"/>
              <a:gd name="connsiteY14" fmla="*/ 793897 h 4815840"/>
              <a:gd name="connsiteX15" fmla="*/ 11836460 w 12192001"/>
              <a:gd name="connsiteY15" fmla="*/ 571943 h 4815840"/>
              <a:gd name="connsiteX16" fmla="*/ 11624371 w 12192001"/>
              <a:gd name="connsiteY16" fmla="*/ 349989 h 4815840"/>
              <a:gd name="connsiteX17" fmla="*/ 0 w 12192001"/>
              <a:gd name="connsiteY17" fmla="*/ 0 h 4815840"/>
              <a:gd name="connsiteX18" fmla="*/ 12192001 w 12192001"/>
              <a:gd name="connsiteY18" fmla="*/ 0 h 4815840"/>
              <a:gd name="connsiteX19" fmla="*/ 12192001 w 12192001"/>
              <a:gd name="connsiteY19" fmla="*/ 4815840 h 4815840"/>
              <a:gd name="connsiteX20" fmla="*/ 0 w 12192001"/>
              <a:gd name="connsiteY20" fmla="*/ 4815840 h 4815840"/>
              <a:gd name="connsiteX21" fmla="*/ 0 w 12192001"/>
              <a:gd name="connsiteY21" fmla="*/ 0 h 4815840"/>
              <a:gd name="connsiteX0" fmla="*/ 11501350 w 12192001"/>
              <a:gd name="connsiteY0" fmla="*/ 498442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480356 w 12192001"/>
              <a:gd name="connsiteY6" fmla="*/ 524982 h 4815840"/>
              <a:gd name="connsiteX7" fmla="*/ 11479696 w 12192001"/>
              <a:gd name="connsiteY7" fmla="*/ 521721 h 4815840"/>
              <a:gd name="connsiteX8" fmla="*/ 11493943 w 12192001"/>
              <a:gd name="connsiteY8" fmla="*/ 500271 h 4815840"/>
              <a:gd name="connsiteX9" fmla="*/ 11501374 w 12192001"/>
              <a:gd name="connsiteY9" fmla="*/ 498774 h 4815840"/>
              <a:gd name="connsiteX10" fmla="*/ 11501350 w 12192001"/>
              <a:gd name="connsiteY10" fmla="*/ 498442 h 4815840"/>
              <a:gd name="connsiteX11" fmla="*/ 11624371 w 12192001"/>
              <a:gd name="connsiteY11" fmla="*/ 349989 h 4815840"/>
              <a:gd name="connsiteX12" fmla="*/ 11412281 w 12192001"/>
              <a:gd name="connsiteY12" fmla="*/ 571943 h 4815840"/>
              <a:gd name="connsiteX13" fmla="*/ 11624371 w 12192001"/>
              <a:gd name="connsiteY13" fmla="*/ 793897 h 4815840"/>
              <a:gd name="connsiteX14" fmla="*/ 11836460 w 12192001"/>
              <a:gd name="connsiteY14" fmla="*/ 571943 h 4815840"/>
              <a:gd name="connsiteX15" fmla="*/ 11624371 w 12192001"/>
              <a:gd name="connsiteY15" fmla="*/ 349989 h 4815840"/>
              <a:gd name="connsiteX16" fmla="*/ 0 w 12192001"/>
              <a:gd name="connsiteY16" fmla="*/ 0 h 4815840"/>
              <a:gd name="connsiteX17" fmla="*/ 12192001 w 12192001"/>
              <a:gd name="connsiteY17" fmla="*/ 0 h 4815840"/>
              <a:gd name="connsiteX18" fmla="*/ 12192001 w 12192001"/>
              <a:gd name="connsiteY18" fmla="*/ 4815840 h 4815840"/>
              <a:gd name="connsiteX19" fmla="*/ 0 w 12192001"/>
              <a:gd name="connsiteY19" fmla="*/ 4815840 h 4815840"/>
              <a:gd name="connsiteX20" fmla="*/ 0 w 12192001"/>
              <a:gd name="connsiteY20" fmla="*/ 0 h 4815840"/>
              <a:gd name="connsiteX0" fmla="*/ 11501374 w 12192001"/>
              <a:gd name="connsiteY0" fmla="*/ 498774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480356 w 12192001"/>
              <a:gd name="connsiteY6" fmla="*/ 524982 h 4815840"/>
              <a:gd name="connsiteX7" fmla="*/ 11479696 w 12192001"/>
              <a:gd name="connsiteY7" fmla="*/ 521721 h 4815840"/>
              <a:gd name="connsiteX8" fmla="*/ 11493943 w 12192001"/>
              <a:gd name="connsiteY8" fmla="*/ 500271 h 4815840"/>
              <a:gd name="connsiteX9" fmla="*/ 11501374 w 12192001"/>
              <a:gd name="connsiteY9" fmla="*/ 498774 h 4815840"/>
              <a:gd name="connsiteX10" fmla="*/ 11624371 w 12192001"/>
              <a:gd name="connsiteY10" fmla="*/ 349989 h 4815840"/>
              <a:gd name="connsiteX11" fmla="*/ 11412281 w 12192001"/>
              <a:gd name="connsiteY11" fmla="*/ 571943 h 4815840"/>
              <a:gd name="connsiteX12" fmla="*/ 11624371 w 12192001"/>
              <a:gd name="connsiteY12" fmla="*/ 793897 h 4815840"/>
              <a:gd name="connsiteX13" fmla="*/ 11836460 w 12192001"/>
              <a:gd name="connsiteY13" fmla="*/ 571943 h 4815840"/>
              <a:gd name="connsiteX14" fmla="*/ 11624371 w 12192001"/>
              <a:gd name="connsiteY14" fmla="*/ 349989 h 4815840"/>
              <a:gd name="connsiteX15" fmla="*/ 0 w 12192001"/>
              <a:gd name="connsiteY15" fmla="*/ 0 h 4815840"/>
              <a:gd name="connsiteX16" fmla="*/ 12192001 w 12192001"/>
              <a:gd name="connsiteY16" fmla="*/ 0 h 4815840"/>
              <a:gd name="connsiteX17" fmla="*/ 12192001 w 12192001"/>
              <a:gd name="connsiteY17" fmla="*/ 4815840 h 4815840"/>
              <a:gd name="connsiteX18" fmla="*/ 0 w 12192001"/>
              <a:gd name="connsiteY18" fmla="*/ 4815840 h 4815840"/>
              <a:gd name="connsiteX19" fmla="*/ 0 w 12192001"/>
              <a:gd name="connsiteY19" fmla="*/ 0 h 4815840"/>
              <a:gd name="connsiteX0" fmla="*/ 11501374 w 12192001"/>
              <a:gd name="connsiteY0" fmla="*/ 498774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480356 w 12192001"/>
              <a:gd name="connsiteY5" fmla="*/ 524982 h 4815840"/>
              <a:gd name="connsiteX6" fmla="*/ 11479696 w 12192001"/>
              <a:gd name="connsiteY6" fmla="*/ 521721 h 4815840"/>
              <a:gd name="connsiteX7" fmla="*/ 11493943 w 12192001"/>
              <a:gd name="connsiteY7" fmla="*/ 500271 h 4815840"/>
              <a:gd name="connsiteX8" fmla="*/ 11501374 w 12192001"/>
              <a:gd name="connsiteY8" fmla="*/ 498774 h 4815840"/>
              <a:gd name="connsiteX9" fmla="*/ 11624371 w 12192001"/>
              <a:gd name="connsiteY9" fmla="*/ 349989 h 4815840"/>
              <a:gd name="connsiteX10" fmla="*/ 11412281 w 12192001"/>
              <a:gd name="connsiteY10" fmla="*/ 571943 h 4815840"/>
              <a:gd name="connsiteX11" fmla="*/ 11624371 w 12192001"/>
              <a:gd name="connsiteY11" fmla="*/ 793897 h 4815840"/>
              <a:gd name="connsiteX12" fmla="*/ 11836460 w 12192001"/>
              <a:gd name="connsiteY12" fmla="*/ 571943 h 4815840"/>
              <a:gd name="connsiteX13" fmla="*/ 11624371 w 12192001"/>
              <a:gd name="connsiteY13" fmla="*/ 349989 h 4815840"/>
              <a:gd name="connsiteX14" fmla="*/ 0 w 12192001"/>
              <a:gd name="connsiteY14" fmla="*/ 0 h 4815840"/>
              <a:gd name="connsiteX15" fmla="*/ 12192001 w 12192001"/>
              <a:gd name="connsiteY15" fmla="*/ 0 h 4815840"/>
              <a:gd name="connsiteX16" fmla="*/ 12192001 w 12192001"/>
              <a:gd name="connsiteY16" fmla="*/ 4815840 h 4815840"/>
              <a:gd name="connsiteX17" fmla="*/ 0 w 12192001"/>
              <a:gd name="connsiteY17" fmla="*/ 4815840 h 4815840"/>
              <a:gd name="connsiteX18" fmla="*/ 0 w 12192001"/>
              <a:gd name="connsiteY18" fmla="*/ 0 h 4815840"/>
              <a:gd name="connsiteX0" fmla="*/ 11501374 w 12192001"/>
              <a:gd name="connsiteY0" fmla="*/ 498774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480356 w 12192001"/>
              <a:gd name="connsiteY4" fmla="*/ 524982 h 4815840"/>
              <a:gd name="connsiteX5" fmla="*/ 11479696 w 12192001"/>
              <a:gd name="connsiteY5" fmla="*/ 521721 h 4815840"/>
              <a:gd name="connsiteX6" fmla="*/ 11493943 w 12192001"/>
              <a:gd name="connsiteY6" fmla="*/ 500271 h 4815840"/>
              <a:gd name="connsiteX7" fmla="*/ 11501374 w 12192001"/>
              <a:gd name="connsiteY7" fmla="*/ 498774 h 4815840"/>
              <a:gd name="connsiteX8" fmla="*/ 11624371 w 12192001"/>
              <a:gd name="connsiteY8" fmla="*/ 349989 h 4815840"/>
              <a:gd name="connsiteX9" fmla="*/ 11412281 w 12192001"/>
              <a:gd name="connsiteY9" fmla="*/ 571943 h 4815840"/>
              <a:gd name="connsiteX10" fmla="*/ 11624371 w 12192001"/>
              <a:gd name="connsiteY10" fmla="*/ 793897 h 4815840"/>
              <a:gd name="connsiteX11" fmla="*/ 11836460 w 12192001"/>
              <a:gd name="connsiteY11" fmla="*/ 571943 h 4815840"/>
              <a:gd name="connsiteX12" fmla="*/ 11624371 w 12192001"/>
              <a:gd name="connsiteY12" fmla="*/ 349989 h 4815840"/>
              <a:gd name="connsiteX13" fmla="*/ 0 w 12192001"/>
              <a:gd name="connsiteY13" fmla="*/ 0 h 4815840"/>
              <a:gd name="connsiteX14" fmla="*/ 12192001 w 12192001"/>
              <a:gd name="connsiteY14" fmla="*/ 0 h 4815840"/>
              <a:gd name="connsiteX15" fmla="*/ 12192001 w 12192001"/>
              <a:gd name="connsiteY15" fmla="*/ 4815840 h 4815840"/>
              <a:gd name="connsiteX16" fmla="*/ 0 w 12192001"/>
              <a:gd name="connsiteY16" fmla="*/ 4815840 h 4815840"/>
              <a:gd name="connsiteX17" fmla="*/ 0 w 12192001"/>
              <a:gd name="connsiteY17" fmla="*/ 0 h 4815840"/>
              <a:gd name="connsiteX0" fmla="*/ 11493943 w 12192001"/>
              <a:gd name="connsiteY0" fmla="*/ 500271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480356 w 12192001"/>
              <a:gd name="connsiteY4" fmla="*/ 524982 h 4815840"/>
              <a:gd name="connsiteX5" fmla="*/ 11479696 w 12192001"/>
              <a:gd name="connsiteY5" fmla="*/ 521721 h 4815840"/>
              <a:gd name="connsiteX6" fmla="*/ 11493943 w 12192001"/>
              <a:gd name="connsiteY6" fmla="*/ 500271 h 4815840"/>
              <a:gd name="connsiteX7" fmla="*/ 11624371 w 12192001"/>
              <a:gd name="connsiteY7" fmla="*/ 349989 h 4815840"/>
              <a:gd name="connsiteX8" fmla="*/ 11412281 w 12192001"/>
              <a:gd name="connsiteY8" fmla="*/ 571943 h 4815840"/>
              <a:gd name="connsiteX9" fmla="*/ 11624371 w 12192001"/>
              <a:gd name="connsiteY9" fmla="*/ 793897 h 4815840"/>
              <a:gd name="connsiteX10" fmla="*/ 11836460 w 12192001"/>
              <a:gd name="connsiteY10" fmla="*/ 571943 h 4815840"/>
              <a:gd name="connsiteX11" fmla="*/ 11624371 w 12192001"/>
              <a:gd name="connsiteY11" fmla="*/ 349989 h 4815840"/>
              <a:gd name="connsiteX12" fmla="*/ 0 w 12192001"/>
              <a:gd name="connsiteY12" fmla="*/ 0 h 4815840"/>
              <a:gd name="connsiteX13" fmla="*/ 12192001 w 12192001"/>
              <a:gd name="connsiteY13" fmla="*/ 0 h 4815840"/>
              <a:gd name="connsiteX14" fmla="*/ 12192001 w 12192001"/>
              <a:gd name="connsiteY14" fmla="*/ 4815840 h 4815840"/>
              <a:gd name="connsiteX15" fmla="*/ 0 w 12192001"/>
              <a:gd name="connsiteY15" fmla="*/ 4815840 h 4815840"/>
              <a:gd name="connsiteX16" fmla="*/ 0 w 12192001"/>
              <a:gd name="connsiteY16" fmla="*/ 0 h 4815840"/>
              <a:gd name="connsiteX0" fmla="*/ 11493943 w 12192001"/>
              <a:gd name="connsiteY0" fmla="*/ 500271 h 4815840"/>
              <a:gd name="connsiteX1" fmla="*/ 11540020 w 12192001"/>
              <a:gd name="connsiteY1" fmla="*/ 495812 h 4815840"/>
              <a:gd name="connsiteX2" fmla="*/ 11542986 w 12192001"/>
              <a:gd name="connsiteY2" fmla="*/ 496410 h 4815840"/>
              <a:gd name="connsiteX3" fmla="*/ 11480356 w 12192001"/>
              <a:gd name="connsiteY3" fmla="*/ 524982 h 4815840"/>
              <a:gd name="connsiteX4" fmla="*/ 11479696 w 12192001"/>
              <a:gd name="connsiteY4" fmla="*/ 521721 h 4815840"/>
              <a:gd name="connsiteX5" fmla="*/ 11493943 w 12192001"/>
              <a:gd name="connsiteY5" fmla="*/ 500271 h 4815840"/>
              <a:gd name="connsiteX6" fmla="*/ 11624371 w 12192001"/>
              <a:gd name="connsiteY6" fmla="*/ 349989 h 4815840"/>
              <a:gd name="connsiteX7" fmla="*/ 11412281 w 12192001"/>
              <a:gd name="connsiteY7" fmla="*/ 571943 h 4815840"/>
              <a:gd name="connsiteX8" fmla="*/ 11624371 w 12192001"/>
              <a:gd name="connsiteY8" fmla="*/ 793897 h 4815840"/>
              <a:gd name="connsiteX9" fmla="*/ 11836460 w 12192001"/>
              <a:gd name="connsiteY9" fmla="*/ 571943 h 4815840"/>
              <a:gd name="connsiteX10" fmla="*/ 11624371 w 12192001"/>
              <a:gd name="connsiteY10" fmla="*/ 349989 h 4815840"/>
              <a:gd name="connsiteX11" fmla="*/ 0 w 12192001"/>
              <a:gd name="connsiteY11" fmla="*/ 0 h 4815840"/>
              <a:gd name="connsiteX12" fmla="*/ 12192001 w 12192001"/>
              <a:gd name="connsiteY12" fmla="*/ 0 h 4815840"/>
              <a:gd name="connsiteX13" fmla="*/ 12192001 w 12192001"/>
              <a:gd name="connsiteY13" fmla="*/ 4815840 h 4815840"/>
              <a:gd name="connsiteX14" fmla="*/ 0 w 12192001"/>
              <a:gd name="connsiteY14" fmla="*/ 4815840 h 4815840"/>
              <a:gd name="connsiteX15" fmla="*/ 0 w 12192001"/>
              <a:gd name="connsiteY15" fmla="*/ 0 h 4815840"/>
              <a:gd name="connsiteX0" fmla="*/ 11493943 w 12192001"/>
              <a:gd name="connsiteY0" fmla="*/ 500271 h 4815840"/>
              <a:gd name="connsiteX1" fmla="*/ 11540020 w 12192001"/>
              <a:gd name="connsiteY1" fmla="*/ 495812 h 4815840"/>
              <a:gd name="connsiteX2" fmla="*/ 11480356 w 12192001"/>
              <a:gd name="connsiteY2" fmla="*/ 524982 h 4815840"/>
              <a:gd name="connsiteX3" fmla="*/ 11479696 w 12192001"/>
              <a:gd name="connsiteY3" fmla="*/ 521721 h 4815840"/>
              <a:gd name="connsiteX4" fmla="*/ 11493943 w 12192001"/>
              <a:gd name="connsiteY4" fmla="*/ 500271 h 4815840"/>
              <a:gd name="connsiteX5" fmla="*/ 11624371 w 12192001"/>
              <a:gd name="connsiteY5" fmla="*/ 349989 h 4815840"/>
              <a:gd name="connsiteX6" fmla="*/ 11412281 w 12192001"/>
              <a:gd name="connsiteY6" fmla="*/ 571943 h 4815840"/>
              <a:gd name="connsiteX7" fmla="*/ 11624371 w 12192001"/>
              <a:gd name="connsiteY7" fmla="*/ 793897 h 4815840"/>
              <a:gd name="connsiteX8" fmla="*/ 11836460 w 12192001"/>
              <a:gd name="connsiteY8" fmla="*/ 571943 h 4815840"/>
              <a:gd name="connsiteX9" fmla="*/ 11624371 w 12192001"/>
              <a:gd name="connsiteY9" fmla="*/ 349989 h 4815840"/>
              <a:gd name="connsiteX10" fmla="*/ 0 w 12192001"/>
              <a:gd name="connsiteY10" fmla="*/ 0 h 4815840"/>
              <a:gd name="connsiteX11" fmla="*/ 12192001 w 12192001"/>
              <a:gd name="connsiteY11" fmla="*/ 0 h 4815840"/>
              <a:gd name="connsiteX12" fmla="*/ 12192001 w 12192001"/>
              <a:gd name="connsiteY12" fmla="*/ 4815840 h 4815840"/>
              <a:gd name="connsiteX13" fmla="*/ 0 w 12192001"/>
              <a:gd name="connsiteY13" fmla="*/ 4815840 h 4815840"/>
              <a:gd name="connsiteX14" fmla="*/ 0 w 12192001"/>
              <a:gd name="connsiteY14" fmla="*/ 0 h 4815840"/>
              <a:gd name="connsiteX0" fmla="*/ 11479696 w 12192001"/>
              <a:gd name="connsiteY0" fmla="*/ 521721 h 4815840"/>
              <a:gd name="connsiteX1" fmla="*/ 11540020 w 12192001"/>
              <a:gd name="connsiteY1" fmla="*/ 495812 h 4815840"/>
              <a:gd name="connsiteX2" fmla="*/ 11480356 w 12192001"/>
              <a:gd name="connsiteY2" fmla="*/ 524982 h 4815840"/>
              <a:gd name="connsiteX3" fmla="*/ 11479696 w 12192001"/>
              <a:gd name="connsiteY3" fmla="*/ 521721 h 4815840"/>
              <a:gd name="connsiteX4" fmla="*/ 11624371 w 12192001"/>
              <a:gd name="connsiteY4" fmla="*/ 349989 h 4815840"/>
              <a:gd name="connsiteX5" fmla="*/ 11412281 w 12192001"/>
              <a:gd name="connsiteY5" fmla="*/ 571943 h 4815840"/>
              <a:gd name="connsiteX6" fmla="*/ 11624371 w 12192001"/>
              <a:gd name="connsiteY6" fmla="*/ 793897 h 4815840"/>
              <a:gd name="connsiteX7" fmla="*/ 11836460 w 12192001"/>
              <a:gd name="connsiteY7" fmla="*/ 571943 h 4815840"/>
              <a:gd name="connsiteX8" fmla="*/ 11624371 w 12192001"/>
              <a:gd name="connsiteY8" fmla="*/ 349989 h 4815840"/>
              <a:gd name="connsiteX9" fmla="*/ 0 w 12192001"/>
              <a:gd name="connsiteY9" fmla="*/ 0 h 4815840"/>
              <a:gd name="connsiteX10" fmla="*/ 12192001 w 12192001"/>
              <a:gd name="connsiteY10" fmla="*/ 0 h 4815840"/>
              <a:gd name="connsiteX11" fmla="*/ 12192001 w 12192001"/>
              <a:gd name="connsiteY11" fmla="*/ 4815840 h 4815840"/>
              <a:gd name="connsiteX12" fmla="*/ 0 w 12192001"/>
              <a:gd name="connsiteY12" fmla="*/ 4815840 h 4815840"/>
              <a:gd name="connsiteX13" fmla="*/ 0 w 12192001"/>
              <a:gd name="connsiteY13" fmla="*/ 0 h 4815840"/>
              <a:gd name="connsiteX0" fmla="*/ 11480356 w 12192001"/>
              <a:gd name="connsiteY0" fmla="*/ 524982 h 4815840"/>
              <a:gd name="connsiteX1" fmla="*/ 11540020 w 12192001"/>
              <a:gd name="connsiteY1" fmla="*/ 495812 h 4815840"/>
              <a:gd name="connsiteX2" fmla="*/ 11480356 w 12192001"/>
              <a:gd name="connsiteY2" fmla="*/ 524982 h 4815840"/>
              <a:gd name="connsiteX3" fmla="*/ 11624371 w 12192001"/>
              <a:gd name="connsiteY3" fmla="*/ 349989 h 4815840"/>
              <a:gd name="connsiteX4" fmla="*/ 11412281 w 12192001"/>
              <a:gd name="connsiteY4" fmla="*/ 571943 h 4815840"/>
              <a:gd name="connsiteX5" fmla="*/ 11624371 w 12192001"/>
              <a:gd name="connsiteY5" fmla="*/ 793897 h 4815840"/>
              <a:gd name="connsiteX6" fmla="*/ 11836460 w 12192001"/>
              <a:gd name="connsiteY6" fmla="*/ 571943 h 4815840"/>
              <a:gd name="connsiteX7" fmla="*/ 11624371 w 12192001"/>
              <a:gd name="connsiteY7" fmla="*/ 349989 h 4815840"/>
              <a:gd name="connsiteX8" fmla="*/ 0 w 12192001"/>
              <a:gd name="connsiteY8" fmla="*/ 0 h 4815840"/>
              <a:gd name="connsiteX9" fmla="*/ 12192001 w 12192001"/>
              <a:gd name="connsiteY9" fmla="*/ 0 h 4815840"/>
              <a:gd name="connsiteX10" fmla="*/ 12192001 w 12192001"/>
              <a:gd name="connsiteY10" fmla="*/ 4815840 h 4815840"/>
              <a:gd name="connsiteX11" fmla="*/ 0 w 12192001"/>
              <a:gd name="connsiteY11" fmla="*/ 4815840 h 4815840"/>
              <a:gd name="connsiteX12" fmla="*/ 0 w 12192001"/>
              <a:gd name="connsiteY12" fmla="*/ 0 h 4815840"/>
              <a:gd name="connsiteX0" fmla="*/ 11624371 w 12192001"/>
              <a:gd name="connsiteY0" fmla="*/ 349989 h 4815840"/>
              <a:gd name="connsiteX1" fmla="*/ 11412281 w 12192001"/>
              <a:gd name="connsiteY1" fmla="*/ 571943 h 4815840"/>
              <a:gd name="connsiteX2" fmla="*/ 11624371 w 12192001"/>
              <a:gd name="connsiteY2" fmla="*/ 793897 h 4815840"/>
              <a:gd name="connsiteX3" fmla="*/ 11836460 w 12192001"/>
              <a:gd name="connsiteY3" fmla="*/ 571943 h 4815840"/>
              <a:gd name="connsiteX4" fmla="*/ 11624371 w 12192001"/>
              <a:gd name="connsiteY4" fmla="*/ 349989 h 4815840"/>
              <a:gd name="connsiteX5" fmla="*/ 0 w 12192001"/>
              <a:gd name="connsiteY5" fmla="*/ 0 h 4815840"/>
              <a:gd name="connsiteX6" fmla="*/ 12192001 w 12192001"/>
              <a:gd name="connsiteY6" fmla="*/ 0 h 4815840"/>
              <a:gd name="connsiteX7" fmla="*/ 12192001 w 12192001"/>
              <a:gd name="connsiteY7" fmla="*/ 4815840 h 4815840"/>
              <a:gd name="connsiteX8" fmla="*/ 0 w 12192001"/>
              <a:gd name="connsiteY8" fmla="*/ 4815840 h 4815840"/>
              <a:gd name="connsiteX9" fmla="*/ 0 w 12192001"/>
              <a:gd name="connsiteY9" fmla="*/ 0 h 481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815840">
                <a:moveTo>
                  <a:pt x="11624371" y="349989"/>
                </a:moveTo>
                <a:cubicBezTo>
                  <a:pt x="11507237" y="349989"/>
                  <a:pt x="11412281" y="449361"/>
                  <a:pt x="11412281" y="571943"/>
                </a:cubicBezTo>
                <a:cubicBezTo>
                  <a:pt x="11412281" y="694525"/>
                  <a:pt x="11507237" y="793897"/>
                  <a:pt x="11624371" y="793897"/>
                </a:cubicBezTo>
                <a:cubicBezTo>
                  <a:pt x="11741504" y="793897"/>
                  <a:pt x="11836460" y="694525"/>
                  <a:pt x="11836460" y="571943"/>
                </a:cubicBezTo>
                <a:cubicBezTo>
                  <a:pt x="11836460" y="449361"/>
                  <a:pt x="11741504" y="349989"/>
                  <a:pt x="11624371" y="349989"/>
                </a:cubicBezTo>
                <a:close/>
                <a:moveTo>
                  <a:pt x="0" y="0"/>
                </a:moveTo>
                <a:lnTo>
                  <a:pt x="12192001" y="0"/>
                </a:lnTo>
                <a:lnTo>
                  <a:pt x="12192001" y="4815840"/>
                </a:lnTo>
                <a:lnTo>
                  <a:pt x="0" y="4815840"/>
                </a:lnTo>
                <a:lnTo>
                  <a:pt x="0" y="0"/>
                </a:lnTo>
                <a:close/>
              </a:path>
            </a:pathLst>
          </a:custGeom>
          <a:solidFill>
            <a:schemeClr val="bg1">
              <a:lumMod val="95000"/>
            </a:schemeClr>
          </a:solidFill>
          <a:effectLst/>
        </p:spPr>
        <p:txBody>
          <a:bodyPr wrap="square" anchor="ctr">
            <a:noAutofit/>
          </a:bodyPr>
          <a:lstStyle>
            <a:lvl1pPr marL="0" indent="0" algn="ctr">
              <a:buNone/>
              <a:defRPr sz="2000">
                <a:solidFill>
                  <a:schemeClr val="tx1">
                    <a:lumMod val="75000"/>
                    <a:lumOff val="25000"/>
                  </a:schemeClr>
                </a:solidFill>
              </a:defRPr>
            </a:lvl1pPr>
            <a:lvl2pPr marL="457201" indent="0">
              <a:buNone/>
              <a:defRPr sz="2799"/>
            </a:lvl2pPr>
            <a:lvl3pPr marL="914399" indent="0">
              <a:buNone/>
              <a:defRPr sz="2399"/>
            </a:lvl3pPr>
            <a:lvl4pPr marL="1371597" indent="0">
              <a:buNone/>
              <a:defRPr sz="2000"/>
            </a:lvl4pPr>
            <a:lvl5pPr marL="1828794" indent="0">
              <a:buNone/>
              <a:defRPr sz="2000"/>
            </a:lvl5pPr>
            <a:lvl6pPr marL="2285995" indent="0">
              <a:buNone/>
              <a:defRPr sz="2000"/>
            </a:lvl6pPr>
            <a:lvl7pPr marL="2743196" indent="0">
              <a:buNone/>
              <a:defRPr sz="2000"/>
            </a:lvl7pPr>
            <a:lvl8pPr marL="3200394" indent="0">
              <a:buNone/>
              <a:defRPr sz="2000"/>
            </a:lvl8pPr>
            <a:lvl9pPr marL="3657594" indent="0">
              <a:buNone/>
              <a:defRPr sz="2000"/>
            </a:lvl9pPr>
          </a:lstStyle>
          <a:p>
            <a:r>
              <a:rPr lang="en-US"/>
              <a:t>Drag picture to placeholder or click icon to add</a:t>
            </a:r>
          </a:p>
        </p:txBody>
      </p:sp>
      <p:sp>
        <p:nvSpPr>
          <p:cNvPr id="2" name="Title 1"/>
          <p:cNvSpPr>
            <a:spLocks noGrp="1"/>
          </p:cNvSpPr>
          <p:nvPr>
            <p:ph type="title"/>
          </p:nvPr>
        </p:nvSpPr>
        <p:spPr>
          <a:xfrm>
            <a:off x="289616" y="1280587"/>
            <a:ext cx="4855408" cy="731093"/>
          </a:xfrm>
        </p:spPr>
        <p:txBody>
          <a:bodyPr anchor="t">
            <a:noAutofit/>
          </a:bodyPr>
          <a:lstStyle>
            <a:lvl1pPr>
              <a:defRPr sz="2400">
                <a:solidFill>
                  <a:schemeClr val="bg1"/>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289614" y="2023872"/>
            <a:ext cx="4855409" cy="1280587"/>
          </a:xfrm>
        </p:spPr>
        <p:txBody>
          <a:bodyPr>
            <a:noAutofit/>
          </a:bodyPr>
          <a:lstStyle>
            <a:lvl1pPr marL="0" indent="0">
              <a:lnSpc>
                <a:spcPct val="120000"/>
              </a:lnSpc>
              <a:spcBef>
                <a:spcPts val="0"/>
              </a:spcBef>
              <a:buNone/>
              <a:defRPr sz="1100">
                <a:solidFill>
                  <a:schemeClr val="bg1"/>
                </a:solidFill>
              </a:defRPr>
            </a:lvl1pPr>
            <a:lvl2pPr marL="457201" indent="0">
              <a:buNone/>
              <a:defRPr sz="1399"/>
            </a:lvl2pPr>
            <a:lvl3pPr marL="914399" indent="0">
              <a:buNone/>
              <a:defRPr sz="1201"/>
            </a:lvl3pPr>
            <a:lvl4pPr marL="1371597" indent="0">
              <a:buNone/>
              <a:defRPr sz="1000"/>
            </a:lvl4pPr>
            <a:lvl5pPr marL="1828794" indent="0">
              <a:buNone/>
              <a:defRPr sz="1000"/>
            </a:lvl5pPr>
            <a:lvl6pPr marL="2285995" indent="0">
              <a:buNone/>
              <a:defRPr sz="1000"/>
            </a:lvl6pPr>
            <a:lvl7pPr marL="2743196" indent="0">
              <a:buNone/>
              <a:defRPr sz="1000"/>
            </a:lvl7pPr>
            <a:lvl8pPr marL="3200394" indent="0">
              <a:buNone/>
              <a:defRPr sz="1000"/>
            </a:lvl8pPr>
            <a:lvl9pPr marL="3657594" indent="0">
              <a:buNone/>
              <a:defRPr sz="1000"/>
            </a:lvl9pPr>
          </a:lstStyle>
          <a:p>
            <a:pPr lvl="0"/>
            <a:r>
              <a:rPr lang="en-US"/>
              <a:t>Click to edit Master text styles</a:t>
            </a:r>
          </a:p>
        </p:txBody>
      </p:sp>
      <p:sp>
        <p:nvSpPr>
          <p:cNvPr id="6" name="Slide Number Placeholder 5"/>
          <p:cNvSpPr>
            <a:spLocks noGrp="1"/>
          </p:cNvSpPr>
          <p:nvPr>
            <p:ph type="sldNum" sz="quarter" idx="11"/>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13"/>
          </p:nvPr>
        </p:nvSpPr>
        <p:spPr>
          <a:xfrm>
            <a:off x="188012" y="6610588"/>
            <a:ext cx="8147605" cy="236241"/>
          </a:xfrm>
        </p:spPr>
        <p:txBody>
          <a:bodyPr/>
          <a:lstStyle>
            <a:lvl1pPr>
              <a:defRPr lang="en-GB" sz="800" b="0" i="0" u="none" strike="noStrike" baseline="0" smtClean="0">
                <a:solidFill>
                  <a:schemeClr val="bg2"/>
                </a:solidFill>
              </a:defRPr>
            </a:lvl1pPr>
          </a:lstStyle>
          <a:p>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Full Bleed Picture">
    <p:spTree>
      <p:nvGrpSpPr>
        <p:cNvPr id="1" name=""/>
        <p:cNvGrpSpPr/>
        <p:nvPr/>
      </p:nvGrpSpPr>
      <p:grpSpPr>
        <a:xfrm>
          <a:off x="0" y="0"/>
          <a:ext cx="0" cy="0"/>
          <a:chOff x="0" y="0"/>
          <a:chExt cx="0" cy="0"/>
        </a:xfrm>
      </p:grpSpPr>
      <p:sp>
        <p:nvSpPr>
          <p:cNvPr id="3" name="Oval 2"/>
          <p:cNvSpPr/>
          <p:nvPr userDrawn="1"/>
        </p:nvSpPr>
        <p:spPr>
          <a:xfrm>
            <a:off x="11397868" y="344358"/>
            <a:ext cx="454062" cy="4540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userDrawn="1"/>
        </p:nvPicPr>
        <p:blipFill>
          <a:blip r:embed="rId2"/>
          <a:stretch>
            <a:fillRect/>
          </a:stretch>
        </p:blipFill>
        <p:spPr>
          <a:xfrm>
            <a:off x="11413339" y="349989"/>
            <a:ext cx="423120" cy="442800"/>
          </a:xfrm>
          <a:prstGeom prst="rect">
            <a:avLst/>
          </a:prstGeom>
        </p:spPr>
      </p:pic>
      <p:sp>
        <p:nvSpPr>
          <p:cNvPr id="10" name="Picture Placeholder 9"/>
          <p:cNvSpPr>
            <a:spLocks noGrp="1"/>
          </p:cNvSpPr>
          <p:nvPr>
            <p:ph type="pic" idx="1"/>
          </p:nvPr>
        </p:nvSpPr>
        <p:spPr>
          <a:xfrm>
            <a:off x="0" y="0"/>
            <a:ext cx="12192000" cy="68580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131736 w 12192000"/>
              <a:gd name="connsiteY57" fmla="*/ 0 h 6858000"/>
              <a:gd name="connsiteX58" fmla="*/ 12192000 w 12192000"/>
              <a:gd name="connsiteY58" fmla="*/ 0 h 6858000"/>
              <a:gd name="connsiteX59" fmla="*/ 12192000 w 12192000"/>
              <a:gd name="connsiteY59" fmla="*/ 6858000 h 6858000"/>
              <a:gd name="connsiteX60" fmla="*/ 0 w 12192000"/>
              <a:gd name="connsiteY60" fmla="*/ 6858000 h 6858000"/>
              <a:gd name="connsiteX61" fmla="*/ 0 w 12192000"/>
              <a:gd name="connsiteY61" fmla="*/ 4757980 h 6858000"/>
              <a:gd name="connsiteX62" fmla="*/ 131736 w 12192000"/>
              <a:gd name="connsiteY62" fmla="*/ 47579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192000" h="6858000">
                <a:moveTo>
                  <a:pt x="11539999" y="495659"/>
                </a:moveTo>
                <a:lnTo>
                  <a:pt x="11540019" y="495812"/>
                </a:lnTo>
                <a:lnTo>
                  <a:pt x="11542985" y="496410"/>
                </a:lnTo>
                <a:cubicBezTo>
                  <a:pt x="11544702" y="497135"/>
                  <a:pt x="11546163" y="498346"/>
                  <a:pt x="11547195" y="499870"/>
                </a:cubicBezTo>
                <a:lnTo>
                  <a:pt x="11548774" y="505028"/>
                </a:lnTo>
                <a:lnTo>
                  <a:pt x="11548829" y="505028"/>
                </a:lnTo>
                <a:lnTo>
                  <a:pt x="11548829" y="505208"/>
                </a:lnTo>
                <a:lnTo>
                  <a:pt x="11548829" y="523368"/>
                </a:lnTo>
                <a:lnTo>
                  <a:pt x="11549206" y="523390"/>
                </a:lnTo>
                <a:lnTo>
                  <a:pt x="11549206" y="566955"/>
                </a:lnTo>
                <a:lnTo>
                  <a:pt x="11570905" y="565393"/>
                </a:lnTo>
                <a:cubicBezTo>
                  <a:pt x="11594761" y="564213"/>
                  <a:pt x="11619713" y="563938"/>
                  <a:pt x="11643039" y="564224"/>
                </a:cubicBezTo>
                <a:cubicBezTo>
                  <a:pt x="11654702" y="564366"/>
                  <a:pt x="11665959" y="564650"/>
                  <a:pt x="11676469" y="565030"/>
                </a:cubicBezTo>
                <a:lnTo>
                  <a:pt x="11699533" y="566137"/>
                </a:lnTo>
                <a:lnTo>
                  <a:pt x="11699533" y="523390"/>
                </a:lnTo>
                <a:lnTo>
                  <a:pt x="11699909" y="523368"/>
                </a:lnTo>
                <a:lnTo>
                  <a:pt x="11699909" y="505208"/>
                </a:lnTo>
                <a:lnTo>
                  <a:pt x="11699909" y="505028"/>
                </a:lnTo>
                <a:lnTo>
                  <a:pt x="11699965" y="505028"/>
                </a:lnTo>
                <a:lnTo>
                  <a:pt x="11701544" y="499870"/>
                </a:lnTo>
                <a:cubicBezTo>
                  <a:pt x="11702575" y="498346"/>
                  <a:pt x="11704036" y="497135"/>
                  <a:pt x="11705753" y="496410"/>
                </a:cubicBezTo>
                <a:lnTo>
                  <a:pt x="11708720" y="495812"/>
                </a:lnTo>
                <a:lnTo>
                  <a:pt x="11708740" y="495659"/>
                </a:lnTo>
                <a:lnTo>
                  <a:pt x="11709412" y="495673"/>
                </a:lnTo>
                <a:lnTo>
                  <a:pt x="11709478" y="495660"/>
                </a:lnTo>
                <a:lnTo>
                  <a:pt x="11709558" y="495676"/>
                </a:lnTo>
                <a:lnTo>
                  <a:pt x="11720049" y="495886"/>
                </a:lnTo>
                <a:cubicBezTo>
                  <a:pt x="11730260" y="496425"/>
                  <a:pt x="11737727" y="497746"/>
                  <a:pt x="11747390" y="498442"/>
                </a:cubicBezTo>
                <a:lnTo>
                  <a:pt x="11747366" y="498774"/>
                </a:lnTo>
                <a:lnTo>
                  <a:pt x="11754797" y="500271"/>
                </a:lnTo>
                <a:cubicBezTo>
                  <a:pt x="11763169" y="503805"/>
                  <a:pt x="11769043" y="512078"/>
                  <a:pt x="11769043" y="521721"/>
                </a:cubicBezTo>
                <a:lnTo>
                  <a:pt x="11768383" y="524982"/>
                </a:lnTo>
                <a:lnTo>
                  <a:pt x="11767095" y="594002"/>
                </a:lnTo>
                <a:lnTo>
                  <a:pt x="11767371" y="595358"/>
                </a:lnTo>
                <a:lnTo>
                  <a:pt x="11767371" y="597171"/>
                </a:lnTo>
                <a:lnTo>
                  <a:pt x="11767371" y="611858"/>
                </a:lnTo>
                <a:lnTo>
                  <a:pt x="11767371" y="615325"/>
                </a:lnTo>
                <a:cubicBezTo>
                  <a:pt x="11767371" y="628541"/>
                  <a:pt x="11759423" y="637030"/>
                  <a:pt x="11743949" y="639812"/>
                </a:cubicBezTo>
                <a:cubicBezTo>
                  <a:pt x="11668179" y="654482"/>
                  <a:pt x="11531332" y="646559"/>
                  <a:pt x="11507577" y="641481"/>
                </a:cubicBezTo>
                <a:cubicBezTo>
                  <a:pt x="11491538" y="638142"/>
                  <a:pt x="11481926" y="628541"/>
                  <a:pt x="11481926" y="615325"/>
                </a:cubicBezTo>
                <a:lnTo>
                  <a:pt x="11481926" y="611858"/>
                </a:lnTo>
                <a:lnTo>
                  <a:pt x="11481926" y="609076"/>
                </a:lnTo>
                <a:lnTo>
                  <a:pt x="11481925" y="609076"/>
                </a:lnTo>
                <a:lnTo>
                  <a:pt x="11480355" y="524982"/>
                </a:lnTo>
                <a:lnTo>
                  <a:pt x="11479695" y="521721"/>
                </a:lnTo>
                <a:cubicBezTo>
                  <a:pt x="11479695" y="512078"/>
                  <a:pt x="11485570" y="503805"/>
                  <a:pt x="11493942" y="500271"/>
                </a:cubicBezTo>
                <a:lnTo>
                  <a:pt x="11501373" y="498774"/>
                </a:lnTo>
                <a:lnTo>
                  <a:pt x="11501349" y="498442"/>
                </a:lnTo>
                <a:cubicBezTo>
                  <a:pt x="11511011" y="497746"/>
                  <a:pt x="11518478" y="496425"/>
                  <a:pt x="11528690" y="495886"/>
                </a:cubicBezTo>
                <a:lnTo>
                  <a:pt x="11539181" y="495676"/>
                </a:lnTo>
                <a:lnTo>
                  <a:pt x="11539261" y="495660"/>
                </a:lnTo>
                <a:lnTo>
                  <a:pt x="11539327" y="495673"/>
                </a:lnTo>
                <a:close/>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131736" y="0"/>
                </a:moveTo>
                <a:lnTo>
                  <a:pt x="12192000" y="0"/>
                </a:lnTo>
                <a:lnTo>
                  <a:pt x="12192000" y="6858000"/>
                </a:lnTo>
                <a:lnTo>
                  <a:pt x="0" y="6858000"/>
                </a:lnTo>
                <a:lnTo>
                  <a:pt x="0" y="4757980"/>
                </a:lnTo>
                <a:lnTo>
                  <a:pt x="131736" y="4757980"/>
                </a:lnTo>
                <a:close/>
              </a:path>
            </a:pathLst>
          </a:custGeom>
          <a:solidFill>
            <a:schemeClr val="bg1">
              <a:lumMod val="95000"/>
            </a:schemeClr>
          </a:solidFill>
        </p:spPr>
        <p:txBody>
          <a:bodyPr wrap="square" anchor="ctr">
            <a:noAutofit/>
          </a:bodyPr>
          <a:lstStyle>
            <a:lvl1pPr marL="0" indent="0" algn="ctr">
              <a:buFont typeface="Arial" charset="0"/>
              <a:buNone/>
              <a:defRPr sz="2000">
                <a:solidFill>
                  <a:schemeClr val="tx1">
                    <a:lumMod val="75000"/>
                    <a:lumOff val="25000"/>
                  </a:schemeClr>
                </a:solidFill>
              </a:defRPr>
            </a:lvl1pPr>
            <a:lvl2pPr marL="457201" indent="0">
              <a:buNone/>
              <a:defRPr sz="2799"/>
            </a:lvl2pPr>
            <a:lvl3pPr marL="914399" indent="0">
              <a:buNone/>
              <a:defRPr sz="2399"/>
            </a:lvl3pPr>
            <a:lvl4pPr marL="1371597" indent="0">
              <a:buNone/>
              <a:defRPr sz="2000"/>
            </a:lvl4pPr>
            <a:lvl5pPr marL="1828794" indent="0">
              <a:buNone/>
              <a:defRPr sz="2000"/>
            </a:lvl5pPr>
            <a:lvl6pPr marL="2285995" indent="0">
              <a:buNone/>
              <a:defRPr sz="2000"/>
            </a:lvl6pPr>
            <a:lvl7pPr marL="2743196" indent="0">
              <a:buNone/>
              <a:defRPr sz="2000"/>
            </a:lvl7pPr>
            <a:lvl8pPr marL="3200394" indent="0">
              <a:buNone/>
              <a:defRPr sz="2000"/>
            </a:lvl8pPr>
            <a:lvl9pPr marL="3657594" indent="0">
              <a:buNone/>
              <a:defRPr sz="2000"/>
            </a:lvl9pPr>
          </a:lstStyle>
          <a:p>
            <a:r>
              <a:rPr lang="en-US" dirty="0"/>
              <a:t>Drag picture to placeholder or click icon to add</a:t>
            </a:r>
          </a:p>
        </p:txBody>
      </p:sp>
      <p:sp>
        <p:nvSpPr>
          <p:cNvPr id="2" name="Title 1"/>
          <p:cNvSpPr>
            <a:spLocks noGrp="1"/>
          </p:cNvSpPr>
          <p:nvPr>
            <p:ph type="title" hasCustomPrompt="1"/>
          </p:nvPr>
        </p:nvSpPr>
        <p:spPr>
          <a:xfrm>
            <a:off x="381676" y="3342812"/>
            <a:ext cx="7372392" cy="1600201"/>
          </a:xfrm>
        </p:spPr>
        <p:txBody>
          <a:bodyPr anchor="b">
            <a:noAutofit/>
          </a:bodyPr>
          <a:lstStyle>
            <a:lvl1pPr>
              <a:lnSpc>
                <a:spcPct val="100000"/>
              </a:lnSpc>
              <a:defRPr sz="4800">
                <a:solidFill>
                  <a:schemeClr val="bg1"/>
                </a:solidFill>
              </a:defRPr>
            </a:lvl1pPr>
          </a:lstStyle>
          <a:p>
            <a:r>
              <a:rPr lang="en-US" dirty="0"/>
              <a:t>CLICK TO EDIT MASTER TITLE STYLE</a:t>
            </a:r>
          </a:p>
        </p:txBody>
      </p:sp>
      <p:sp>
        <p:nvSpPr>
          <p:cNvPr id="8" name="Rectangle 7"/>
          <p:cNvSpPr/>
          <p:nvPr userDrawn="1"/>
        </p:nvSpPr>
        <p:spPr>
          <a:xfrm>
            <a:off x="0" y="0"/>
            <a:ext cx="131736" cy="475798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11" name="Footer Placeholder 9"/>
          <p:cNvSpPr>
            <a:spLocks noGrp="1"/>
          </p:cNvSpPr>
          <p:nvPr>
            <p:ph type="ftr" sz="quarter" idx="13"/>
          </p:nvPr>
        </p:nvSpPr>
        <p:spPr>
          <a:xfrm>
            <a:off x="188012" y="6610588"/>
            <a:ext cx="8147605" cy="236241"/>
          </a:xfrm>
        </p:spPr>
        <p:txBody>
          <a:bodyPr/>
          <a:lstStyle>
            <a:lvl1pPr>
              <a:defRPr lang="en-GB" sz="800" b="0" i="0" u="none" strike="noStrike" baseline="0" smtClean="0"/>
            </a:lvl1pPr>
          </a:lstStyle>
          <a:p>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gradFill>
            <a:gsLst>
              <a:gs pos="4300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2294923" y="2392458"/>
            <a:ext cx="7602155" cy="751897"/>
          </a:xfrm>
        </p:spPr>
        <p:txBody>
          <a:bodyPr anchor="b">
            <a:noAutofit/>
          </a:bodyPr>
          <a:lstStyle>
            <a:lvl1pPr algn="ctr">
              <a:defRPr sz="5400">
                <a:solidFill>
                  <a:schemeClr val="bg1"/>
                </a:solidFill>
              </a:defRPr>
            </a:lvl1pPr>
          </a:lstStyle>
          <a:p>
            <a:r>
              <a:rPr lang="en-US" dirty="0"/>
              <a:t>CLICK TO EDIT</a:t>
            </a:r>
          </a:p>
        </p:txBody>
      </p:sp>
      <p:pic>
        <p:nvPicPr>
          <p:cNvPr id="13" name="Picture 12"/>
          <p:cNvPicPr>
            <a:picLocks noChangeAspect="1"/>
          </p:cNvPicPr>
          <p:nvPr userDrawn="1"/>
        </p:nvPicPr>
        <p:blipFill>
          <a:blip r:embed="rId2"/>
          <a:stretch>
            <a:fillRect/>
          </a:stretch>
        </p:blipFill>
        <p:spPr>
          <a:xfrm>
            <a:off x="4845805" y="3579378"/>
            <a:ext cx="2500392" cy="680024"/>
          </a:xfrm>
          <a:prstGeom prst="rect">
            <a:avLst/>
          </a:prstGeom>
        </p:spPr>
      </p:pic>
      <p:sp>
        <p:nvSpPr>
          <p:cNvPr id="6" name="Footer Placeholder 9"/>
          <p:cNvSpPr>
            <a:spLocks noGrp="1"/>
          </p:cNvSpPr>
          <p:nvPr>
            <p:ph type="ftr" sz="quarter" idx="13"/>
          </p:nvPr>
        </p:nvSpPr>
        <p:spPr>
          <a:xfrm>
            <a:off x="2022198" y="6610588"/>
            <a:ext cx="8147605" cy="236241"/>
          </a:xfrm>
        </p:spPr>
        <p:txBody>
          <a:bodyPr/>
          <a:lstStyle>
            <a:lvl1pPr algn="ctr">
              <a:defRPr lang="en-GB" sz="800" b="0" i="0" u="none" strike="noStrike" baseline="0" smtClean="0">
                <a:solidFill>
                  <a:schemeClr val="bg1"/>
                </a:solidFill>
              </a:defRPr>
            </a:lvl1pPr>
          </a:lstStyle>
          <a:p>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ctrTitle" hasCustomPrompt="1"/>
          </p:nvPr>
        </p:nvSpPr>
        <p:spPr>
          <a:xfrm>
            <a:off x="2294923" y="2392458"/>
            <a:ext cx="7602155" cy="751897"/>
          </a:xfrm>
        </p:spPr>
        <p:txBody>
          <a:bodyPr anchor="b">
            <a:noAutofit/>
          </a:bodyPr>
          <a:lstStyle>
            <a:lvl1pPr algn="ctr">
              <a:defRPr sz="5400">
                <a:solidFill>
                  <a:schemeClr val="bg1"/>
                </a:solidFill>
              </a:defRPr>
            </a:lvl1pPr>
          </a:lstStyle>
          <a:p>
            <a:r>
              <a:rPr lang="en-US" dirty="0"/>
              <a:t>CLICK TO EDIT</a:t>
            </a:r>
          </a:p>
        </p:txBody>
      </p:sp>
      <p:pic>
        <p:nvPicPr>
          <p:cNvPr id="13" name="Picture 12"/>
          <p:cNvPicPr>
            <a:picLocks noChangeAspect="1"/>
          </p:cNvPicPr>
          <p:nvPr userDrawn="1"/>
        </p:nvPicPr>
        <p:blipFill>
          <a:blip r:embed="rId2"/>
          <a:stretch>
            <a:fillRect/>
          </a:stretch>
        </p:blipFill>
        <p:spPr>
          <a:xfrm>
            <a:off x="4845805" y="3579378"/>
            <a:ext cx="2500392" cy="680024"/>
          </a:xfrm>
          <a:prstGeom prst="rect">
            <a:avLst/>
          </a:prstGeom>
        </p:spPr>
      </p:pic>
      <p:sp>
        <p:nvSpPr>
          <p:cNvPr id="9" name="Footer Placeholder 9"/>
          <p:cNvSpPr>
            <a:spLocks noGrp="1"/>
          </p:cNvSpPr>
          <p:nvPr>
            <p:ph type="ftr" sz="quarter" idx="13"/>
          </p:nvPr>
        </p:nvSpPr>
        <p:spPr>
          <a:xfrm>
            <a:off x="2022198" y="6610588"/>
            <a:ext cx="8147605" cy="236241"/>
          </a:xfrm>
        </p:spPr>
        <p:txBody>
          <a:bodyPr/>
          <a:lstStyle>
            <a:lvl1pPr algn="ctr">
              <a:defRPr lang="en-GB" sz="800" b="0" i="0" u="none" strike="noStrike" baseline="0" smtClean="0">
                <a:solidFill>
                  <a:schemeClr val="bg1"/>
                </a:solidFill>
              </a:defRPr>
            </a:lvl1pPr>
          </a:lstStyle>
          <a:p>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6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a:spLocks noGrp="1"/>
          </p:cNvSpPr>
          <p:nvPr>
            <p:ph type="ctrTitle" hasCustomPrompt="1"/>
          </p:nvPr>
        </p:nvSpPr>
        <p:spPr>
          <a:xfrm>
            <a:off x="2294923" y="2392458"/>
            <a:ext cx="7602155" cy="751897"/>
          </a:xfrm>
        </p:spPr>
        <p:txBody>
          <a:bodyPr anchor="b">
            <a:noAutofit/>
          </a:bodyPr>
          <a:lstStyle>
            <a:lvl1pPr algn="ctr">
              <a:defRPr sz="5400">
                <a:solidFill>
                  <a:schemeClr val="bg1"/>
                </a:solidFill>
              </a:defRPr>
            </a:lvl1pPr>
          </a:lstStyle>
          <a:p>
            <a:r>
              <a:rPr lang="en-US" dirty="0"/>
              <a:t>CLICK TO EDIT</a:t>
            </a:r>
          </a:p>
        </p:txBody>
      </p:sp>
      <p:pic>
        <p:nvPicPr>
          <p:cNvPr id="14" name="Picture 13"/>
          <p:cNvPicPr>
            <a:picLocks noChangeAspect="1"/>
          </p:cNvPicPr>
          <p:nvPr userDrawn="1"/>
        </p:nvPicPr>
        <p:blipFill>
          <a:blip r:embed="rId2"/>
          <a:stretch>
            <a:fillRect/>
          </a:stretch>
        </p:blipFill>
        <p:spPr>
          <a:xfrm>
            <a:off x="4845805" y="3579378"/>
            <a:ext cx="2500392" cy="680024"/>
          </a:xfrm>
          <a:prstGeom prst="rect">
            <a:avLst/>
          </a:prstGeom>
        </p:spPr>
      </p:pic>
      <p:sp>
        <p:nvSpPr>
          <p:cNvPr id="6" name="Footer Placeholder 9"/>
          <p:cNvSpPr>
            <a:spLocks noGrp="1"/>
          </p:cNvSpPr>
          <p:nvPr>
            <p:ph type="ftr" sz="quarter" idx="13"/>
          </p:nvPr>
        </p:nvSpPr>
        <p:spPr>
          <a:xfrm>
            <a:off x="2022198" y="6610588"/>
            <a:ext cx="8147605" cy="236241"/>
          </a:xfrm>
        </p:spPr>
        <p:txBody>
          <a:bodyPr/>
          <a:lstStyle>
            <a:lvl1pPr algn="ctr">
              <a:defRPr lang="en-GB" sz="800" b="0" i="0" u="none" strike="noStrike" baseline="0" smtClean="0">
                <a:solidFill>
                  <a:schemeClr val="bg1"/>
                </a:solidFill>
              </a:defRPr>
            </a:lvl1pPr>
          </a:lstStyle>
          <a:p>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224853" y="3477339"/>
            <a:ext cx="7602155" cy="751897"/>
          </a:xfrm>
        </p:spPr>
        <p:txBody>
          <a:bodyPr anchor="b">
            <a:noAutofit/>
          </a:bodyPr>
          <a:lstStyle>
            <a:lvl1pPr algn="l">
              <a:defRPr sz="540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1224853" y="4291648"/>
            <a:ext cx="5894388" cy="609600"/>
          </a:xfrm>
        </p:spPr>
        <p:txBody>
          <a:bodyPr/>
          <a:lstStyle>
            <a:lvl1pPr marL="0" indent="0">
              <a:buNone/>
              <a:defRPr sz="1800">
                <a:solidFill>
                  <a:schemeClr val="bg1"/>
                </a:solidFill>
              </a:defRPr>
            </a:lvl1pPr>
          </a:lstStyle>
          <a:p>
            <a:pPr lvl="0"/>
            <a:r>
              <a:rPr lang="en-US"/>
              <a:t>Click to edit Master text styles</a:t>
            </a:r>
          </a:p>
        </p:txBody>
      </p:sp>
      <p:pic>
        <p:nvPicPr>
          <p:cNvPr id="11" name="Picture 10"/>
          <p:cNvPicPr>
            <a:picLocks noChangeAspect="1"/>
          </p:cNvPicPr>
          <p:nvPr userDrawn="1"/>
        </p:nvPicPr>
        <p:blipFill>
          <a:blip r:embed="rId2"/>
          <a:stretch>
            <a:fillRect/>
          </a:stretch>
        </p:blipFill>
        <p:spPr>
          <a:xfrm>
            <a:off x="1224852" y="2475067"/>
            <a:ext cx="3052679" cy="830227"/>
          </a:xfrm>
          <a:prstGeom prst="rect">
            <a:avLst/>
          </a:prstGeom>
        </p:spPr>
      </p:pic>
      <p:pic>
        <p:nvPicPr>
          <p:cNvPr id="12" name="Picture 11"/>
          <p:cNvPicPr>
            <a:picLocks noChangeAspect="1"/>
          </p:cNvPicPr>
          <p:nvPr userDrawn="1"/>
        </p:nvPicPr>
        <p:blipFill>
          <a:blip r:embed="rId2"/>
          <a:stretch>
            <a:fillRect/>
          </a:stretch>
        </p:blipFill>
        <p:spPr>
          <a:xfrm>
            <a:off x="9123169" y="553276"/>
            <a:ext cx="2353564" cy="640091"/>
          </a:xfrm>
          <a:prstGeom prst="rect">
            <a:avLst/>
          </a:prstGeom>
        </p:spPr>
      </p:pic>
      <p:sp>
        <p:nvSpPr>
          <p:cNvPr id="8" name="Footer Placeholder 9"/>
          <p:cNvSpPr>
            <a:spLocks noGrp="1"/>
          </p:cNvSpPr>
          <p:nvPr>
            <p:ph type="ftr" sz="quarter" idx="12"/>
          </p:nvPr>
        </p:nvSpPr>
        <p:spPr>
          <a:xfrm>
            <a:off x="188012" y="6610588"/>
            <a:ext cx="8147605" cy="236241"/>
          </a:xfrm>
          <a:prstGeom prst="rect">
            <a:avLst/>
          </a:prstGeom>
        </p:spPr>
        <p:txBody>
          <a:bodyPr/>
          <a:lstStyle>
            <a:lvl1pPr>
              <a:defRPr lang="en-GB" sz="800" b="0" i="0" u="none" strike="noStrike" baseline="0" smtClean="0">
                <a:solidFill>
                  <a:schemeClr val="bg1"/>
                </a:solidFill>
              </a:defRPr>
            </a:lvl1pPr>
          </a:lstStyle>
          <a:p>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959" y="0"/>
            <a:ext cx="12194960" cy="6857999"/>
          </a:xfrm>
          <a:prstGeom prst="rect">
            <a:avLst/>
          </a:prstGeom>
        </p:spPr>
      </p:pic>
      <p:sp>
        <p:nvSpPr>
          <p:cNvPr id="2" name="Title 1"/>
          <p:cNvSpPr>
            <a:spLocks noGrp="1"/>
          </p:cNvSpPr>
          <p:nvPr>
            <p:ph type="ctrTitle" hasCustomPrompt="1"/>
          </p:nvPr>
        </p:nvSpPr>
        <p:spPr>
          <a:xfrm>
            <a:off x="1224853" y="3477339"/>
            <a:ext cx="7602155" cy="751897"/>
          </a:xfrm>
        </p:spPr>
        <p:txBody>
          <a:bodyPr anchor="b">
            <a:noAutofit/>
          </a:bodyPr>
          <a:lstStyle>
            <a:lvl1pPr algn="l">
              <a:defRPr sz="540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1224853" y="4291648"/>
            <a:ext cx="5894388" cy="609600"/>
          </a:xfrm>
        </p:spPr>
        <p:txBody>
          <a:bodyPr/>
          <a:lstStyle>
            <a:lvl1pPr marL="0" indent="0">
              <a:buNone/>
              <a:defRPr sz="1800">
                <a:solidFill>
                  <a:schemeClr val="bg1"/>
                </a:solidFill>
              </a:defRPr>
            </a:lvl1pPr>
          </a:lstStyle>
          <a:p>
            <a:pPr lvl="0"/>
            <a:r>
              <a:rPr lang="en-US"/>
              <a:t>Click to edit Master text styles</a:t>
            </a:r>
          </a:p>
        </p:txBody>
      </p:sp>
      <p:sp>
        <p:nvSpPr>
          <p:cNvPr id="11" name="Slide Number Placeholder 10"/>
          <p:cNvSpPr>
            <a:spLocks noGrp="1"/>
          </p:cNvSpPr>
          <p:nvPr>
            <p:ph type="sldNum" sz="quarter" idx="13"/>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7" name="Footer Placeholder 9"/>
          <p:cNvSpPr>
            <a:spLocks noGrp="1"/>
          </p:cNvSpPr>
          <p:nvPr>
            <p:ph type="ftr" sz="quarter" idx="3"/>
          </p:nvPr>
        </p:nvSpPr>
        <p:spPr>
          <a:xfrm>
            <a:off x="188012" y="6610588"/>
            <a:ext cx="8147605" cy="236241"/>
          </a:xfrm>
          <a:prstGeom prst="rect">
            <a:avLst/>
          </a:prstGeom>
        </p:spPr>
        <p:txBody>
          <a:bodyPr/>
          <a:lstStyle>
            <a:lvl1pPr>
              <a:defRPr lang="en-GB" sz="800" b="1"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1533363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7_Title Slide">
    <p:bg>
      <p:bgPr>
        <a:solidFill>
          <a:schemeClr val="bg1"/>
        </a:solidFill>
        <a:effectLst/>
      </p:bgPr>
    </p:bg>
    <p:spTree>
      <p:nvGrpSpPr>
        <p:cNvPr id="1" name=""/>
        <p:cNvGrpSpPr/>
        <p:nvPr/>
      </p:nvGrpSpPr>
      <p:grpSpPr>
        <a:xfrm>
          <a:off x="0" y="0"/>
          <a:ext cx="0" cy="0"/>
          <a:chOff x="0" y="0"/>
          <a:chExt cx="0" cy="0"/>
        </a:xfrm>
      </p:grpSpPr>
      <p:sp>
        <p:nvSpPr>
          <p:cNvPr id="12" name="Picture Placeholder 11"/>
          <p:cNvSpPr>
            <a:spLocks noGrp="1"/>
          </p:cNvSpPr>
          <p:nvPr>
            <p:ph type="pic" sz="quarter" idx="11"/>
          </p:nvPr>
        </p:nvSpPr>
        <p:spPr>
          <a:xfrm>
            <a:off x="0" y="0"/>
            <a:ext cx="12192000" cy="6858000"/>
          </a:xfrm>
          <a:custGeom>
            <a:avLst/>
            <a:gdLst>
              <a:gd name="connsiteX0" fmla="*/ 11624059 w 12192000"/>
              <a:gd name="connsiteY0" fmla="*/ 349989 h 6858000"/>
              <a:gd name="connsiteX1" fmla="*/ 11411659 w 12192000"/>
              <a:gd name="connsiteY1" fmla="*/ 571943 h 6858000"/>
              <a:gd name="connsiteX2" fmla="*/ 11624059 w 12192000"/>
              <a:gd name="connsiteY2" fmla="*/ 793897 h 6858000"/>
              <a:gd name="connsiteX3" fmla="*/ 11836459 w 12192000"/>
              <a:gd name="connsiteY3" fmla="*/ 571943 h 6858000"/>
              <a:gd name="connsiteX4" fmla="*/ 11624059 w 12192000"/>
              <a:gd name="connsiteY4" fmla="*/ 349989 h 6858000"/>
              <a:gd name="connsiteX5" fmla="*/ 0 w 12192000"/>
              <a:gd name="connsiteY5" fmla="*/ 0 h 6858000"/>
              <a:gd name="connsiteX6" fmla="*/ 12192000 w 12192000"/>
              <a:gd name="connsiteY6" fmla="*/ 0 h 6858000"/>
              <a:gd name="connsiteX7" fmla="*/ 12192000 w 12192000"/>
              <a:gd name="connsiteY7" fmla="*/ 6858000 h 6858000"/>
              <a:gd name="connsiteX8" fmla="*/ 0 w 12192000"/>
              <a:gd name="connsiteY8" fmla="*/ 6858000 h 6858000"/>
              <a:gd name="connsiteX0" fmla="*/ 11624059 w 12192000"/>
              <a:gd name="connsiteY0" fmla="*/ 349989 h 6858000"/>
              <a:gd name="connsiteX1" fmla="*/ 11411659 w 12192000"/>
              <a:gd name="connsiteY1" fmla="*/ 571943 h 6858000"/>
              <a:gd name="connsiteX2" fmla="*/ 11836459 w 12192000"/>
              <a:gd name="connsiteY2" fmla="*/ 571943 h 6858000"/>
              <a:gd name="connsiteX3" fmla="*/ 11624059 w 12192000"/>
              <a:gd name="connsiteY3" fmla="*/ 349989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 name="connsiteX8" fmla="*/ 0 w 12192000"/>
              <a:gd name="connsiteY8" fmla="*/ 0 h 6858000"/>
              <a:gd name="connsiteX0" fmla="*/ 11624059 w 12192000"/>
              <a:gd name="connsiteY0" fmla="*/ 349989 h 6858000"/>
              <a:gd name="connsiteX1" fmla="*/ 11411659 w 12192000"/>
              <a:gd name="connsiteY1" fmla="*/ 571943 h 6858000"/>
              <a:gd name="connsiteX2" fmla="*/ 11624059 w 12192000"/>
              <a:gd name="connsiteY2" fmla="*/ 349989 h 6858000"/>
              <a:gd name="connsiteX3" fmla="*/ 0 w 12192000"/>
              <a:gd name="connsiteY3" fmla="*/ 0 h 6858000"/>
              <a:gd name="connsiteX4" fmla="*/ 12192000 w 12192000"/>
              <a:gd name="connsiteY4" fmla="*/ 0 h 6858000"/>
              <a:gd name="connsiteX5" fmla="*/ 12192000 w 12192000"/>
              <a:gd name="connsiteY5" fmla="*/ 6858000 h 6858000"/>
              <a:gd name="connsiteX6" fmla="*/ 0 w 12192000"/>
              <a:gd name="connsiteY6" fmla="*/ 6858000 h 6858000"/>
              <a:gd name="connsiteX7" fmla="*/ 0 w 12192000"/>
              <a:gd name="connsiteY7" fmla="*/ 0 h 6858000"/>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a:solidFill>
                  <a:schemeClr val="tx1">
                    <a:lumMod val="75000"/>
                    <a:lumOff val="25000"/>
                  </a:schemeClr>
                </a:solidFill>
              </a:defRPr>
            </a:lvl1pPr>
          </a:lstStyle>
          <a:p>
            <a:r>
              <a:rPr lang="en-US"/>
              <a:t>Click icon to add picture</a:t>
            </a:r>
          </a:p>
        </p:txBody>
      </p:sp>
      <p:sp>
        <p:nvSpPr>
          <p:cNvPr id="2" name="Title 1"/>
          <p:cNvSpPr>
            <a:spLocks noGrp="1"/>
          </p:cNvSpPr>
          <p:nvPr>
            <p:ph type="ctrTitle" hasCustomPrompt="1"/>
          </p:nvPr>
        </p:nvSpPr>
        <p:spPr>
          <a:xfrm>
            <a:off x="1224853" y="3477339"/>
            <a:ext cx="7602155" cy="751897"/>
          </a:xfrm>
        </p:spPr>
        <p:txBody>
          <a:bodyPr anchor="b">
            <a:noAutofit/>
          </a:bodyPr>
          <a:lstStyle>
            <a:lvl1pPr algn="l">
              <a:defRPr sz="540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1224853" y="4291648"/>
            <a:ext cx="5894388" cy="609600"/>
          </a:xfrm>
        </p:spPr>
        <p:txBody>
          <a:bodyPr/>
          <a:lstStyle>
            <a:lvl1pPr marL="0" indent="0">
              <a:buNone/>
              <a:defRPr sz="1800">
                <a:solidFill>
                  <a:schemeClr val="bg1"/>
                </a:solidFill>
              </a:defRPr>
            </a:lvl1pPr>
          </a:lstStyle>
          <a:p>
            <a:pPr lvl="0"/>
            <a:r>
              <a:rPr lang="en-US"/>
              <a:t>Click to edit Master text styles</a:t>
            </a:r>
          </a:p>
        </p:txBody>
      </p:sp>
      <p:sp>
        <p:nvSpPr>
          <p:cNvPr id="11" name="Slide Number Placeholder 10"/>
          <p:cNvSpPr>
            <a:spLocks noGrp="1"/>
          </p:cNvSpPr>
          <p:nvPr>
            <p:ph type="sldNum" sz="quarter" idx="13"/>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7" name="Footer Placeholder 9"/>
          <p:cNvSpPr>
            <a:spLocks noGrp="1"/>
          </p:cNvSpPr>
          <p:nvPr>
            <p:ph type="ftr" sz="quarter" idx="3"/>
          </p:nvPr>
        </p:nvSpPr>
        <p:spPr>
          <a:xfrm>
            <a:off x="188012" y="6610588"/>
            <a:ext cx="8147605" cy="236241"/>
          </a:xfrm>
          <a:prstGeom prst="rect">
            <a:avLst/>
          </a:prstGeom>
        </p:spPr>
        <p:txBody>
          <a:bodyPr/>
          <a:lstStyle>
            <a:lvl1pPr>
              <a:defRPr lang="en-GB" sz="8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2198028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gradFill>
            <a:gsLst>
              <a:gs pos="4300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224853" y="3477339"/>
            <a:ext cx="7602155" cy="751897"/>
          </a:xfrm>
        </p:spPr>
        <p:txBody>
          <a:bodyPr anchor="b">
            <a:noAutofit/>
          </a:bodyPr>
          <a:lstStyle>
            <a:lvl1pPr algn="l">
              <a:defRPr sz="540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1224853" y="4291648"/>
            <a:ext cx="5894388" cy="609600"/>
          </a:xfrm>
        </p:spPr>
        <p:txBody>
          <a:bodyPr/>
          <a:lstStyle>
            <a:lvl1pPr marL="0" indent="0">
              <a:buNone/>
              <a:defRPr sz="1800">
                <a:solidFill>
                  <a:schemeClr val="bg1"/>
                </a:solidFill>
              </a:defRPr>
            </a:lvl1pPr>
          </a:lstStyle>
          <a:p>
            <a:pPr lvl="0"/>
            <a:r>
              <a:rPr lang="en-US"/>
              <a:t>Click to edit Master text styles</a:t>
            </a:r>
          </a:p>
        </p:txBody>
      </p:sp>
      <p:pic>
        <p:nvPicPr>
          <p:cNvPr id="13" name="Picture 12"/>
          <p:cNvPicPr>
            <a:picLocks noChangeAspect="1"/>
          </p:cNvPicPr>
          <p:nvPr userDrawn="1"/>
        </p:nvPicPr>
        <p:blipFill>
          <a:blip r:embed="rId2"/>
          <a:stretch>
            <a:fillRect/>
          </a:stretch>
        </p:blipFill>
        <p:spPr>
          <a:xfrm>
            <a:off x="9123169" y="553276"/>
            <a:ext cx="2353564" cy="640091"/>
          </a:xfrm>
          <a:prstGeom prst="rect">
            <a:avLst/>
          </a:prstGeom>
        </p:spPr>
      </p:pic>
      <p:sp>
        <p:nvSpPr>
          <p:cNvPr id="7" name="Footer Placeholder 9"/>
          <p:cNvSpPr>
            <a:spLocks noGrp="1"/>
          </p:cNvSpPr>
          <p:nvPr>
            <p:ph type="ftr" sz="quarter" idx="3"/>
          </p:nvPr>
        </p:nvSpPr>
        <p:spPr>
          <a:xfrm>
            <a:off x="188012" y="6610588"/>
            <a:ext cx="8147605" cy="236241"/>
          </a:xfrm>
          <a:prstGeom prst="rect">
            <a:avLst/>
          </a:prstGeom>
        </p:spPr>
        <p:txBody>
          <a:bodyPr/>
          <a:lstStyle>
            <a:lvl1pPr>
              <a:defRPr lang="en-GB" sz="800" b="1"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950728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224853" y="3477339"/>
            <a:ext cx="7602155" cy="751897"/>
          </a:xfrm>
        </p:spPr>
        <p:txBody>
          <a:bodyPr anchor="b">
            <a:noAutofit/>
          </a:bodyPr>
          <a:lstStyle>
            <a:lvl1pPr algn="l">
              <a:defRPr sz="540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1224853" y="4291648"/>
            <a:ext cx="5894388" cy="609600"/>
          </a:xfrm>
        </p:spPr>
        <p:txBody>
          <a:bodyPr/>
          <a:lstStyle>
            <a:lvl1pPr marL="0" indent="0">
              <a:buNone/>
              <a:defRPr sz="1800">
                <a:solidFill>
                  <a:schemeClr val="bg1"/>
                </a:solidFill>
              </a:defRPr>
            </a:lvl1pPr>
          </a:lstStyle>
          <a:p>
            <a:pPr lvl="0"/>
            <a:r>
              <a:rPr lang="en-US"/>
              <a:t>Click to edit Master text styles</a:t>
            </a:r>
          </a:p>
        </p:txBody>
      </p:sp>
      <p:pic>
        <p:nvPicPr>
          <p:cNvPr id="11" name="Picture 10"/>
          <p:cNvPicPr>
            <a:picLocks noChangeAspect="1"/>
          </p:cNvPicPr>
          <p:nvPr userDrawn="1"/>
        </p:nvPicPr>
        <p:blipFill>
          <a:blip r:embed="rId2"/>
          <a:stretch>
            <a:fillRect/>
          </a:stretch>
        </p:blipFill>
        <p:spPr>
          <a:xfrm>
            <a:off x="1224852" y="2475067"/>
            <a:ext cx="3052679" cy="830227"/>
          </a:xfrm>
          <a:prstGeom prst="rect">
            <a:avLst/>
          </a:prstGeom>
        </p:spPr>
      </p:pic>
      <p:pic>
        <p:nvPicPr>
          <p:cNvPr id="12" name="Picture 11"/>
          <p:cNvPicPr>
            <a:picLocks noChangeAspect="1"/>
          </p:cNvPicPr>
          <p:nvPr userDrawn="1"/>
        </p:nvPicPr>
        <p:blipFill>
          <a:blip r:embed="rId2"/>
          <a:stretch>
            <a:fillRect/>
          </a:stretch>
        </p:blipFill>
        <p:spPr>
          <a:xfrm>
            <a:off x="9123169" y="553276"/>
            <a:ext cx="2353564" cy="640091"/>
          </a:xfrm>
          <a:prstGeom prst="rect">
            <a:avLst/>
          </a:prstGeom>
        </p:spPr>
      </p:pic>
      <p:sp>
        <p:nvSpPr>
          <p:cNvPr id="8" name="Footer Placeholder 9"/>
          <p:cNvSpPr>
            <a:spLocks noGrp="1"/>
          </p:cNvSpPr>
          <p:nvPr>
            <p:ph type="ftr" sz="quarter" idx="3"/>
          </p:nvPr>
        </p:nvSpPr>
        <p:spPr>
          <a:xfrm>
            <a:off x="188012" y="6610588"/>
            <a:ext cx="8147605" cy="236241"/>
          </a:xfrm>
          <a:prstGeom prst="rect">
            <a:avLst/>
          </a:prstGeom>
        </p:spPr>
        <p:txBody>
          <a:bodyPr/>
          <a:lstStyle>
            <a:lvl1pPr>
              <a:defRPr lang="en-GB" sz="800" b="1"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2222211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224853" y="3477339"/>
            <a:ext cx="7602155" cy="751897"/>
          </a:xfrm>
        </p:spPr>
        <p:txBody>
          <a:bodyPr anchor="b">
            <a:noAutofit/>
          </a:bodyPr>
          <a:lstStyle>
            <a:lvl1pPr algn="l">
              <a:defRPr sz="540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1224853" y="4291648"/>
            <a:ext cx="5894388" cy="609600"/>
          </a:xfrm>
        </p:spPr>
        <p:txBody>
          <a:bodyPr/>
          <a:lstStyle>
            <a:lvl1pPr marL="0" indent="0">
              <a:buNone/>
              <a:defRPr sz="1800">
                <a:solidFill>
                  <a:schemeClr val="bg1"/>
                </a:solidFill>
              </a:defRPr>
            </a:lvl1pPr>
          </a:lstStyle>
          <a:p>
            <a:pPr lvl="0"/>
            <a:r>
              <a:rPr lang="en-US"/>
              <a:t>Click to edit Master text styles</a:t>
            </a:r>
          </a:p>
        </p:txBody>
      </p:sp>
      <p:pic>
        <p:nvPicPr>
          <p:cNvPr id="12" name="Picture 11"/>
          <p:cNvPicPr>
            <a:picLocks noChangeAspect="1"/>
          </p:cNvPicPr>
          <p:nvPr userDrawn="1"/>
        </p:nvPicPr>
        <p:blipFill>
          <a:blip r:embed="rId2"/>
          <a:stretch>
            <a:fillRect/>
          </a:stretch>
        </p:blipFill>
        <p:spPr>
          <a:xfrm>
            <a:off x="9123169" y="553276"/>
            <a:ext cx="2353564" cy="640091"/>
          </a:xfrm>
          <a:prstGeom prst="rect">
            <a:avLst/>
          </a:prstGeom>
        </p:spPr>
      </p:pic>
      <p:sp>
        <p:nvSpPr>
          <p:cNvPr id="7" name="Footer Placeholder 9"/>
          <p:cNvSpPr>
            <a:spLocks noGrp="1"/>
          </p:cNvSpPr>
          <p:nvPr>
            <p:ph type="ftr" sz="quarter" idx="3"/>
          </p:nvPr>
        </p:nvSpPr>
        <p:spPr>
          <a:xfrm>
            <a:off x="188012" y="6610588"/>
            <a:ext cx="8147605" cy="236241"/>
          </a:xfrm>
          <a:prstGeom prst="rect">
            <a:avLst/>
          </a:prstGeom>
        </p:spPr>
        <p:txBody>
          <a:bodyPr/>
          <a:lstStyle>
            <a:lvl1pPr>
              <a:defRPr lang="en-GB" sz="800" b="1"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496960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ntents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a:gsLst>
              <a:gs pos="4300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stretch>
            <a:fillRect/>
          </a:stretch>
        </p:blipFill>
        <p:spPr>
          <a:xfrm>
            <a:off x="11411964" y="349989"/>
            <a:ext cx="424179" cy="443908"/>
          </a:xfrm>
          <a:prstGeom prst="rect">
            <a:avLst/>
          </a:prstGeom>
        </p:spPr>
      </p:pic>
      <p:sp>
        <p:nvSpPr>
          <p:cNvPr id="3" name="Slide Number Placeholder 2"/>
          <p:cNvSpPr>
            <a:spLocks noGrp="1"/>
          </p:cNvSpPr>
          <p:nvPr>
            <p:ph type="sldNum" sz="quarter" idx="11"/>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8" name="Title 1"/>
          <p:cNvSpPr>
            <a:spLocks noGrp="1"/>
          </p:cNvSpPr>
          <p:nvPr>
            <p:ph type="title" hasCustomPrompt="1"/>
          </p:nvPr>
        </p:nvSpPr>
        <p:spPr>
          <a:xfrm>
            <a:off x="1375216" y="1894265"/>
            <a:ext cx="4183953" cy="750061"/>
          </a:xfrm>
        </p:spPr>
        <p:txBody>
          <a:bodyPr anchor="ctr">
            <a:noAutofit/>
          </a:bodyPr>
          <a:lstStyle>
            <a:lvl1pPr marL="0" marR="0" indent="0" algn="r" defTabSz="914399" rtl="0" eaLnBrk="1" fontAlgn="auto" latinLnBrk="0" hangingPunct="1">
              <a:lnSpc>
                <a:spcPct val="100000"/>
              </a:lnSpc>
              <a:spcBef>
                <a:spcPct val="0"/>
              </a:spcBef>
              <a:spcAft>
                <a:spcPts val="0"/>
              </a:spcAft>
              <a:buClrTx/>
              <a:buSzTx/>
              <a:buFontTx/>
              <a:buNone/>
              <a:tabLst/>
              <a:defRPr sz="4400" baseline="0">
                <a:solidFill>
                  <a:schemeClr val="bg1"/>
                </a:solidFill>
              </a:defRPr>
            </a:lvl1pPr>
          </a:lstStyle>
          <a:p>
            <a:r>
              <a:rPr lang="en-US" sz="4400" b="1" i="0" dirty="0">
                <a:solidFill>
                  <a:schemeClr val="bg1"/>
                </a:solidFill>
                <a:latin typeface="Gotham-Bold" charset="0"/>
                <a:ea typeface="Gotham-Bold" charset="0"/>
                <a:cs typeface="Gotham-Bold" charset="0"/>
              </a:rPr>
              <a:t>AGENDA</a:t>
            </a:r>
          </a:p>
        </p:txBody>
      </p:sp>
      <p:sp>
        <p:nvSpPr>
          <p:cNvPr id="9" name="Table Placeholder 8"/>
          <p:cNvSpPr>
            <a:spLocks noGrp="1"/>
          </p:cNvSpPr>
          <p:nvPr>
            <p:ph type="tbl" sz="quarter" idx="12" hasCustomPrompt="1"/>
          </p:nvPr>
        </p:nvSpPr>
        <p:spPr>
          <a:xfrm>
            <a:off x="6091921" y="1808163"/>
            <a:ext cx="5657167" cy="3241675"/>
          </a:xfrm>
        </p:spPr>
        <p:txBody>
          <a:bodyPr anchor="ctr"/>
          <a:lstStyle>
            <a:lvl1pPr marL="0" indent="0" algn="ctr">
              <a:buNone/>
              <a:defRPr sz="1800" baseline="0"/>
            </a:lvl1pPr>
          </a:lstStyle>
          <a:p>
            <a:r>
              <a:rPr lang="en-US" dirty="0"/>
              <a:t>Click to insert table of contents</a:t>
            </a:r>
          </a:p>
        </p:txBody>
      </p:sp>
      <p:sp>
        <p:nvSpPr>
          <p:cNvPr id="11" name="Footer Placeholder 9"/>
          <p:cNvSpPr>
            <a:spLocks noGrp="1"/>
          </p:cNvSpPr>
          <p:nvPr>
            <p:ph type="ftr" sz="quarter" idx="3"/>
          </p:nvPr>
        </p:nvSpPr>
        <p:spPr>
          <a:xfrm>
            <a:off x="188012" y="6610588"/>
            <a:ext cx="8147605" cy="236241"/>
          </a:xfrm>
          <a:prstGeom prst="rect">
            <a:avLst/>
          </a:prstGeom>
        </p:spPr>
        <p:txBody>
          <a:bodyPr/>
          <a:lstStyle>
            <a:lvl1pPr>
              <a:defRPr lang="en-GB" sz="800" b="1"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337925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401">
          <p15:clr>
            <a:srgbClr val="FBAE40"/>
          </p15:clr>
        </p15:guide>
        <p15:guide id="4" orient="horz" pos="1139">
          <p15:clr>
            <a:srgbClr val="FBAE40"/>
          </p15:clr>
        </p15:guide>
        <p15:guide id="5" orient="horz" pos="318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Section Header_1">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683512 h 6858000"/>
              <a:gd name="connsiteX5" fmla="*/ 6411951 w 12192000"/>
              <a:gd name="connsiteY5" fmla="*/ 4683512 h 6858000"/>
              <a:gd name="connsiteX6" fmla="*/ 6411951 w 12192000"/>
              <a:gd name="connsiteY6" fmla="*/ 2163337 h 6858000"/>
              <a:gd name="connsiteX7" fmla="*/ 0 w 12192000"/>
              <a:gd name="connsiteY7" fmla="*/ 2163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4683512"/>
                </a:lnTo>
                <a:lnTo>
                  <a:pt x="6411951" y="4683512"/>
                </a:lnTo>
                <a:lnTo>
                  <a:pt x="6411951" y="2163337"/>
                </a:lnTo>
                <a:lnTo>
                  <a:pt x="0" y="2163337"/>
                </a:lnTo>
                <a:close/>
              </a:path>
            </a:pathLst>
          </a:custGeom>
          <a:solidFill>
            <a:schemeClr val="bg1">
              <a:lumMod val="95000"/>
            </a:schemeClr>
          </a:solidFill>
        </p:spPr>
        <p:txBody>
          <a:bodyPr wrap="square">
            <a:noAutofit/>
          </a:bodyPr>
          <a:lstStyle>
            <a:lvl1pPr marL="0" indent="0">
              <a:buNone/>
              <a:defRPr sz="2000">
                <a:solidFill>
                  <a:schemeClr val="tx1">
                    <a:lumMod val="75000"/>
                    <a:lumOff val="25000"/>
                  </a:schemeClr>
                </a:solidFill>
              </a:defRPr>
            </a:lvl1pPr>
          </a:lstStyle>
          <a:p>
            <a:r>
              <a:rPr lang="en-US"/>
              <a:t>Click icon to add picture</a:t>
            </a:r>
          </a:p>
        </p:txBody>
      </p:sp>
      <p:sp>
        <p:nvSpPr>
          <p:cNvPr id="7" name="Rectangle 6"/>
          <p:cNvSpPr/>
          <p:nvPr userDrawn="1"/>
        </p:nvSpPr>
        <p:spPr>
          <a:xfrm>
            <a:off x="0" y="2163337"/>
            <a:ext cx="6411951" cy="2520175"/>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871160" y="2659566"/>
            <a:ext cx="4183953" cy="1585102"/>
          </a:xfrm>
        </p:spPr>
        <p:txBody>
          <a:bodyPr anchor="ctr">
            <a:noAutofit/>
          </a:bodyPr>
          <a:lstStyle>
            <a:lvl1pPr>
              <a:lnSpc>
                <a:spcPct val="100000"/>
              </a:lnSpc>
              <a:defRPr sz="4400" baseline="0">
                <a:solidFill>
                  <a:schemeClr val="bg1"/>
                </a:solidFill>
              </a:defRPr>
            </a:lvl1pPr>
          </a:lstStyle>
          <a:p>
            <a:r>
              <a:rPr lang="en-US" dirty="0"/>
              <a:t>SECTION </a:t>
            </a:r>
            <a:br>
              <a:rPr lang="en-US" dirty="0"/>
            </a:br>
            <a:r>
              <a:rPr lang="en-US" dirty="0"/>
              <a:t>BREAK TITLE</a:t>
            </a:r>
          </a:p>
        </p:txBody>
      </p:sp>
      <p:pic>
        <p:nvPicPr>
          <p:cNvPr id="10" name="Picture 9"/>
          <p:cNvPicPr>
            <a:picLocks noChangeAspect="1"/>
          </p:cNvPicPr>
          <p:nvPr userDrawn="1"/>
        </p:nvPicPr>
        <p:blipFill>
          <a:blip r:embed="rId2"/>
          <a:stretch>
            <a:fillRect/>
          </a:stretch>
        </p:blipFill>
        <p:spPr>
          <a:xfrm>
            <a:off x="5873564" y="2293390"/>
            <a:ext cx="409498" cy="428545"/>
          </a:xfrm>
          <a:prstGeom prst="rect">
            <a:avLst/>
          </a:prstGeom>
        </p:spPr>
      </p:pic>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9" name="Text Placeholder 5"/>
          <p:cNvSpPr>
            <a:spLocks noGrp="1"/>
          </p:cNvSpPr>
          <p:nvPr>
            <p:ph type="body" sz="quarter" idx="13" hasCustomPrompt="1"/>
          </p:nvPr>
        </p:nvSpPr>
        <p:spPr>
          <a:xfrm>
            <a:off x="520941" y="2563386"/>
            <a:ext cx="1208437" cy="1657916"/>
          </a:xfrm>
        </p:spPr>
        <p:txBody>
          <a:bodyPr/>
          <a:lstStyle>
            <a:lvl1pPr marL="0" indent="0" algn="ctr" defTabSz="914399" rtl="0" eaLnBrk="1" latinLnBrk="0" hangingPunct="1">
              <a:buFontTx/>
              <a:buNone/>
              <a:defRPr lang="en-US" sz="12000" b="1" i="0" kern="1200" dirty="0">
                <a:solidFill>
                  <a:schemeClr val="bg1"/>
                </a:solidFill>
                <a:latin typeface="Gotham-Bold" charset="0"/>
                <a:ea typeface="Gotham-Bold" charset="0"/>
                <a:cs typeface="Gotham-Bold" charset="0"/>
              </a:defRPr>
            </a:lvl1pPr>
          </a:lstStyle>
          <a:p>
            <a:pPr lvl="0"/>
            <a:r>
              <a:rPr lang="en-US" dirty="0"/>
              <a:t>1</a:t>
            </a:r>
          </a:p>
        </p:txBody>
      </p:sp>
      <p:sp>
        <p:nvSpPr>
          <p:cNvPr id="11" name="Footer Placeholder 9"/>
          <p:cNvSpPr>
            <a:spLocks noGrp="1"/>
          </p:cNvSpPr>
          <p:nvPr>
            <p:ph type="ftr" sz="quarter" idx="3"/>
          </p:nvPr>
        </p:nvSpPr>
        <p:spPr>
          <a:xfrm>
            <a:off x="188012" y="6610588"/>
            <a:ext cx="8147605" cy="236241"/>
          </a:xfrm>
          <a:prstGeom prst="rect">
            <a:avLst/>
          </a:prstGeom>
        </p:spPr>
        <p:txBody>
          <a:bodyPr/>
          <a:lstStyle>
            <a:lvl1pPr>
              <a:defRPr lang="en-GB" sz="8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1816960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Section Header_1">
    <p:spTree>
      <p:nvGrpSpPr>
        <p:cNvPr id="1" name=""/>
        <p:cNvGrpSpPr/>
        <p:nvPr/>
      </p:nvGrpSpPr>
      <p:grpSpPr>
        <a:xfrm>
          <a:off x="0" y="0"/>
          <a:ext cx="0" cy="0"/>
          <a:chOff x="0" y="0"/>
          <a:chExt cx="0" cy="0"/>
        </a:xfrm>
      </p:grpSpPr>
      <p:sp>
        <p:nvSpPr>
          <p:cNvPr id="11" name="Rectangle 10"/>
          <p:cNvSpPr/>
          <p:nvPr userDrawn="1"/>
        </p:nvSpPr>
        <p:spPr>
          <a:xfrm>
            <a:off x="0" y="2163337"/>
            <a:ext cx="6411951" cy="2520175"/>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683512 h 6858000"/>
              <a:gd name="connsiteX5" fmla="*/ 6411951 w 12192000"/>
              <a:gd name="connsiteY5" fmla="*/ 4683512 h 6858000"/>
              <a:gd name="connsiteX6" fmla="*/ 6411951 w 12192000"/>
              <a:gd name="connsiteY6" fmla="*/ 2163337 h 6858000"/>
              <a:gd name="connsiteX7" fmla="*/ 0 w 12192000"/>
              <a:gd name="connsiteY7" fmla="*/ 2163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4683512"/>
                </a:lnTo>
                <a:lnTo>
                  <a:pt x="6411951" y="4683512"/>
                </a:lnTo>
                <a:lnTo>
                  <a:pt x="6411951" y="2163337"/>
                </a:lnTo>
                <a:lnTo>
                  <a:pt x="0" y="2163337"/>
                </a:lnTo>
                <a:close/>
              </a:path>
            </a:pathLst>
          </a:custGeom>
          <a:solidFill>
            <a:schemeClr val="bg1">
              <a:lumMod val="95000"/>
            </a:schemeClr>
          </a:solidFill>
        </p:spPr>
        <p:txBody>
          <a:bodyPr wrap="square">
            <a:noAutofit/>
          </a:bodyPr>
          <a:lstStyle>
            <a:lvl1pPr marL="0" indent="0">
              <a:buNone/>
              <a:defRPr sz="2000">
                <a:solidFill>
                  <a:schemeClr val="tx1">
                    <a:lumMod val="75000"/>
                    <a:lumOff val="25000"/>
                  </a:schemeClr>
                </a:solidFill>
              </a:defRPr>
            </a:lvl1pPr>
          </a:lstStyle>
          <a:p>
            <a:r>
              <a:rPr lang="en-US"/>
              <a:t>Drag picture to placeholder or click icon to add</a:t>
            </a:r>
          </a:p>
        </p:txBody>
      </p:sp>
      <p:sp>
        <p:nvSpPr>
          <p:cNvPr id="2" name="Title 1"/>
          <p:cNvSpPr>
            <a:spLocks noGrp="1"/>
          </p:cNvSpPr>
          <p:nvPr>
            <p:ph type="title" hasCustomPrompt="1"/>
          </p:nvPr>
        </p:nvSpPr>
        <p:spPr>
          <a:xfrm>
            <a:off x="1871160" y="2659566"/>
            <a:ext cx="4183953" cy="1585102"/>
          </a:xfrm>
        </p:spPr>
        <p:txBody>
          <a:bodyPr anchor="ctr">
            <a:noAutofit/>
          </a:bodyPr>
          <a:lstStyle>
            <a:lvl1pPr>
              <a:lnSpc>
                <a:spcPct val="100000"/>
              </a:lnSpc>
              <a:defRPr sz="4400" baseline="0">
                <a:solidFill>
                  <a:schemeClr val="bg1"/>
                </a:solidFill>
              </a:defRPr>
            </a:lvl1pPr>
          </a:lstStyle>
          <a:p>
            <a:r>
              <a:rPr lang="en-US" dirty="0"/>
              <a:t>SECTION </a:t>
            </a:r>
            <a:br>
              <a:rPr lang="en-US" dirty="0"/>
            </a:br>
            <a:r>
              <a:rPr lang="en-US" dirty="0"/>
              <a:t>BREAK TITLE</a:t>
            </a:r>
          </a:p>
        </p:txBody>
      </p:sp>
      <p:pic>
        <p:nvPicPr>
          <p:cNvPr id="10" name="Picture 9"/>
          <p:cNvPicPr>
            <a:picLocks noChangeAspect="1"/>
          </p:cNvPicPr>
          <p:nvPr userDrawn="1"/>
        </p:nvPicPr>
        <p:blipFill>
          <a:blip r:embed="rId2"/>
          <a:stretch>
            <a:fillRect/>
          </a:stretch>
        </p:blipFill>
        <p:spPr>
          <a:xfrm>
            <a:off x="5873564" y="2293390"/>
            <a:ext cx="409498" cy="428545"/>
          </a:xfrm>
          <a:prstGeom prst="rect">
            <a:avLst/>
          </a:prstGeom>
        </p:spPr>
      </p:pic>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9" name="Text Placeholder 5"/>
          <p:cNvSpPr>
            <a:spLocks noGrp="1"/>
          </p:cNvSpPr>
          <p:nvPr>
            <p:ph type="body" sz="quarter" idx="13" hasCustomPrompt="1"/>
          </p:nvPr>
        </p:nvSpPr>
        <p:spPr>
          <a:xfrm>
            <a:off x="520941" y="2563386"/>
            <a:ext cx="1208437" cy="1657916"/>
          </a:xfrm>
        </p:spPr>
        <p:txBody>
          <a:bodyPr/>
          <a:lstStyle>
            <a:lvl1pPr marL="0" indent="0" algn="ctr" defTabSz="914399" rtl="0" eaLnBrk="1" latinLnBrk="0" hangingPunct="1">
              <a:buFontTx/>
              <a:buNone/>
              <a:defRPr lang="en-US" sz="12000" b="1" i="0" kern="1200" dirty="0">
                <a:solidFill>
                  <a:schemeClr val="bg1"/>
                </a:solidFill>
                <a:latin typeface="Gotham-Bold" charset="0"/>
                <a:ea typeface="Gotham-Bold" charset="0"/>
                <a:cs typeface="Gotham-Bold" charset="0"/>
              </a:defRPr>
            </a:lvl1pPr>
          </a:lstStyle>
          <a:p>
            <a:pPr lvl="0"/>
            <a:r>
              <a:rPr lang="en-US" dirty="0"/>
              <a:t>1</a:t>
            </a:r>
          </a:p>
        </p:txBody>
      </p:sp>
      <p:sp>
        <p:nvSpPr>
          <p:cNvPr id="13" name="Footer Placeholder 9"/>
          <p:cNvSpPr>
            <a:spLocks noGrp="1"/>
          </p:cNvSpPr>
          <p:nvPr>
            <p:ph type="ftr" sz="quarter" idx="3"/>
          </p:nvPr>
        </p:nvSpPr>
        <p:spPr>
          <a:xfrm>
            <a:off x="188012" y="6610588"/>
            <a:ext cx="8147605" cy="236241"/>
          </a:xfrm>
          <a:prstGeom prst="rect">
            <a:avLst/>
          </a:prstGeom>
        </p:spPr>
        <p:txBody>
          <a:bodyPr/>
          <a:lstStyle>
            <a:lvl1pPr>
              <a:defRPr lang="en-GB" sz="800" b="1" i="0" u="none" strike="noStrike" baseline="0" smtClean="0">
                <a:solidFill>
                  <a:schemeClr val="bg1">
                    <a:lumMod val="85000"/>
                  </a:schemeClr>
                </a:solidFill>
              </a:defRPr>
            </a:lvl1pPr>
          </a:lstStyle>
          <a:p>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2_Section Header_1">
    <p:spTree>
      <p:nvGrpSpPr>
        <p:cNvPr id="1" name=""/>
        <p:cNvGrpSpPr/>
        <p:nvPr/>
      </p:nvGrpSpPr>
      <p:grpSpPr>
        <a:xfrm>
          <a:off x="0" y="0"/>
          <a:ext cx="0" cy="0"/>
          <a:chOff x="0" y="0"/>
          <a:chExt cx="0" cy="0"/>
        </a:xfrm>
      </p:grpSpPr>
      <p:sp>
        <p:nvSpPr>
          <p:cNvPr id="13" name="Rectangle 12"/>
          <p:cNvSpPr/>
          <p:nvPr userDrawn="1"/>
        </p:nvSpPr>
        <p:spPr>
          <a:xfrm>
            <a:off x="-1" y="2163337"/>
            <a:ext cx="6411951" cy="2520176"/>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683512 h 6858000"/>
              <a:gd name="connsiteX5" fmla="*/ 6411951 w 12192000"/>
              <a:gd name="connsiteY5" fmla="*/ 4683512 h 6858000"/>
              <a:gd name="connsiteX6" fmla="*/ 6411951 w 12192000"/>
              <a:gd name="connsiteY6" fmla="*/ 2163337 h 6858000"/>
              <a:gd name="connsiteX7" fmla="*/ 0 w 12192000"/>
              <a:gd name="connsiteY7" fmla="*/ 2163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4683512"/>
                </a:lnTo>
                <a:lnTo>
                  <a:pt x="6411951" y="4683512"/>
                </a:lnTo>
                <a:lnTo>
                  <a:pt x="6411951" y="2163337"/>
                </a:lnTo>
                <a:lnTo>
                  <a:pt x="0" y="2163337"/>
                </a:lnTo>
                <a:close/>
              </a:path>
            </a:pathLst>
          </a:custGeom>
          <a:solidFill>
            <a:schemeClr val="bg1">
              <a:lumMod val="95000"/>
            </a:schemeClr>
          </a:solidFill>
        </p:spPr>
        <p:txBody>
          <a:bodyPr wrap="square">
            <a:noAutofit/>
          </a:bodyPr>
          <a:lstStyle>
            <a:lvl1pPr marL="0" indent="0">
              <a:buNone/>
              <a:defRPr sz="2000">
                <a:solidFill>
                  <a:schemeClr val="tx1">
                    <a:lumMod val="75000"/>
                    <a:lumOff val="25000"/>
                  </a:schemeClr>
                </a:solidFill>
              </a:defRPr>
            </a:lvl1pPr>
          </a:lstStyle>
          <a:p>
            <a:r>
              <a:rPr lang="en-US"/>
              <a:t>Drag picture to placeholder or click icon to add</a:t>
            </a:r>
          </a:p>
        </p:txBody>
      </p:sp>
      <p:sp>
        <p:nvSpPr>
          <p:cNvPr id="2" name="Title 1"/>
          <p:cNvSpPr>
            <a:spLocks noGrp="1"/>
          </p:cNvSpPr>
          <p:nvPr>
            <p:ph type="title" hasCustomPrompt="1"/>
          </p:nvPr>
        </p:nvSpPr>
        <p:spPr>
          <a:xfrm>
            <a:off x="1871160" y="2659566"/>
            <a:ext cx="4183953" cy="1585102"/>
          </a:xfrm>
        </p:spPr>
        <p:txBody>
          <a:bodyPr anchor="ctr">
            <a:noAutofit/>
          </a:bodyPr>
          <a:lstStyle>
            <a:lvl1pPr>
              <a:lnSpc>
                <a:spcPct val="100000"/>
              </a:lnSpc>
              <a:defRPr sz="4400" baseline="0">
                <a:solidFill>
                  <a:schemeClr val="bg1"/>
                </a:solidFill>
              </a:defRPr>
            </a:lvl1pPr>
          </a:lstStyle>
          <a:p>
            <a:r>
              <a:rPr lang="en-US" dirty="0"/>
              <a:t>SECTION </a:t>
            </a:r>
            <a:br>
              <a:rPr lang="en-US" dirty="0"/>
            </a:br>
            <a:r>
              <a:rPr lang="en-US" dirty="0"/>
              <a:t>BREAK TITLE</a:t>
            </a:r>
          </a:p>
        </p:txBody>
      </p:sp>
      <p:pic>
        <p:nvPicPr>
          <p:cNvPr id="10" name="Picture 9"/>
          <p:cNvPicPr>
            <a:picLocks noChangeAspect="1"/>
          </p:cNvPicPr>
          <p:nvPr userDrawn="1"/>
        </p:nvPicPr>
        <p:blipFill>
          <a:blip r:embed="rId2"/>
          <a:stretch>
            <a:fillRect/>
          </a:stretch>
        </p:blipFill>
        <p:spPr>
          <a:xfrm>
            <a:off x="5873564" y="2293390"/>
            <a:ext cx="409498" cy="428545"/>
          </a:xfrm>
          <a:prstGeom prst="rect">
            <a:avLst/>
          </a:prstGeom>
        </p:spPr>
      </p:pic>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9" name="Text Placeholder 5"/>
          <p:cNvSpPr>
            <a:spLocks noGrp="1"/>
          </p:cNvSpPr>
          <p:nvPr>
            <p:ph type="body" sz="quarter" idx="13" hasCustomPrompt="1"/>
          </p:nvPr>
        </p:nvSpPr>
        <p:spPr>
          <a:xfrm>
            <a:off x="520941" y="2563386"/>
            <a:ext cx="1208437" cy="1657916"/>
          </a:xfrm>
        </p:spPr>
        <p:txBody>
          <a:bodyPr/>
          <a:lstStyle>
            <a:lvl1pPr marL="0" indent="0" algn="ctr" defTabSz="914399" rtl="0" eaLnBrk="1" latinLnBrk="0" hangingPunct="1">
              <a:buFontTx/>
              <a:buNone/>
              <a:defRPr lang="en-US" sz="12000" b="1" i="0" kern="1200" dirty="0">
                <a:solidFill>
                  <a:schemeClr val="bg1"/>
                </a:solidFill>
                <a:latin typeface="Gotham-Bold" charset="0"/>
                <a:ea typeface="Gotham-Bold" charset="0"/>
                <a:cs typeface="Gotham-Bold" charset="0"/>
              </a:defRPr>
            </a:lvl1pPr>
          </a:lstStyle>
          <a:p>
            <a:pPr lvl="0"/>
            <a:r>
              <a:rPr lang="en-US" dirty="0"/>
              <a:t>1</a:t>
            </a:r>
          </a:p>
        </p:txBody>
      </p:sp>
      <p:sp>
        <p:nvSpPr>
          <p:cNvPr id="11" name="Footer Placeholder 9"/>
          <p:cNvSpPr>
            <a:spLocks noGrp="1"/>
          </p:cNvSpPr>
          <p:nvPr>
            <p:ph type="ftr" sz="quarter" idx="3"/>
          </p:nvPr>
        </p:nvSpPr>
        <p:spPr>
          <a:xfrm>
            <a:off x="188012" y="6610588"/>
            <a:ext cx="8147605" cy="236241"/>
          </a:xfrm>
          <a:prstGeom prst="rect">
            <a:avLst/>
          </a:prstGeom>
        </p:spPr>
        <p:txBody>
          <a:bodyPr/>
          <a:lstStyle>
            <a:lvl1pPr>
              <a:defRPr lang="en-GB" sz="800" b="1" i="0" u="none" strike="noStrike" baseline="0" smtClean="0">
                <a:solidFill>
                  <a:schemeClr val="bg1">
                    <a:lumMod val="85000"/>
                  </a:schemeClr>
                </a:solidFill>
              </a:defRPr>
            </a:lvl1pPr>
          </a:lstStyle>
          <a:p>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ection Header_2">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004801" y="2808653"/>
            <a:ext cx="5496386" cy="1325563"/>
          </a:xfrm>
        </p:spPr>
        <p:txBody>
          <a:bodyPr>
            <a:noAutofit/>
          </a:bodyPr>
          <a:lstStyle>
            <a:lvl1pPr>
              <a:defRPr sz="4400">
                <a:solidFill>
                  <a:schemeClr val="bg1"/>
                </a:solidFill>
              </a:defRPr>
            </a:lvl1pPr>
          </a:lstStyle>
          <a:p>
            <a:r>
              <a:rPr lang="en-US" dirty="0"/>
              <a:t>SECTION </a:t>
            </a:r>
            <a:br>
              <a:rPr lang="en-US" dirty="0"/>
            </a:br>
            <a:r>
              <a:rPr lang="en-US" dirty="0"/>
              <a:t>BREAK TITLE</a:t>
            </a:r>
          </a:p>
        </p:txBody>
      </p:sp>
      <p:cxnSp>
        <p:nvCxnSpPr>
          <p:cNvPr id="6" name="Straight Connector 5"/>
          <p:cNvCxnSpPr/>
          <p:nvPr userDrawn="1"/>
        </p:nvCxnSpPr>
        <p:spPr>
          <a:xfrm>
            <a:off x="3543300" y="2565621"/>
            <a:ext cx="0" cy="186921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2"/>
          <a:stretch>
            <a:fillRect/>
          </a:stretch>
        </p:blipFill>
        <p:spPr>
          <a:xfrm>
            <a:off x="11411964" y="349989"/>
            <a:ext cx="424179" cy="443908"/>
          </a:xfrm>
          <a:prstGeom prst="rect">
            <a:avLst/>
          </a:prstGeom>
        </p:spPr>
      </p:pic>
      <p:sp>
        <p:nvSpPr>
          <p:cNvPr id="5" name="Slide Number Placeholder 4"/>
          <p:cNvSpPr>
            <a:spLocks noGrp="1"/>
          </p:cNvSpPr>
          <p:nvPr>
            <p:ph type="sldNum" sz="quarter" idx="11"/>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10" name="Text Placeholder 5"/>
          <p:cNvSpPr>
            <a:spLocks noGrp="1"/>
          </p:cNvSpPr>
          <p:nvPr>
            <p:ph type="body" sz="quarter" idx="13" hasCustomPrompt="1"/>
          </p:nvPr>
        </p:nvSpPr>
        <p:spPr>
          <a:xfrm>
            <a:off x="2076839" y="2563386"/>
            <a:ext cx="1208437" cy="1657916"/>
          </a:xfrm>
        </p:spPr>
        <p:txBody>
          <a:bodyPr/>
          <a:lstStyle>
            <a:lvl1pPr marL="0" indent="0" algn="ctr" defTabSz="914399" rtl="0" eaLnBrk="1" latinLnBrk="0" hangingPunct="1">
              <a:buFontTx/>
              <a:buNone/>
              <a:defRPr lang="en-US" sz="12000" b="1" i="0" kern="1200" dirty="0">
                <a:solidFill>
                  <a:schemeClr val="bg1"/>
                </a:solidFill>
                <a:latin typeface="Gotham-Bold" charset="0"/>
                <a:ea typeface="Gotham-Bold" charset="0"/>
                <a:cs typeface="Gotham-Bold" charset="0"/>
              </a:defRPr>
            </a:lvl1pPr>
          </a:lstStyle>
          <a:p>
            <a:pPr lvl="0"/>
            <a:r>
              <a:rPr lang="en-US" dirty="0"/>
              <a:t>1</a:t>
            </a:r>
          </a:p>
        </p:txBody>
      </p:sp>
      <p:sp>
        <p:nvSpPr>
          <p:cNvPr id="11" name="Footer Placeholder 9"/>
          <p:cNvSpPr>
            <a:spLocks noGrp="1"/>
          </p:cNvSpPr>
          <p:nvPr>
            <p:ph type="ftr" sz="quarter" idx="3"/>
          </p:nvPr>
        </p:nvSpPr>
        <p:spPr>
          <a:xfrm>
            <a:off x="188012" y="6610588"/>
            <a:ext cx="8147605" cy="236241"/>
          </a:xfrm>
          <a:prstGeom prst="rect">
            <a:avLst/>
          </a:prstGeom>
        </p:spPr>
        <p:txBody>
          <a:bodyPr/>
          <a:lstStyle>
            <a:lvl1pPr>
              <a:defRPr lang="en-GB" sz="800" b="1"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233143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224853" y="3477339"/>
            <a:ext cx="7602155" cy="751897"/>
          </a:xfrm>
        </p:spPr>
        <p:txBody>
          <a:bodyPr anchor="b">
            <a:noAutofit/>
          </a:bodyPr>
          <a:lstStyle>
            <a:lvl1pPr algn="l">
              <a:defRPr sz="5400">
                <a:solidFill>
                  <a:schemeClr val="bg1"/>
                </a:solidFill>
              </a:defRPr>
            </a:lvl1pPr>
          </a:lstStyle>
          <a:p>
            <a:r>
              <a:rPr lang="en-US" dirty="0"/>
              <a:t>CLICK </a:t>
            </a:r>
            <a:r>
              <a:rPr lang="en-US"/>
              <a:t>TO EDIT</a:t>
            </a:r>
            <a:endParaRPr lang="en-US" dirty="0"/>
          </a:p>
        </p:txBody>
      </p:sp>
      <p:sp>
        <p:nvSpPr>
          <p:cNvPr id="5" name="Text Placeholder 4"/>
          <p:cNvSpPr>
            <a:spLocks noGrp="1"/>
          </p:cNvSpPr>
          <p:nvPr>
            <p:ph type="body" sz="quarter" idx="10"/>
          </p:nvPr>
        </p:nvSpPr>
        <p:spPr>
          <a:xfrm>
            <a:off x="1224853" y="4291648"/>
            <a:ext cx="5894388" cy="609600"/>
          </a:xfrm>
        </p:spPr>
        <p:txBody>
          <a:bodyPr/>
          <a:lstStyle>
            <a:lvl1pPr marL="0" indent="0">
              <a:buNone/>
              <a:defRPr sz="1800">
                <a:solidFill>
                  <a:schemeClr val="bg1"/>
                </a:solidFill>
              </a:defRPr>
            </a:lvl1pPr>
          </a:lstStyle>
          <a:p>
            <a:pPr lvl="0"/>
            <a:r>
              <a:rPr lang="en-US"/>
              <a:t>Click to edit Master text styles</a:t>
            </a:r>
          </a:p>
        </p:txBody>
      </p:sp>
      <p:pic>
        <p:nvPicPr>
          <p:cNvPr id="12" name="Picture 11"/>
          <p:cNvPicPr>
            <a:picLocks noChangeAspect="1"/>
          </p:cNvPicPr>
          <p:nvPr userDrawn="1"/>
        </p:nvPicPr>
        <p:blipFill>
          <a:blip r:embed="rId2"/>
          <a:stretch>
            <a:fillRect/>
          </a:stretch>
        </p:blipFill>
        <p:spPr>
          <a:xfrm>
            <a:off x="9123169" y="553276"/>
            <a:ext cx="2353564" cy="640091"/>
          </a:xfrm>
          <a:prstGeom prst="rect">
            <a:avLst/>
          </a:prstGeom>
        </p:spPr>
      </p:pic>
      <p:sp>
        <p:nvSpPr>
          <p:cNvPr id="7" name="Footer Placeholder 9"/>
          <p:cNvSpPr>
            <a:spLocks noGrp="1"/>
          </p:cNvSpPr>
          <p:nvPr>
            <p:ph type="ftr" sz="quarter" idx="12"/>
          </p:nvPr>
        </p:nvSpPr>
        <p:spPr>
          <a:xfrm>
            <a:off x="188012" y="6610588"/>
            <a:ext cx="8147605" cy="236241"/>
          </a:xfrm>
          <a:prstGeom prst="rect">
            <a:avLst/>
          </a:prstGeom>
        </p:spPr>
        <p:txBody>
          <a:bodyPr/>
          <a:lstStyle>
            <a:lvl1pPr>
              <a:defRPr lang="en-GB" sz="800" b="0" i="0" u="none" strike="noStrike" baseline="0" smtClean="0">
                <a:solidFill>
                  <a:schemeClr val="bg1"/>
                </a:solidFill>
              </a:defRPr>
            </a:lvl1pPr>
          </a:lstStyle>
          <a:p>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_1">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162880" y="4752697"/>
            <a:ext cx="2544492" cy="994745"/>
          </a:xfrm>
        </p:spPr>
        <p:txBody>
          <a:bodyPr>
            <a:noAutofit/>
          </a:bodyPr>
          <a:lstStyle>
            <a:lvl1pPr marL="0" indent="0" algn="ctr">
              <a:buNone/>
              <a:defRPr sz="1100"/>
            </a:lvl1pPr>
          </a:lstStyle>
          <a:p>
            <a:pPr lvl="0"/>
            <a:r>
              <a:rPr lang="en-US"/>
              <a:t>Click to edit Master text styles</a:t>
            </a:r>
          </a:p>
        </p:txBody>
      </p:sp>
      <p:sp>
        <p:nvSpPr>
          <p:cNvPr id="4" name="Content Placeholder 3"/>
          <p:cNvSpPr>
            <a:spLocks noGrp="1"/>
          </p:cNvSpPr>
          <p:nvPr>
            <p:ph sz="half" idx="2"/>
          </p:nvPr>
        </p:nvSpPr>
        <p:spPr>
          <a:xfrm>
            <a:off x="4825870" y="4752697"/>
            <a:ext cx="2548651" cy="994745"/>
          </a:xfrm>
        </p:spPr>
        <p:txBody>
          <a:bodyPr>
            <a:noAutofit/>
          </a:bodyPr>
          <a:lstStyle>
            <a:lvl1pPr marL="0" indent="0" algn="ctr">
              <a:buNone/>
              <a:defRPr sz="1100"/>
            </a:lvl1pPr>
          </a:lstStyle>
          <a:p>
            <a:pPr lvl="0"/>
            <a:r>
              <a:rPr lang="en-US"/>
              <a:t>Click to edit Master text styles</a:t>
            </a:r>
          </a:p>
        </p:txBody>
      </p:sp>
      <p:sp>
        <p:nvSpPr>
          <p:cNvPr id="8" name="Rectangle 7"/>
          <p:cNvSpPr/>
          <p:nvPr userDrawn="1"/>
        </p:nvSpPr>
        <p:spPr>
          <a:xfrm>
            <a:off x="298251" y="0"/>
            <a:ext cx="4273750" cy="126235"/>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1"/>
          <p:cNvSpPr>
            <a:spLocks noGrp="1"/>
          </p:cNvSpPr>
          <p:nvPr>
            <p:ph type="title"/>
          </p:nvPr>
        </p:nvSpPr>
        <p:spPr/>
        <p:txBody>
          <a:bodyPr/>
          <a:lstStyle/>
          <a:p>
            <a:r>
              <a:rPr lang="en-US"/>
              <a:t>Click to edit Master title style</a:t>
            </a:r>
          </a:p>
        </p:txBody>
      </p:sp>
      <p:sp>
        <p:nvSpPr>
          <p:cNvPr id="17" name="Content Placeholder 3"/>
          <p:cNvSpPr>
            <a:spLocks noGrp="1"/>
          </p:cNvSpPr>
          <p:nvPr>
            <p:ph sz="half" idx="10"/>
          </p:nvPr>
        </p:nvSpPr>
        <p:spPr>
          <a:xfrm>
            <a:off x="8490940" y="4752697"/>
            <a:ext cx="2548651" cy="994745"/>
          </a:xfrm>
        </p:spPr>
        <p:txBody>
          <a:bodyPr>
            <a:noAutofit/>
          </a:bodyPr>
          <a:lstStyle>
            <a:lvl1pPr marL="0" indent="0" algn="ctr">
              <a:buNone/>
              <a:defRPr sz="1100"/>
            </a:lvl1pPr>
          </a:lstStyle>
          <a:p>
            <a:pPr lvl="0"/>
            <a:r>
              <a:rPr lang="en-US"/>
              <a:t>Click to edit Master text styles</a:t>
            </a:r>
          </a:p>
        </p:txBody>
      </p:sp>
      <p:sp>
        <p:nvSpPr>
          <p:cNvPr id="5" name="Slide Number Placeholder 4"/>
          <p:cNvSpPr>
            <a:spLocks noGrp="1"/>
          </p:cNvSpPr>
          <p:nvPr>
            <p:ph type="sldNum" sz="quarter" idx="12"/>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3"/>
          </p:nvPr>
        </p:nvSpPr>
        <p:spPr>
          <a:xfrm>
            <a:off x="188012" y="6610588"/>
            <a:ext cx="8147605" cy="236241"/>
          </a:xfrm>
          <a:prstGeom prst="rect">
            <a:avLst/>
          </a:prstGeom>
        </p:spPr>
        <p:txBody>
          <a:bodyPr/>
          <a:lstStyle>
            <a:lvl1pPr>
              <a:defRPr lang="en-GB" sz="8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4229916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_2">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10569" y="3105540"/>
            <a:ext cx="4785560" cy="2331348"/>
          </a:xfrm>
        </p:spPr>
        <p:txBody>
          <a:bodyPr>
            <a:noAutofit/>
          </a:bodyPr>
          <a:lstStyle>
            <a:lvl1pPr marL="0" indent="0">
              <a:lnSpc>
                <a:spcPct val="150000"/>
              </a:lnSpc>
              <a:buNone/>
              <a:defRPr sz="1500"/>
            </a:lvl1pPr>
            <a:lvl2pPr marL="457198" indent="0">
              <a:buNone/>
              <a:defRPr/>
            </a:lvl2pPr>
            <a:lvl3pPr marL="914399" indent="0">
              <a:buNone/>
              <a:defRPr/>
            </a:lvl3pPr>
            <a:lvl4pPr marL="1371597" indent="0">
              <a:buNone/>
              <a:defRPr/>
            </a:lvl4pPr>
            <a:lvl5pPr marL="1828795" indent="0">
              <a:buNone/>
              <a:defRPr/>
            </a:lvl5pPr>
          </a:lstStyle>
          <a:p>
            <a:pPr lvl="0"/>
            <a:r>
              <a:rPr lang="en-US"/>
              <a:t>Click to edit Master text styles</a:t>
            </a:r>
          </a:p>
        </p:txBody>
      </p:sp>
      <p:sp>
        <p:nvSpPr>
          <p:cNvPr id="10" name="Title 9"/>
          <p:cNvSpPr>
            <a:spLocks noGrp="1"/>
          </p:cNvSpPr>
          <p:nvPr>
            <p:ph type="title"/>
          </p:nvPr>
        </p:nvSpPr>
        <p:spPr>
          <a:xfrm>
            <a:off x="398323" y="513638"/>
            <a:ext cx="10379406" cy="549270"/>
          </a:xfrm>
        </p:spPr>
        <p:txBody>
          <a:bodyPr/>
          <a:lstStyle/>
          <a:p>
            <a:r>
              <a:rPr lang="en-US"/>
              <a:t>Click to edit Master title style</a:t>
            </a:r>
          </a:p>
        </p:txBody>
      </p:sp>
      <p:sp>
        <p:nvSpPr>
          <p:cNvPr id="11" name="Rectangle 10"/>
          <p:cNvSpPr/>
          <p:nvPr userDrawn="1"/>
        </p:nvSpPr>
        <p:spPr>
          <a:xfrm flipV="1">
            <a:off x="277292" y="1013887"/>
            <a:ext cx="11626960" cy="4571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1"/>
          </p:nvPr>
        </p:nvSpPr>
        <p:spPr/>
        <p:txBody>
          <a:bodyPr/>
          <a:lstStyle/>
          <a:p>
            <a:fld id="{08465928-3BA7-1741-B2EF-562768EBCB1B}" type="slidenum">
              <a:rPr lang="en-US" smtClean="0"/>
              <a:pPr/>
              <a:t>‹#›</a:t>
            </a:fld>
            <a:endParaRPr lang="en-US" dirty="0"/>
          </a:p>
        </p:txBody>
      </p:sp>
      <p:sp>
        <p:nvSpPr>
          <p:cNvPr id="8" name="Footer Placeholder 9"/>
          <p:cNvSpPr>
            <a:spLocks noGrp="1"/>
          </p:cNvSpPr>
          <p:nvPr>
            <p:ph type="ftr" sz="quarter" idx="3"/>
          </p:nvPr>
        </p:nvSpPr>
        <p:spPr>
          <a:xfrm>
            <a:off x="188012" y="6610588"/>
            <a:ext cx="8147605" cy="236241"/>
          </a:xfrm>
          <a:prstGeom prst="rect">
            <a:avLst/>
          </a:prstGeom>
        </p:spPr>
        <p:txBody>
          <a:bodyPr/>
          <a:lstStyle>
            <a:lvl1pPr>
              <a:defRPr lang="en-GB" sz="8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1881468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ntent_2">
    <p:spTree>
      <p:nvGrpSpPr>
        <p:cNvPr id="1" name=""/>
        <p:cNvGrpSpPr/>
        <p:nvPr/>
      </p:nvGrpSpPr>
      <p:grpSpPr>
        <a:xfrm>
          <a:off x="0" y="0"/>
          <a:ext cx="0" cy="0"/>
          <a:chOff x="0" y="0"/>
          <a:chExt cx="0" cy="0"/>
        </a:xfrm>
      </p:grpSpPr>
      <p:sp>
        <p:nvSpPr>
          <p:cNvPr id="10" name="Title 9"/>
          <p:cNvSpPr>
            <a:spLocks noGrp="1"/>
          </p:cNvSpPr>
          <p:nvPr>
            <p:ph type="title"/>
          </p:nvPr>
        </p:nvSpPr>
        <p:spPr>
          <a:xfrm>
            <a:off x="398323" y="513638"/>
            <a:ext cx="10379406" cy="549270"/>
          </a:xfrm>
        </p:spPr>
        <p:txBody>
          <a:bodyPr/>
          <a:lstStyle/>
          <a:p>
            <a:r>
              <a:rPr lang="en-US"/>
              <a:t>Click to edit Master title style</a:t>
            </a:r>
          </a:p>
        </p:txBody>
      </p:sp>
      <p:sp>
        <p:nvSpPr>
          <p:cNvPr id="11" name="Rectangle 10"/>
          <p:cNvSpPr/>
          <p:nvPr userDrawn="1"/>
        </p:nvSpPr>
        <p:spPr>
          <a:xfrm flipV="1">
            <a:off x="277292" y="1013887"/>
            <a:ext cx="11626960" cy="4571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1"/>
          </p:nvPr>
        </p:nvSpPr>
        <p:spPr/>
        <p:txBody>
          <a:bodyPr/>
          <a:lstStyle/>
          <a:p>
            <a:fld id="{08465928-3BA7-1741-B2EF-562768EBCB1B}" type="slidenum">
              <a:rPr lang="en-US" smtClean="0"/>
              <a:pPr/>
              <a:t>‹#›</a:t>
            </a:fld>
            <a:endParaRPr lang="en-US" dirty="0"/>
          </a:p>
        </p:txBody>
      </p:sp>
      <p:sp>
        <p:nvSpPr>
          <p:cNvPr id="9" name="Text Placeholder 5"/>
          <p:cNvSpPr>
            <a:spLocks noGrp="1"/>
          </p:cNvSpPr>
          <p:nvPr>
            <p:ph type="body" sz="quarter" idx="13"/>
          </p:nvPr>
        </p:nvSpPr>
        <p:spPr>
          <a:xfrm>
            <a:off x="6452565" y="1550678"/>
            <a:ext cx="5238750" cy="4547258"/>
          </a:xfrm>
        </p:spPr>
        <p:txBody>
          <a:bodyPr/>
          <a:lstStyle>
            <a:lvl1pPr>
              <a:lnSpc>
                <a:spcPct val="150000"/>
              </a:lnSpc>
              <a:buClr>
                <a:srgbClr val="00ACE1"/>
              </a:buClr>
              <a:defRPr sz="1600"/>
            </a:lvl1pPr>
            <a:lvl2pPr marL="534988" indent="-260350">
              <a:lnSpc>
                <a:spcPct val="150000"/>
              </a:lnSpc>
              <a:buClr>
                <a:srgbClr val="00ACE1"/>
              </a:buClr>
              <a:tabLst/>
              <a:defRPr sz="1400"/>
            </a:lvl2pPr>
            <a:lvl3pPr marL="809625" indent="-228600">
              <a:lnSpc>
                <a:spcPct val="150000"/>
              </a:lnSpc>
              <a:buClr>
                <a:srgbClr val="00ACE1"/>
              </a:buClr>
              <a:tabLst/>
              <a:defRPr sz="1200"/>
            </a:lvl3pPr>
            <a:lvl4pPr marL="1023938" indent="-214313">
              <a:lnSpc>
                <a:spcPct val="150000"/>
              </a:lnSpc>
              <a:buClr>
                <a:srgbClr val="00ACE1"/>
              </a:buClr>
              <a:tabLst/>
              <a:defRPr sz="1200"/>
            </a:lvl4pPr>
            <a:lvl5pPr marL="1254125" indent="-184150">
              <a:lnSpc>
                <a:spcPct val="150000"/>
              </a:lnSpc>
              <a:buClr>
                <a:srgbClr val="00ACE1"/>
              </a:buClr>
              <a:tabLs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5"/>
          <p:cNvSpPr>
            <a:spLocks noGrp="1"/>
          </p:cNvSpPr>
          <p:nvPr>
            <p:ph type="body" sz="quarter" idx="14"/>
          </p:nvPr>
        </p:nvSpPr>
        <p:spPr>
          <a:xfrm>
            <a:off x="398323" y="1550678"/>
            <a:ext cx="5238750" cy="4547258"/>
          </a:xfrm>
        </p:spPr>
        <p:txBody>
          <a:bodyPr/>
          <a:lstStyle>
            <a:lvl1pPr>
              <a:lnSpc>
                <a:spcPct val="150000"/>
              </a:lnSpc>
              <a:buClr>
                <a:srgbClr val="00ACE1"/>
              </a:buClr>
              <a:defRPr sz="1600"/>
            </a:lvl1pPr>
            <a:lvl2pPr marL="534988" indent="-260350">
              <a:lnSpc>
                <a:spcPct val="150000"/>
              </a:lnSpc>
              <a:buClr>
                <a:srgbClr val="00ACE1"/>
              </a:buClr>
              <a:tabLst/>
              <a:defRPr sz="1400"/>
            </a:lvl2pPr>
            <a:lvl3pPr marL="809625" indent="-228600">
              <a:lnSpc>
                <a:spcPct val="150000"/>
              </a:lnSpc>
              <a:buClr>
                <a:srgbClr val="00ACE1"/>
              </a:buClr>
              <a:tabLst/>
              <a:defRPr sz="1200"/>
            </a:lvl3pPr>
            <a:lvl4pPr marL="1023938" indent="-214313">
              <a:lnSpc>
                <a:spcPct val="150000"/>
              </a:lnSpc>
              <a:buClr>
                <a:srgbClr val="00ACE1"/>
              </a:buClr>
              <a:tabLst/>
              <a:defRPr sz="1200"/>
            </a:lvl4pPr>
            <a:lvl5pPr marL="1254125" indent="-184150">
              <a:lnSpc>
                <a:spcPct val="150000"/>
              </a:lnSpc>
              <a:buClr>
                <a:srgbClr val="00ACE1"/>
              </a:buClr>
              <a:tabLs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9"/>
          <p:cNvSpPr>
            <a:spLocks noGrp="1"/>
          </p:cNvSpPr>
          <p:nvPr>
            <p:ph type="ftr" sz="quarter" idx="3"/>
          </p:nvPr>
        </p:nvSpPr>
        <p:spPr>
          <a:xfrm>
            <a:off x="188012" y="6610588"/>
            <a:ext cx="8147605" cy="236241"/>
          </a:xfrm>
          <a:prstGeom prst="rect">
            <a:avLst/>
          </a:prstGeom>
        </p:spPr>
        <p:txBody>
          <a:bodyPr/>
          <a:lstStyle>
            <a:lvl1pPr>
              <a:defRPr lang="en-GB" sz="8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3404520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ontent_2">
    <p:spTree>
      <p:nvGrpSpPr>
        <p:cNvPr id="1" name=""/>
        <p:cNvGrpSpPr/>
        <p:nvPr/>
      </p:nvGrpSpPr>
      <p:grpSpPr>
        <a:xfrm>
          <a:off x="0" y="0"/>
          <a:ext cx="0" cy="0"/>
          <a:chOff x="0" y="0"/>
          <a:chExt cx="0" cy="0"/>
        </a:xfrm>
      </p:grpSpPr>
      <p:sp>
        <p:nvSpPr>
          <p:cNvPr id="10" name="Title 9"/>
          <p:cNvSpPr>
            <a:spLocks noGrp="1"/>
          </p:cNvSpPr>
          <p:nvPr>
            <p:ph type="title"/>
          </p:nvPr>
        </p:nvSpPr>
        <p:spPr>
          <a:xfrm>
            <a:off x="398323" y="513638"/>
            <a:ext cx="10379406" cy="549270"/>
          </a:xfrm>
        </p:spPr>
        <p:txBody>
          <a:bodyPr/>
          <a:lstStyle/>
          <a:p>
            <a:r>
              <a:rPr lang="en-US"/>
              <a:t>Click to edit Master title style</a:t>
            </a:r>
          </a:p>
        </p:txBody>
      </p:sp>
      <p:sp>
        <p:nvSpPr>
          <p:cNvPr id="11" name="Rectangle 10"/>
          <p:cNvSpPr/>
          <p:nvPr userDrawn="1"/>
        </p:nvSpPr>
        <p:spPr>
          <a:xfrm flipV="1">
            <a:off x="277292" y="1013887"/>
            <a:ext cx="11626960" cy="45719"/>
          </a:xfrm>
          <a:prstGeom prst="rect">
            <a:avLst/>
          </a:prstGeom>
          <a:gradFill flip="none" rotWithShape="1">
            <a:gsLst>
              <a:gs pos="0">
                <a:srgbClr val="00ACE1"/>
              </a:gs>
              <a:gs pos="100000">
                <a:srgbClr val="B36CD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1"/>
          </p:nvPr>
        </p:nvSpPr>
        <p:spPr/>
        <p:txBody>
          <a:bodyPr/>
          <a:lstStyle/>
          <a:p>
            <a:fld id="{08465928-3BA7-1741-B2EF-562768EBCB1B}" type="slidenum">
              <a:rPr lang="en-US" smtClean="0"/>
              <a:pPr/>
              <a:t>‹#›</a:t>
            </a:fld>
            <a:endParaRPr lang="en-US" dirty="0"/>
          </a:p>
        </p:txBody>
      </p:sp>
      <p:sp>
        <p:nvSpPr>
          <p:cNvPr id="12" name="Text Placeholder 5"/>
          <p:cNvSpPr>
            <a:spLocks noGrp="1"/>
          </p:cNvSpPr>
          <p:nvPr>
            <p:ph type="body" sz="quarter" idx="14"/>
          </p:nvPr>
        </p:nvSpPr>
        <p:spPr>
          <a:xfrm>
            <a:off x="398323" y="1550678"/>
            <a:ext cx="11209908" cy="4547258"/>
          </a:xfrm>
        </p:spPr>
        <p:txBody>
          <a:bodyPr/>
          <a:lstStyle>
            <a:lvl1pPr>
              <a:lnSpc>
                <a:spcPct val="150000"/>
              </a:lnSpc>
              <a:buClr>
                <a:srgbClr val="00ACE1"/>
              </a:buClr>
              <a:defRPr sz="1600"/>
            </a:lvl1pPr>
            <a:lvl2pPr marL="534988" indent="-260350">
              <a:lnSpc>
                <a:spcPct val="150000"/>
              </a:lnSpc>
              <a:buClr>
                <a:srgbClr val="00ACE1"/>
              </a:buClr>
              <a:tabLst/>
              <a:defRPr sz="1400"/>
            </a:lvl2pPr>
            <a:lvl3pPr marL="809625" indent="-228600">
              <a:lnSpc>
                <a:spcPct val="150000"/>
              </a:lnSpc>
              <a:buClr>
                <a:srgbClr val="00ACE1"/>
              </a:buClr>
              <a:tabLst/>
              <a:defRPr sz="1200"/>
            </a:lvl3pPr>
            <a:lvl4pPr marL="1023938" indent="-214313">
              <a:lnSpc>
                <a:spcPct val="150000"/>
              </a:lnSpc>
              <a:buClr>
                <a:srgbClr val="00ACE1"/>
              </a:buClr>
              <a:tabLst/>
              <a:defRPr sz="1200"/>
            </a:lvl4pPr>
            <a:lvl5pPr marL="1254125" indent="-184150">
              <a:lnSpc>
                <a:spcPct val="150000"/>
              </a:lnSpc>
              <a:buClr>
                <a:srgbClr val="00ACE1"/>
              </a:buClr>
              <a:tabLst/>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9"/>
          <p:cNvSpPr>
            <a:spLocks noGrp="1"/>
          </p:cNvSpPr>
          <p:nvPr>
            <p:ph type="ftr" sz="quarter" idx="3"/>
          </p:nvPr>
        </p:nvSpPr>
        <p:spPr>
          <a:xfrm>
            <a:off x="188012" y="6610588"/>
            <a:ext cx="8147605" cy="236241"/>
          </a:xfrm>
          <a:prstGeom prst="rect">
            <a:avLst/>
          </a:prstGeom>
        </p:spPr>
        <p:txBody>
          <a:bodyPr/>
          <a:lstStyle>
            <a:lvl1pPr>
              <a:defRPr lang="en-GB" sz="8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533041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6" name="Rectangle 5"/>
          <p:cNvSpPr/>
          <p:nvPr userDrawn="1"/>
        </p:nvSpPr>
        <p:spPr>
          <a:xfrm>
            <a:off x="1" y="0"/>
            <a:ext cx="3230880" cy="68580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93677" y="1277448"/>
            <a:ext cx="2509025" cy="2244255"/>
          </a:xfrm>
        </p:spPr>
        <p:txBody>
          <a:bodyPr anchor="t">
            <a:noAutofit/>
          </a:bodyPr>
          <a:lstStyle>
            <a:lvl1pPr>
              <a:lnSpc>
                <a:spcPct val="100000"/>
              </a:lnSpc>
              <a:defRPr>
                <a:solidFill>
                  <a:schemeClr val="bg1"/>
                </a:solidFill>
              </a:defRPr>
            </a:lvl1pPr>
          </a:lstStyle>
          <a:p>
            <a:r>
              <a:rPr lang="en-US"/>
              <a:t>Click to edit Master title style</a:t>
            </a:r>
          </a:p>
        </p:txBody>
      </p:sp>
      <p:sp>
        <p:nvSpPr>
          <p:cNvPr id="8" name="Text Placeholder 7"/>
          <p:cNvSpPr>
            <a:spLocks noGrp="1"/>
          </p:cNvSpPr>
          <p:nvPr>
            <p:ph type="body" sz="quarter" idx="10"/>
          </p:nvPr>
        </p:nvSpPr>
        <p:spPr>
          <a:xfrm>
            <a:off x="7929195" y="1177200"/>
            <a:ext cx="3322561" cy="4284663"/>
          </a:xfrm>
        </p:spPr>
        <p:txBody>
          <a:bodyPr/>
          <a:lstStyle>
            <a:lvl1pPr marL="0" indent="0">
              <a:lnSpc>
                <a:spcPct val="150000"/>
              </a:lnSpc>
              <a:buNone/>
              <a:defRPr sz="1500"/>
            </a:lvl1pPr>
          </a:lstStyle>
          <a:p>
            <a:pPr lvl="0"/>
            <a:r>
              <a:rPr lang="en-US"/>
              <a:t>Click to edit Master text styles</a:t>
            </a:r>
          </a:p>
        </p:txBody>
      </p:sp>
      <p:sp>
        <p:nvSpPr>
          <p:cNvPr id="10" name="Picture Placeholder 9"/>
          <p:cNvSpPr>
            <a:spLocks noGrp="1"/>
          </p:cNvSpPr>
          <p:nvPr>
            <p:ph type="pic" sz="quarter" idx="11"/>
          </p:nvPr>
        </p:nvSpPr>
        <p:spPr>
          <a:xfrm>
            <a:off x="3230882" y="0"/>
            <a:ext cx="4270133" cy="6858000"/>
          </a:xfrm>
          <a:solidFill>
            <a:schemeClr val="bg1">
              <a:lumMod val="95000"/>
            </a:schemeClr>
          </a:solidFill>
        </p:spPr>
        <p:txBody>
          <a:bodyPr anchor="ctr"/>
          <a:lstStyle>
            <a:lvl1pPr marL="0" indent="0" algn="ctr">
              <a:buNone/>
              <a:defRPr sz="2000">
                <a:solidFill>
                  <a:schemeClr val="tx1">
                    <a:lumMod val="75000"/>
                    <a:lumOff val="25000"/>
                  </a:schemeClr>
                </a:solidFill>
              </a:defRPr>
            </a:lvl1pPr>
          </a:lstStyle>
          <a:p>
            <a:r>
              <a:rPr lang="en-US"/>
              <a:t>Click icon to add picture</a:t>
            </a:r>
          </a:p>
        </p:txBody>
      </p:sp>
      <p:sp>
        <p:nvSpPr>
          <p:cNvPr id="4" name="Slide Number Placeholder 3"/>
          <p:cNvSpPr>
            <a:spLocks noGrp="1"/>
          </p:cNvSpPr>
          <p:nvPr>
            <p:ph type="sldNum" sz="quarter" idx="13"/>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3"/>
          </p:nvPr>
        </p:nvSpPr>
        <p:spPr>
          <a:xfrm>
            <a:off x="188012" y="6610588"/>
            <a:ext cx="8147605" cy="236241"/>
          </a:xfrm>
          <a:prstGeom prst="rect">
            <a:avLst/>
          </a:prstGeom>
        </p:spPr>
        <p:txBody>
          <a:bodyPr/>
          <a:lstStyle>
            <a:lvl1pPr>
              <a:defRPr lang="en-GB" sz="8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2905271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hree Content">
    <p:spTree>
      <p:nvGrpSpPr>
        <p:cNvPr id="1" name=""/>
        <p:cNvGrpSpPr/>
        <p:nvPr/>
      </p:nvGrpSpPr>
      <p:grpSpPr>
        <a:xfrm>
          <a:off x="0" y="0"/>
          <a:ext cx="0" cy="0"/>
          <a:chOff x="0" y="0"/>
          <a:chExt cx="0" cy="0"/>
        </a:xfrm>
      </p:grpSpPr>
      <p:sp>
        <p:nvSpPr>
          <p:cNvPr id="11" name="Picture Placeholder 9"/>
          <p:cNvSpPr>
            <a:spLocks noGrp="1"/>
          </p:cNvSpPr>
          <p:nvPr>
            <p:ph type="pic" sz="quarter" idx="11"/>
          </p:nvPr>
        </p:nvSpPr>
        <p:spPr>
          <a:xfrm>
            <a:off x="7921867" y="0"/>
            <a:ext cx="4270133" cy="6858000"/>
          </a:xfrm>
          <a:custGeom>
            <a:avLst/>
            <a:gdLst>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66137 h 6858000"/>
              <a:gd name="connsiteX14" fmla="*/ 3777666 w 4270133"/>
              <a:gd name="connsiteY14" fmla="*/ 523390 h 6858000"/>
              <a:gd name="connsiteX15" fmla="*/ 3778042 w 4270133"/>
              <a:gd name="connsiteY15" fmla="*/ 523368 h 6858000"/>
              <a:gd name="connsiteX16" fmla="*/ 3778042 w 4270133"/>
              <a:gd name="connsiteY16" fmla="*/ 505208 h 6858000"/>
              <a:gd name="connsiteX17" fmla="*/ 3778042 w 4270133"/>
              <a:gd name="connsiteY17" fmla="*/ 505028 h 6858000"/>
              <a:gd name="connsiteX18" fmla="*/ 3778098 w 4270133"/>
              <a:gd name="connsiteY18" fmla="*/ 505028 h 6858000"/>
              <a:gd name="connsiteX19" fmla="*/ 3779677 w 4270133"/>
              <a:gd name="connsiteY19" fmla="*/ 499870 h 6858000"/>
              <a:gd name="connsiteX20" fmla="*/ 3783886 w 4270133"/>
              <a:gd name="connsiteY20" fmla="*/ 496410 h 6858000"/>
              <a:gd name="connsiteX21" fmla="*/ 3786853 w 4270133"/>
              <a:gd name="connsiteY21" fmla="*/ 495812 h 6858000"/>
              <a:gd name="connsiteX22" fmla="*/ 3786873 w 4270133"/>
              <a:gd name="connsiteY22" fmla="*/ 495659 h 6858000"/>
              <a:gd name="connsiteX23" fmla="*/ 3787545 w 4270133"/>
              <a:gd name="connsiteY23" fmla="*/ 495673 h 6858000"/>
              <a:gd name="connsiteX24" fmla="*/ 3787611 w 4270133"/>
              <a:gd name="connsiteY24" fmla="*/ 495660 h 6858000"/>
              <a:gd name="connsiteX25" fmla="*/ 3787691 w 4270133"/>
              <a:gd name="connsiteY25" fmla="*/ 495676 h 6858000"/>
              <a:gd name="connsiteX26" fmla="*/ 3798182 w 4270133"/>
              <a:gd name="connsiteY26" fmla="*/ 495886 h 6858000"/>
              <a:gd name="connsiteX27" fmla="*/ 3825523 w 4270133"/>
              <a:gd name="connsiteY27" fmla="*/ 498442 h 6858000"/>
              <a:gd name="connsiteX28" fmla="*/ 3825499 w 4270133"/>
              <a:gd name="connsiteY28" fmla="*/ 498774 h 6858000"/>
              <a:gd name="connsiteX29" fmla="*/ 3832930 w 4270133"/>
              <a:gd name="connsiteY29" fmla="*/ 500271 h 6858000"/>
              <a:gd name="connsiteX30" fmla="*/ 3847176 w 4270133"/>
              <a:gd name="connsiteY30" fmla="*/ 521721 h 6858000"/>
              <a:gd name="connsiteX31" fmla="*/ 3846516 w 4270133"/>
              <a:gd name="connsiteY31" fmla="*/ 524982 h 6858000"/>
              <a:gd name="connsiteX32" fmla="*/ 3845228 w 4270133"/>
              <a:gd name="connsiteY32" fmla="*/ 594002 h 6858000"/>
              <a:gd name="connsiteX33" fmla="*/ 3845504 w 4270133"/>
              <a:gd name="connsiteY33" fmla="*/ 595358 h 6858000"/>
              <a:gd name="connsiteX34" fmla="*/ 3845504 w 4270133"/>
              <a:gd name="connsiteY34" fmla="*/ 597171 h 6858000"/>
              <a:gd name="connsiteX35" fmla="*/ 3845504 w 4270133"/>
              <a:gd name="connsiteY35" fmla="*/ 611858 h 6858000"/>
              <a:gd name="connsiteX36" fmla="*/ 3845504 w 4270133"/>
              <a:gd name="connsiteY36" fmla="*/ 615325 h 6858000"/>
              <a:gd name="connsiteX37" fmla="*/ 3822082 w 4270133"/>
              <a:gd name="connsiteY37" fmla="*/ 639812 h 6858000"/>
              <a:gd name="connsiteX38" fmla="*/ 3585710 w 4270133"/>
              <a:gd name="connsiteY38" fmla="*/ 641481 h 6858000"/>
              <a:gd name="connsiteX39" fmla="*/ 3560059 w 4270133"/>
              <a:gd name="connsiteY39" fmla="*/ 615325 h 6858000"/>
              <a:gd name="connsiteX40" fmla="*/ 3560059 w 4270133"/>
              <a:gd name="connsiteY40" fmla="*/ 611858 h 6858000"/>
              <a:gd name="connsiteX41" fmla="*/ 3560059 w 4270133"/>
              <a:gd name="connsiteY41" fmla="*/ 609076 h 6858000"/>
              <a:gd name="connsiteX42" fmla="*/ 3560058 w 4270133"/>
              <a:gd name="connsiteY42" fmla="*/ 609076 h 6858000"/>
              <a:gd name="connsiteX43" fmla="*/ 3558488 w 4270133"/>
              <a:gd name="connsiteY43" fmla="*/ 524982 h 6858000"/>
              <a:gd name="connsiteX44" fmla="*/ 3557828 w 4270133"/>
              <a:gd name="connsiteY44" fmla="*/ 521721 h 6858000"/>
              <a:gd name="connsiteX45" fmla="*/ 3572075 w 4270133"/>
              <a:gd name="connsiteY45" fmla="*/ 500271 h 6858000"/>
              <a:gd name="connsiteX46" fmla="*/ 3579506 w 4270133"/>
              <a:gd name="connsiteY46" fmla="*/ 498774 h 6858000"/>
              <a:gd name="connsiteX47" fmla="*/ 3579482 w 4270133"/>
              <a:gd name="connsiteY47" fmla="*/ 498442 h 6858000"/>
              <a:gd name="connsiteX48" fmla="*/ 3606823 w 4270133"/>
              <a:gd name="connsiteY48" fmla="*/ 495886 h 6858000"/>
              <a:gd name="connsiteX49" fmla="*/ 3617314 w 4270133"/>
              <a:gd name="connsiteY49" fmla="*/ 495676 h 6858000"/>
              <a:gd name="connsiteX50" fmla="*/ 3617394 w 4270133"/>
              <a:gd name="connsiteY50" fmla="*/ 495660 h 6858000"/>
              <a:gd name="connsiteX51" fmla="*/ 3617460 w 4270133"/>
              <a:gd name="connsiteY51" fmla="*/ 495673 h 6858000"/>
              <a:gd name="connsiteX52" fmla="*/ 3702503 w 4270133"/>
              <a:gd name="connsiteY52" fmla="*/ 349989 h 6858000"/>
              <a:gd name="connsiteX53" fmla="*/ 3490413 w 4270133"/>
              <a:gd name="connsiteY53" fmla="*/ 571943 h 6858000"/>
              <a:gd name="connsiteX54" fmla="*/ 3702503 w 4270133"/>
              <a:gd name="connsiteY54" fmla="*/ 793897 h 6858000"/>
              <a:gd name="connsiteX55" fmla="*/ 3914592 w 4270133"/>
              <a:gd name="connsiteY55" fmla="*/ 571943 h 6858000"/>
              <a:gd name="connsiteX56" fmla="*/ 3702503 w 4270133"/>
              <a:gd name="connsiteY56" fmla="*/ 349989 h 6858000"/>
              <a:gd name="connsiteX57" fmla="*/ 0 w 4270133"/>
              <a:gd name="connsiteY57" fmla="*/ 0 h 6858000"/>
              <a:gd name="connsiteX58" fmla="*/ 4270133 w 4270133"/>
              <a:gd name="connsiteY58" fmla="*/ 0 h 6858000"/>
              <a:gd name="connsiteX59" fmla="*/ 4270133 w 4270133"/>
              <a:gd name="connsiteY59" fmla="*/ 6858000 h 6858000"/>
              <a:gd name="connsiteX60" fmla="*/ 0 w 4270133"/>
              <a:gd name="connsiteY60" fmla="*/ 685800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87691 w 4270133"/>
              <a:gd name="connsiteY24" fmla="*/ 495676 h 6858000"/>
              <a:gd name="connsiteX25" fmla="*/ 3798182 w 4270133"/>
              <a:gd name="connsiteY25" fmla="*/ 495886 h 6858000"/>
              <a:gd name="connsiteX26" fmla="*/ 3825523 w 4270133"/>
              <a:gd name="connsiteY26" fmla="*/ 498442 h 6858000"/>
              <a:gd name="connsiteX27" fmla="*/ 3825499 w 4270133"/>
              <a:gd name="connsiteY27" fmla="*/ 498774 h 6858000"/>
              <a:gd name="connsiteX28" fmla="*/ 3832930 w 4270133"/>
              <a:gd name="connsiteY28" fmla="*/ 500271 h 6858000"/>
              <a:gd name="connsiteX29" fmla="*/ 3847176 w 4270133"/>
              <a:gd name="connsiteY29" fmla="*/ 521721 h 6858000"/>
              <a:gd name="connsiteX30" fmla="*/ 3846516 w 4270133"/>
              <a:gd name="connsiteY30" fmla="*/ 524982 h 6858000"/>
              <a:gd name="connsiteX31" fmla="*/ 3845228 w 4270133"/>
              <a:gd name="connsiteY31" fmla="*/ 594002 h 6858000"/>
              <a:gd name="connsiteX32" fmla="*/ 3845504 w 4270133"/>
              <a:gd name="connsiteY32" fmla="*/ 595358 h 6858000"/>
              <a:gd name="connsiteX33" fmla="*/ 3845504 w 4270133"/>
              <a:gd name="connsiteY33" fmla="*/ 597171 h 6858000"/>
              <a:gd name="connsiteX34" fmla="*/ 3845504 w 4270133"/>
              <a:gd name="connsiteY34" fmla="*/ 611858 h 6858000"/>
              <a:gd name="connsiteX35" fmla="*/ 3845504 w 4270133"/>
              <a:gd name="connsiteY35" fmla="*/ 615325 h 6858000"/>
              <a:gd name="connsiteX36" fmla="*/ 3822082 w 4270133"/>
              <a:gd name="connsiteY36" fmla="*/ 639812 h 6858000"/>
              <a:gd name="connsiteX37" fmla="*/ 3585710 w 4270133"/>
              <a:gd name="connsiteY37" fmla="*/ 641481 h 6858000"/>
              <a:gd name="connsiteX38" fmla="*/ 3560059 w 4270133"/>
              <a:gd name="connsiteY38" fmla="*/ 615325 h 6858000"/>
              <a:gd name="connsiteX39" fmla="*/ 3560059 w 4270133"/>
              <a:gd name="connsiteY39" fmla="*/ 611858 h 6858000"/>
              <a:gd name="connsiteX40" fmla="*/ 3560059 w 4270133"/>
              <a:gd name="connsiteY40" fmla="*/ 609076 h 6858000"/>
              <a:gd name="connsiteX41" fmla="*/ 3560058 w 4270133"/>
              <a:gd name="connsiteY41" fmla="*/ 609076 h 6858000"/>
              <a:gd name="connsiteX42" fmla="*/ 3558488 w 4270133"/>
              <a:gd name="connsiteY42" fmla="*/ 524982 h 6858000"/>
              <a:gd name="connsiteX43" fmla="*/ 3557828 w 4270133"/>
              <a:gd name="connsiteY43" fmla="*/ 521721 h 6858000"/>
              <a:gd name="connsiteX44" fmla="*/ 3572075 w 4270133"/>
              <a:gd name="connsiteY44" fmla="*/ 500271 h 6858000"/>
              <a:gd name="connsiteX45" fmla="*/ 3579506 w 4270133"/>
              <a:gd name="connsiteY45" fmla="*/ 498774 h 6858000"/>
              <a:gd name="connsiteX46" fmla="*/ 3579482 w 4270133"/>
              <a:gd name="connsiteY46" fmla="*/ 498442 h 6858000"/>
              <a:gd name="connsiteX47" fmla="*/ 3606823 w 4270133"/>
              <a:gd name="connsiteY47" fmla="*/ 495886 h 6858000"/>
              <a:gd name="connsiteX48" fmla="*/ 3617314 w 4270133"/>
              <a:gd name="connsiteY48" fmla="*/ 495676 h 6858000"/>
              <a:gd name="connsiteX49" fmla="*/ 3617394 w 4270133"/>
              <a:gd name="connsiteY49" fmla="*/ 495660 h 6858000"/>
              <a:gd name="connsiteX50" fmla="*/ 3617460 w 4270133"/>
              <a:gd name="connsiteY50" fmla="*/ 495673 h 6858000"/>
              <a:gd name="connsiteX51" fmla="*/ 3618132 w 4270133"/>
              <a:gd name="connsiteY51" fmla="*/ 495659 h 6858000"/>
              <a:gd name="connsiteX52" fmla="*/ 3702503 w 4270133"/>
              <a:gd name="connsiteY52" fmla="*/ 349989 h 6858000"/>
              <a:gd name="connsiteX53" fmla="*/ 3490413 w 4270133"/>
              <a:gd name="connsiteY53" fmla="*/ 571943 h 6858000"/>
              <a:gd name="connsiteX54" fmla="*/ 3702503 w 4270133"/>
              <a:gd name="connsiteY54" fmla="*/ 793897 h 6858000"/>
              <a:gd name="connsiteX55" fmla="*/ 3914592 w 4270133"/>
              <a:gd name="connsiteY55" fmla="*/ 571943 h 6858000"/>
              <a:gd name="connsiteX56" fmla="*/ 3702503 w 4270133"/>
              <a:gd name="connsiteY56" fmla="*/ 349989 h 6858000"/>
              <a:gd name="connsiteX57" fmla="*/ 0 w 4270133"/>
              <a:gd name="connsiteY57" fmla="*/ 0 h 6858000"/>
              <a:gd name="connsiteX58" fmla="*/ 4270133 w 4270133"/>
              <a:gd name="connsiteY58" fmla="*/ 0 h 6858000"/>
              <a:gd name="connsiteX59" fmla="*/ 4270133 w 4270133"/>
              <a:gd name="connsiteY59" fmla="*/ 6858000 h 6858000"/>
              <a:gd name="connsiteX60" fmla="*/ 0 w 4270133"/>
              <a:gd name="connsiteY60" fmla="*/ 6858000 h 6858000"/>
              <a:gd name="connsiteX61" fmla="*/ 0 w 4270133"/>
              <a:gd name="connsiteY6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32930 w 4270133"/>
              <a:gd name="connsiteY27" fmla="*/ 500271 h 6858000"/>
              <a:gd name="connsiteX28" fmla="*/ 3847176 w 4270133"/>
              <a:gd name="connsiteY28" fmla="*/ 521721 h 6858000"/>
              <a:gd name="connsiteX29" fmla="*/ 3846516 w 4270133"/>
              <a:gd name="connsiteY29" fmla="*/ 524982 h 6858000"/>
              <a:gd name="connsiteX30" fmla="*/ 3845228 w 4270133"/>
              <a:gd name="connsiteY30" fmla="*/ 594002 h 6858000"/>
              <a:gd name="connsiteX31" fmla="*/ 3845504 w 4270133"/>
              <a:gd name="connsiteY31" fmla="*/ 595358 h 6858000"/>
              <a:gd name="connsiteX32" fmla="*/ 3845504 w 4270133"/>
              <a:gd name="connsiteY32" fmla="*/ 597171 h 6858000"/>
              <a:gd name="connsiteX33" fmla="*/ 3845504 w 4270133"/>
              <a:gd name="connsiteY33" fmla="*/ 611858 h 6858000"/>
              <a:gd name="connsiteX34" fmla="*/ 3845504 w 4270133"/>
              <a:gd name="connsiteY34" fmla="*/ 615325 h 6858000"/>
              <a:gd name="connsiteX35" fmla="*/ 3822082 w 4270133"/>
              <a:gd name="connsiteY35" fmla="*/ 639812 h 6858000"/>
              <a:gd name="connsiteX36" fmla="*/ 3585710 w 4270133"/>
              <a:gd name="connsiteY36" fmla="*/ 641481 h 6858000"/>
              <a:gd name="connsiteX37" fmla="*/ 3560059 w 4270133"/>
              <a:gd name="connsiteY37" fmla="*/ 615325 h 6858000"/>
              <a:gd name="connsiteX38" fmla="*/ 3560059 w 4270133"/>
              <a:gd name="connsiteY38" fmla="*/ 611858 h 6858000"/>
              <a:gd name="connsiteX39" fmla="*/ 3560059 w 4270133"/>
              <a:gd name="connsiteY39" fmla="*/ 609076 h 6858000"/>
              <a:gd name="connsiteX40" fmla="*/ 3560058 w 4270133"/>
              <a:gd name="connsiteY40" fmla="*/ 609076 h 6858000"/>
              <a:gd name="connsiteX41" fmla="*/ 3558488 w 4270133"/>
              <a:gd name="connsiteY41" fmla="*/ 524982 h 6858000"/>
              <a:gd name="connsiteX42" fmla="*/ 3557828 w 4270133"/>
              <a:gd name="connsiteY42" fmla="*/ 521721 h 6858000"/>
              <a:gd name="connsiteX43" fmla="*/ 3572075 w 4270133"/>
              <a:gd name="connsiteY43" fmla="*/ 500271 h 6858000"/>
              <a:gd name="connsiteX44" fmla="*/ 3579506 w 4270133"/>
              <a:gd name="connsiteY44" fmla="*/ 498774 h 6858000"/>
              <a:gd name="connsiteX45" fmla="*/ 3579482 w 4270133"/>
              <a:gd name="connsiteY45" fmla="*/ 498442 h 6858000"/>
              <a:gd name="connsiteX46" fmla="*/ 3606823 w 4270133"/>
              <a:gd name="connsiteY46" fmla="*/ 495886 h 6858000"/>
              <a:gd name="connsiteX47" fmla="*/ 3617314 w 4270133"/>
              <a:gd name="connsiteY47" fmla="*/ 495676 h 6858000"/>
              <a:gd name="connsiteX48" fmla="*/ 3617394 w 4270133"/>
              <a:gd name="connsiteY48" fmla="*/ 495660 h 6858000"/>
              <a:gd name="connsiteX49" fmla="*/ 3617460 w 4270133"/>
              <a:gd name="connsiteY49" fmla="*/ 495673 h 6858000"/>
              <a:gd name="connsiteX50" fmla="*/ 3618132 w 4270133"/>
              <a:gd name="connsiteY50" fmla="*/ 495659 h 6858000"/>
              <a:gd name="connsiteX51" fmla="*/ 3702503 w 4270133"/>
              <a:gd name="connsiteY51" fmla="*/ 349989 h 6858000"/>
              <a:gd name="connsiteX52" fmla="*/ 3490413 w 4270133"/>
              <a:gd name="connsiteY52" fmla="*/ 571943 h 6858000"/>
              <a:gd name="connsiteX53" fmla="*/ 3702503 w 4270133"/>
              <a:gd name="connsiteY53" fmla="*/ 793897 h 6858000"/>
              <a:gd name="connsiteX54" fmla="*/ 3914592 w 4270133"/>
              <a:gd name="connsiteY54" fmla="*/ 571943 h 6858000"/>
              <a:gd name="connsiteX55" fmla="*/ 3702503 w 4270133"/>
              <a:gd name="connsiteY55" fmla="*/ 349989 h 6858000"/>
              <a:gd name="connsiteX56" fmla="*/ 0 w 4270133"/>
              <a:gd name="connsiteY56" fmla="*/ 0 h 6858000"/>
              <a:gd name="connsiteX57" fmla="*/ 4270133 w 4270133"/>
              <a:gd name="connsiteY57" fmla="*/ 0 h 6858000"/>
              <a:gd name="connsiteX58" fmla="*/ 4270133 w 4270133"/>
              <a:gd name="connsiteY58" fmla="*/ 6858000 h 6858000"/>
              <a:gd name="connsiteX59" fmla="*/ 0 w 4270133"/>
              <a:gd name="connsiteY59" fmla="*/ 6858000 h 6858000"/>
              <a:gd name="connsiteX60" fmla="*/ 0 w 4270133"/>
              <a:gd name="connsiteY6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32930 w 4270133"/>
              <a:gd name="connsiteY27" fmla="*/ 500271 h 6858000"/>
              <a:gd name="connsiteX28" fmla="*/ 3847176 w 4270133"/>
              <a:gd name="connsiteY28" fmla="*/ 521721 h 6858000"/>
              <a:gd name="connsiteX29" fmla="*/ 3845228 w 4270133"/>
              <a:gd name="connsiteY29" fmla="*/ 594002 h 6858000"/>
              <a:gd name="connsiteX30" fmla="*/ 3845504 w 4270133"/>
              <a:gd name="connsiteY30" fmla="*/ 595358 h 6858000"/>
              <a:gd name="connsiteX31" fmla="*/ 3845504 w 4270133"/>
              <a:gd name="connsiteY31" fmla="*/ 597171 h 6858000"/>
              <a:gd name="connsiteX32" fmla="*/ 3845504 w 4270133"/>
              <a:gd name="connsiteY32" fmla="*/ 611858 h 6858000"/>
              <a:gd name="connsiteX33" fmla="*/ 3845504 w 4270133"/>
              <a:gd name="connsiteY33" fmla="*/ 615325 h 6858000"/>
              <a:gd name="connsiteX34" fmla="*/ 3822082 w 4270133"/>
              <a:gd name="connsiteY34" fmla="*/ 639812 h 6858000"/>
              <a:gd name="connsiteX35" fmla="*/ 3585710 w 4270133"/>
              <a:gd name="connsiteY35" fmla="*/ 641481 h 6858000"/>
              <a:gd name="connsiteX36" fmla="*/ 3560059 w 4270133"/>
              <a:gd name="connsiteY36" fmla="*/ 615325 h 6858000"/>
              <a:gd name="connsiteX37" fmla="*/ 3560059 w 4270133"/>
              <a:gd name="connsiteY37" fmla="*/ 611858 h 6858000"/>
              <a:gd name="connsiteX38" fmla="*/ 3560059 w 4270133"/>
              <a:gd name="connsiteY38" fmla="*/ 609076 h 6858000"/>
              <a:gd name="connsiteX39" fmla="*/ 3560058 w 4270133"/>
              <a:gd name="connsiteY39" fmla="*/ 609076 h 6858000"/>
              <a:gd name="connsiteX40" fmla="*/ 3558488 w 4270133"/>
              <a:gd name="connsiteY40" fmla="*/ 524982 h 6858000"/>
              <a:gd name="connsiteX41" fmla="*/ 3557828 w 4270133"/>
              <a:gd name="connsiteY41" fmla="*/ 521721 h 6858000"/>
              <a:gd name="connsiteX42" fmla="*/ 3572075 w 4270133"/>
              <a:gd name="connsiteY42" fmla="*/ 500271 h 6858000"/>
              <a:gd name="connsiteX43" fmla="*/ 3579506 w 4270133"/>
              <a:gd name="connsiteY43" fmla="*/ 498774 h 6858000"/>
              <a:gd name="connsiteX44" fmla="*/ 3579482 w 4270133"/>
              <a:gd name="connsiteY44" fmla="*/ 498442 h 6858000"/>
              <a:gd name="connsiteX45" fmla="*/ 3606823 w 4270133"/>
              <a:gd name="connsiteY45" fmla="*/ 495886 h 6858000"/>
              <a:gd name="connsiteX46" fmla="*/ 3617314 w 4270133"/>
              <a:gd name="connsiteY46" fmla="*/ 495676 h 6858000"/>
              <a:gd name="connsiteX47" fmla="*/ 3617394 w 4270133"/>
              <a:gd name="connsiteY47" fmla="*/ 495660 h 6858000"/>
              <a:gd name="connsiteX48" fmla="*/ 3617460 w 4270133"/>
              <a:gd name="connsiteY48" fmla="*/ 495673 h 6858000"/>
              <a:gd name="connsiteX49" fmla="*/ 3618132 w 4270133"/>
              <a:gd name="connsiteY49" fmla="*/ 495659 h 6858000"/>
              <a:gd name="connsiteX50" fmla="*/ 3702503 w 4270133"/>
              <a:gd name="connsiteY50" fmla="*/ 349989 h 6858000"/>
              <a:gd name="connsiteX51" fmla="*/ 3490413 w 4270133"/>
              <a:gd name="connsiteY51" fmla="*/ 571943 h 6858000"/>
              <a:gd name="connsiteX52" fmla="*/ 3702503 w 4270133"/>
              <a:gd name="connsiteY52" fmla="*/ 793897 h 6858000"/>
              <a:gd name="connsiteX53" fmla="*/ 3914592 w 4270133"/>
              <a:gd name="connsiteY53" fmla="*/ 571943 h 6858000"/>
              <a:gd name="connsiteX54" fmla="*/ 3702503 w 4270133"/>
              <a:gd name="connsiteY54" fmla="*/ 349989 h 6858000"/>
              <a:gd name="connsiteX55" fmla="*/ 0 w 4270133"/>
              <a:gd name="connsiteY55" fmla="*/ 0 h 6858000"/>
              <a:gd name="connsiteX56" fmla="*/ 4270133 w 4270133"/>
              <a:gd name="connsiteY56" fmla="*/ 0 h 6858000"/>
              <a:gd name="connsiteX57" fmla="*/ 4270133 w 4270133"/>
              <a:gd name="connsiteY57" fmla="*/ 6858000 h 6858000"/>
              <a:gd name="connsiteX58" fmla="*/ 0 w 4270133"/>
              <a:gd name="connsiteY58" fmla="*/ 6858000 h 6858000"/>
              <a:gd name="connsiteX59" fmla="*/ 0 w 4270133"/>
              <a:gd name="connsiteY5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25499 w 4270133"/>
              <a:gd name="connsiteY26" fmla="*/ 498774 h 6858000"/>
              <a:gd name="connsiteX27" fmla="*/ 3847176 w 4270133"/>
              <a:gd name="connsiteY27" fmla="*/ 521721 h 6858000"/>
              <a:gd name="connsiteX28" fmla="*/ 3845228 w 4270133"/>
              <a:gd name="connsiteY28" fmla="*/ 594002 h 6858000"/>
              <a:gd name="connsiteX29" fmla="*/ 3845504 w 4270133"/>
              <a:gd name="connsiteY29" fmla="*/ 595358 h 6858000"/>
              <a:gd name="connsiteX30" fmla="*/ 3845504 w 4270133"/>
              <a:gd name="connsiteY30" fmla="*/ 597171 h 6858000"/>
              <a:gd name="connsiteX31" fmla="*/ 3845504 w 4270133"/>
              <a:gd name="connsiteY31" fmla="*/ 611858 h 6858000"/>
              <a:gd name="connsiteX32" fmla="*/ 3845504 w 4270133"/>
              <a:gd name="connsiteY32" fmla="*/ 615325 h 6858000"/>
              <a:gd name="connsiteX33" fmla="*/ 3822082 w 4270133"/>
              <a:gd name="connsiteY33" fmla="*/ 639812 h 6858000"/>
              <a:gd name="connsiteX34" fmla="*/ 3585710 w 4270133"/>
              <a:gd name="connsiteY34" fmla="*/ 641481 h 6858000"/>
              <a:gd name="connsiteX35" fmla="*/ 3560059 w 4270133"/>
              <a:gd name="connsiteY35" fmla="*/ 615325 h 6858000"/>
              <a:gd name="connsiteX36" fmla="*/ 3560059 w 4270133"/>
              <a:gd name="connsiteY36" fmla="*/ 611858 h 6858000"/>
              <a:gd name="connsiteX37" fmla="*/ 3560059 w 4270133"/>
              <a:gd name="connsiteY37" fmla="*/ 609076 h 6858000"/>
              <a:gd name="connsiteX38" fmla="*/ 3560058 w 4270133"/>
              <a:gd name="connsiteY38" fmla="*/ 609076 h 6858000"/>
              <a:gd name="connsiteX39" fmla="*/ 3558488 w 4270133"/>
              <a:gd name="connsiteY39" fmla="*/ 524982 h 6858000"/>
              <a:gd name="connsiteX40" fmla="*/ 3557828 w 4270133"/>
              <a:gd name="connsiteY40" fmla="*/ 521721 h 6858000"/>
              <a:gd name="connsiteX41" fmla="*/ 3572075 w 4270133"/>
              <a:gd name="connsiteY41" fmla="*/ 500271 h 6858000"/>
              <a:gd name="connsiteX42" fmla="*/ 3579506 w 4270133"/>
              <a:gd name="connsiteY42" fmla="*/ 498774 h 6858000"/>
              <a:gd name="connsiteX43" fmla="*/ 3579482 w 4270133"/>
              <a:gd name="connsiteY43" fmla="*/ 498442 h 6858000"/>
              <a:gd name="connsiteX44" fmla="*/ 3606823 w 4270133"/>
              <a:gd name="connsiteY44" fmla="*/ 495886 h 6858000"/>
              <a:gd name="connsiteX45" fmla="*/ 3617314 w 4270133"/>
              <a:gd name="connsiteY45" fmla="*/ 495676 h 6858000"/>
              <a:gd name="connsiteX46" fmla="*/ 3617394 w 4270133"/>
              <a:gd name="connsiteY46" fmla="*/ 495660 h 6858000"/>
              <a:gd name="connsiteX47" fmla="*/ 3617460 w 4270133"/>
              <a:gd name="connsiteY47" fmla="*/ 495673 h 6858000"/>
              <a:gd name="connsiteX48" fmla="*/ 3618132 w 4270133"/>
              <a:gd name="connsiteY48" fmla="*/ 495659 h 6858000"/>
              <a:gd name="connsiteX49" fmla="*/ 3702503 w 4270133"/>
              <a:gd name="connsiteY49" fmla="*/ 349989 h 6858000"/>
              <a:gd name="connsiteX50" fmla="*/ 3490413 w 4270133"/>
              <a:gd name="connsiteY50" fmla="*/ 571943 h 6858000"/>
              <a:gd name="connsiteX51" fmla="*/ 3702503 w 4270133"/>
              <a:gd name="connsiteY51" fmla="*/ 793897 h 6858000"/>
              <a:gd name="connsiteX52" fmla="*/ 3914592 w 4270133"/>
              <a:gd name="connsiteY52" fmla="*/ 571943 h 6858000"/>
              <a:gd name="connsiteX53" fmla="*/ 3702503 w 4270133"/>
              <a:gd name="connsiteY53" fmla="*/ 349989 h 6858000"/>
              <a:gd name="connsiteX54" fmla="*/ 0 w 4270133"/>
              <a:gd name="connsiteY54" fmla="*/ 0 h 6858000"/>
              <a:gd name="connsiteX55" fmla="*/ 4270133 w 4270133"/>
              <a:gd name="connsiteY55" fmla="*/ 0 h 6858000"/>
              <a:gd name="connsiteX56" fmla="*/ 4270133 w 4270133"/>
              <a:gd name="connsiteY56" fmla="*/ 6858000 h 6858000"/>
              <a:gd name="connsiteX57" fmla="*/ 0 w 4270133"/>
              <a:gd name="connsiteY57" fmla="*/ 6858000 h 6858000"/>
              <a:gd name="connsiteX58" fmla="*/ 0 w 4270133"/>
              <a:gd name="connsiteY5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47176 w 4270133"/>
              <a:gd name="connsiteY26" fmla="*/ 521721 h 6858000"/>
              <a:gd name="connsiteX27" fmla="*/ 3845228 w 4270133"/>
              <a:gd name="connsiteY27" fmla="*/ 594002 h 6858000"/>
              <a:gd name="connsiteX28" fmla="*/ 3845504 w 4270133"/>
              <a:gd name="connsiteY28" fmla="*/ 595358 h 6858000"/>
              <a:gd name="connsiteX29" fmla="*/ 3845504 w 4270133"/>
              <a:gd name="connsiteY29" fmla="*/ 597171 h 6858000"/>
              <a:gd name="connsiteX30" fmla="*/ 3845504 w 4270133"/>
              <a:gd name="connsiteY30" fmla="*/ 611858 h 6858000"/>
              <a:gd name="connsiteX31" fmla="*/ 3845504 w 4270133"/>
              <a:gd name="connsiteY31" fmla="*/ 615325 h 6858000"/>
              <a:gd name="connsiteX32" fmla="*/ 3822082 w 4270133"/>
              <a:gd name="connsiteY32" fmla="*/ 639812 h 6858000"/>
              <a:gd name="connsiteX33" fmla="*/ 3585710 w 4270133"/>
              <a:gd name="connsiteY33" fmla="*/ 641481 h 6858000"/>
              <a:gd name="connsiteX34" fmla="*/ 3560059 w 4270133"/>
              <a:gd name="connsiteY34" fmla="*/ 615325 h 6858000"/>
              <a:gd name="connsiteX35" fmla="*/ 3560059 w 4270133"/>
              <a:gd name="connsiteY35" fmla="*/ 611858 h 6858000"/>
              <a:gd name="connsiteX36" fmla="*/ 3560059 w 4270133"/>
              <a:gd name="connsiteY36" fmla="*/ 609076 h 6858000"/>
              <a:gd name="connsiteX37" fmla="*/ 3560058 w 4270133"/>
              <a:gd name="connsiteY37" fmla="*/ 609076 h 6858000"/>
              <a:gd name="connsiteX38" fmla="*/ 3558488 w 4270133"/>
              <a:gd name="connsiteY38" fmla="*/ 524982 h 6858000"/>
              <a:gd name="connsiteX39" fmla="*/ 3557828 w 4270133"/>
              <a:gd name="connsiteY39" fmla="*/ 521721 h 6858000"/>
              <a:gd name="connsiteX40" fmla="*/ 3572075 w 4270133"/>
              <a:gd name="connsiteY40" fmla="*/ 500271 h 6858000"/>
              <a:gd name="connsiteX41" fmla="*/ 3579506 w 4270133"/>
              <a:gd name="connsiteY41" fmla="*/ 498774 h 6858000"/>
              <a:gd name="connsiteX42" fmla="*/ 3579482 w 4270133"/>
              <a:gd name="connsiteY42" fmla="*/ 498442 h 6858000"/>
              <a:gd name="connsiteX43" fmla="*/ 3606823 w 4270133"/>
              <a:gd name="connsiteY43" fmla="*/ 495886 h 6858000"/>
              <a:gd name="connsiteX44" fmla="*/ 3617314 w 4270133"/>
              <a:gd name="connsiteY44" fmla="*/ 495676 h 6858000"/>
              <a:gd name="connsiteX45" fmla="*/ 3617394 w 4270133"/>
              <a:gd name="connsiteY45" fmla="*/ 495660 h 6858000"/>
              <a:gd name="connsiteX46" fmla="*/ 3617460 w 4270133"/>
              <a:gd name="connsiteY46" fmla="*/ 495673 h 6858000"/>
              <a:gd name="connsiteX47" fmla="*/ 3618132 w 4270133"/>
              <a:gd name="connsiteY47" fmla="*/ 495659 h 6858000"/>
              <a:gd name="connsiteX48" fmla="*/ 3702503 w 4270133"/>
              <a:gd name="connsiteY48" fmla="*/ 349989 h 6858000"/>
              <a:gd name="connsiteX49" fmla="*/ 3490413 w 4270133"/>
              <a:gd name="connsiteY49" fmla="*/ 571943 h 6858000"/>
              <a:gd name="connsiteX50" fmla="*/ 3702503 w 4270133"/>
              <a:gd name="connsiteY50" fmla="*/ 793897 h 6858000"/>
              <a:gd name="connsiteX51" fmla="*/ 3914592 w 4270133"/>
              <a:gd name="connsiteY51" fmla="*/ 571943 h 6858000"/>
              <a:gd name="connsiteX52" fmla="*/ 3702503 w 4270133"/>
              <a:gd name="connsiteY52" fmla="*/ 349989 h 6858000"/>
              <a:gd name="connsiteX53" fmla="*/ 0 w 4270133"/>
              <a:gd name="connsiteY53" fmla="*/ 0 h 6858000"/>
              <a:gd name="connsiteX54" fmla="*/ 4270133 w 4270133"/>
              <a:gd name="connsiteY54" fmla="*/ 0 h 6858000"/>
              <a:gd name="connsiteX55" fmla="*/ 4270133 w 4270133"/>
              <a:gd name="connsiteY55" fmla="*/ 6858000 h 6858000"/>
              <a:gd name="connsiteX56" fmla="*/ 0 w 4270133"/>
              <a:gd name="connsiteY56" fmla="*/ 6858000 h 6858000"/>
              <a:gd name="connsiteX57" fmla="*/ 0 w 4270133"/>
              <a:gd name="connsiteY5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798182 w 4270133"/>
              <a:gd name="connsiteY24" fmla="*/ 495886 h 6858000"/>
              <a:gd name="connsiteX25" fmla="*/ 3825523 w 4270133"/>
              <a:gd name="connsiteY25" fmla="*/ 498442 h 6858000"/>
              <a:gd name="connsiteX26" fmla="*/ 3845228 w 4270133"/>
              <a:gd name="connsiteY26" fmla="*/ 594002 h 6858000"/>
              <a:gd name="connsiteX27" fmla="*/ 3845504 w 4270133"/>
              <a:gd name="connsiteY27" fmla="*/ 595358 h 6858000"/>
              <a:gd name="connsiteX28" fmla="*/ 3845504 w 4270133"/>
              <a:gd name="connsiteY28" fmla="*/ 597171 h 6858000"/>
              <a:gd name="connsiteX29" fmla="*/ 3845504 w 4270133"/>
              <a:gd name="connsiteY29" fmla="*/ 611858 h 6858000"/>
              <a:gd name="connsiteX30" fmla="*/ 3845504 w 4270133"/>
              <a:gd name="connsiteY30" fmla="*/ 615325 h 6858000"/>
              <a:gd name="connsiteX31" fmla="*/ 3822082 w 4270133"/>
              <a:gd name="connsiteY31" fmla="*/ 639812 h 6858000"/>
              <a:gd name="connsiteX32" fmla="*/ 3585710 w 4270133"/>
              <a:gd name="connsiteY32" fmla="*/ 641481 h 6858000"/>
              <a:gd name="connsiteX33" fmla="*/ 3560059 w 4270133"/>
              <a:gd name="connsiteY33" fmla="*/ 615325 h 6858000"/>
              <a:gd name="connsiteX34" fmla="*/ 3560059 w 4270133"/>
              <a:gd name="connsiteY34" fmla="*/ 611858 h 6858000"/>
              <a:gd name="connsiteX35" fmla="*/ 3560059 w 4270133"/>
              <a:gd name="connsiteY35" fmla="*/ 609076 h 6858000"/>
              <a:gd name="connsiteX36" fmla="*/ 3560058 w 4270133"/>
              <a:gd name="connsiteY36" fmla="*/ 609076 h 6858000"/>
              <a:gd name="connsiteX37" fmla="*/ 3558488 w 4270133"/>
              <a:gd name="connsiteY37" fmla="*/ 524982 h 6858000"/>
              <a:gd name="connsiteX38" fmla="*/ 3557828 w 4270133"/>
              <a:gd name="connsiteY38" fmla="*/ 521721 h 6858000"/>
              <a:gd name="connsiteX39" fmla="*/ 3572075 w 4270133"/>
              <a:gd name="connsiteY39" fmla="*/ 500271 h 6858000"/>
              <a:gd name="connsiteX40" fmla="*/ 3579506 w 4270133"/>
              <a:gd name="connsiteY40" fmla="*/ 498774 h 6858000"/>
              <a:gd name="connsiteX41" fmla="*/ 3579482 w 4270133"/>
              <a:gd name="connsiteY41" fmla="*/ 498442 h 6858000"/>
              <a:gd name="connsiteX42" fmla="*/ 3606823 w 4270133"/>
              <a:gd name="connsiteY42" fmla="*/ 495886 h 6858000"/>
              <a:gd name="connsiteX43" fmla="*/ 3617314 w 4270133"/>
              <a:gd name="connsiteY43" fmla="*/ 495676 h 6858000"/>
              <a:gd name="connsiteX44" fmla="*/ 3617394 w 4270133"/>
              <a:gd name="connsiteY44" fmla="*/ 495660 h 6858000"/>
              <a:gd name="connsiteX45" fmla="*/ 3617460 w 4270133"/>
              <a:gd name="connsiteY45" fmla="*/ 495673 h 6858000"/>
              <a:gd name="connsiteX46" fmla="*/ 3618132 w 4270133"/>
              <a:gd name="connsiteY46" fmla="*/ 495659 h 6858000"/>
              <a:gd name="connsiteX47" fmla="*/ 3702503 w 4270133"/>
              <a:gd name="connsiteY47" fmla="*/ 349989 h 6858000"/>
              <a:gd name="connsiteX48" fmla="*/ 3490413 w 4270133"/>
              <a:gd name="connsiteY48" fmla="*/ 571943 h 6858000"/>
              <a:gd name="connsiteX49" fmla="*/ 3702503 w 4270133"/>
              <a:gd name="connsiteY49" fmla="*/ 793897 h 6858000"/>
              <a:gd name="connsiteX50" fmla="*/ 3914592 w 4270133"/>
              <a:gd name="connsiteY50" fmla="*/ 571943 h 6858000"/>
              <a:gd name="connsiteX51" fmla="*/ 3702503 w 4270133"/>
              <a:gd name="connsiteY51" fmla="*/ 349989 h 6858000"/>
              <a:gd name="connsiteX52" fmla="*/ 0 w 4270133"/>
              <a:gd name="connsiteY52" fmla="*/ 0 h 6858000"/>
              <a:gd name="connsiteX53" fmla="*/ 4270133 w 4270133"/>
              <a:gd name="connsiteY53" fmla="*/ 0 h 6858000"/>
              <a:gd name="connsiteX54" fmla="*/ 4270133 w 4270133"/>
              <a:gd name="connsiteY54" fmla="*/ 6858000 h 6858000"/>
              <a:gd name="connsiteX55" fmla="*/ 0 w 4270133"/>
              <a:gd name="connsiteY55" fmla="*/ 6858000 h 6858000"/>
              <a:gd name="connsiteX56" fmla="*/ 0 w 4270133"/>
              <a:gd name="connsiteY5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825523 w 4270133"/>
              <a:gd name="connsiteY24" fmla="*/ 498442 h 6858000"/>
              <a:gd name="connsiteX25" fmla="*/ 3845228 w 4270133"/>
              <a:gd name="connsiteY25" fmla="*/ 594002 h 6858000"/>
              <a:gd name="connsiteX26" fmla="*/ 3845504 w 4270133"/>
              <a:gd name="connsiteY26" fmla="*/ 595358 h 6858000"/>
              <a:gd name="connsiteX27" fmla="*/ 3845504 w 4270133"/>
              <a:gd name="connsiteY27" fmla="*/ 597171 h 6858000"/>
              <a:gd name="connsiteX28" fmla="*/ 3845504 w 4270133"/>
              <a:gd name="connsiteY28" fmla="*/ 611858 h 6858000"/>
              <a:gd name="connsiteX29" fmla="*/ 3845504 w 4270133"/>
              <a:gd name="connsiteY29" fmla="*/ 615325 h 6858000"/>
              <a:gd name="connsiteX30" fmla="*/ 3822082 w 4270133"/>
              <a:gd name="connsiteY30" fmla="*/ 639812 h 6858000"/>
              <a:gd name="connsiteX31" fmla="*/ 3585710 w 4270133"/>
              <a:gd name="connsiteY31" fmla="*/ 641481 h 6858000"/>
              <a:gd name="connsiteX32" fmla="*/ 3560059 w 4270133"/>
              <a:gd name="connsiteY32" fmla="*/ 615325 h 6858000"/>
              <a:gd name="connsiteX33" fmla="*/ 3560059 w 4270133"/>
              <a:gd name="connsiteY33" fmla="*/ 611858 h 6858000"/>
              <a:gd name="connsiteX34" fmla="*/ 3560059 w 4270133"/>
              <a:gd name="connsiteY34" fmla="*/ 609076 h 6858000"/>
              <a:gd name="connsiteX35" fmla="*/ 3560058 w 4270133"/>
              <a:gd name="connsiteY35" fmla="*/ 609076 h 6858000"/>
              <a:gd name="connsiteX36" fmla="*/ 3558488 w 4270133"/>
              <a:gd name="connsiteY36" fmla="*/ 524982 h 6858000"/>
              <a:gd name="connsiteX37" fmla="*/ 3557828 w 4270133"/>
              <a:gd name="connsiteY37" fmla="*/ 521721 h 6858000"/>
              <a:gd name="connsiteX38" fmla="*/ 3572075 w 4270133"/>
              <a:gd name="connsiteY38" fmla="*/ 500271 h 6858000"/>
              <a:gd name="connsiteX39" fmla="*/ 3579506 w 4270133"/>
              <a:gd name="connsiteY39" fmla="*/ 498774 h 6858000"/>
              <a:gd name="connsiteX40" fmla="*/ 3579482 w 4270133"/>
              <a:gd name="connsiteY40" fmla="*/ 498442 h 6858000"/>
              <a:gd name="connsiteX41" fmla="*/ 3606823 w 4270133"/>
              <a:gd name="connsiteY41" fmla="*/ 495886 h 6858000"/>
              <a:gd name="connsiteX42" fmla="*/ 3617314 w 4270133"/>
              <a:gd name="connsiteY42" fmla="*/ 495676 h 6858000"/>
              <a:gd name="connsiteX43" fmla="*/ 3617394 w 4270133"/>
              <a:gd name="connsiteY43" fmla="*/ 495660 h 6858000"/>
              <a:gd name="connsiteX44" fmla="*/ 3617460 w 4270133"/>
              <a:gd name="connsiteY44" fmla="*/ 495673 h 6858000"/>
              <a:gd name="connsiteX45" fmla="*/ 3618132 w 4270133"/>
              <a:gd name="connsiteY45" fmla="*/ 495659 h 6858000"/>
              <a:gd name="connsiteX46" fmla="*/ 3702503 w 4270133"/>
              <a:gd name="connsiteY46" fmla="*/ 349989 h 6858000"/>
              <a:gd name="connsiteX47" fmla="*/ 3490413 w 4270133"/>
              <a:gd name="connsiteY47" fmla="*/ 571943 h 6858000"/>
              <a:gd name="connsiteX48" fmla="*/ 3702503 w 4270133"/>
              <a:gd name="connsiteY48" fmla="*/ 793897 h 6858000"/>
              <a:gd name="connsiteX49" fmla="*/ 3914592 w 4270133"/>
              <a:gd name="connsiteY49" fmla="*/ 571943 h 6858000"/>
              <a:gd name="connsiteX50" fmla="*/ 3702503 w 4270133"/>
              <a:gd name="connsiteY50" fmla="*/ 349989 h 6858000"/>
              <a:gd name="connsiteX51" fmla="*/ 0 w 4270133"/>
              <a:gd name="connsiteY51" fmla="*/ 0 h 6858000"/>
              <a:gd name="connsiteX52" fmla="*/ 4270133 w 4270133"/>
              <a:gd name="connsiteY52" fmla="*/ 0 h 6858000"/>
              <a:gd name="connsiteX53" fmla="*/ 4270133 w 4270133"/>
              <a:gd name="connsiteY53" fmla="*/ 6858000 h 6858000"/>
              <a:gd name="connsiteX54" fmla="*/ 0 w 4270133"/>
              <a:gd name="connsiteY54" fmla="*/ 6858000 h 6858000"/>
              <a:gd name="connsiteX55" fmla="*/ 0 w 4270133"/>
              <a:gd name="connsiteY5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787611 w 4270133"/>
              <a:gd name="connsiteY23" fmla="*/ 495660 h 6858000"/>
              <a:gd name="connsiteX24" fmla="*/ 3845228 w 4270133"/>
              <a:gd name="connsiteY24" fmla="*/ 594002 h 6858000"/>
              <a:gd name="connsiteX25" fmla="*/ 3845504 w 4270133"/>
              <a:gd name="connsiteY25" fmla="*/ 595358 h 6858000"/>
              <a:gd name="connsiteX26" fmla="*/ 3845504 w 4270133"/>
              <a:gd name="connsiteY26" fmla="*/ 597171 h 6858000"/>
              <a:gd name="connsiteX27" fmla="*/ 3845504 w 4270133"/>
              <a:gd name="connsiteY27" fmla="*/ 611858 h 6858000"/>
              <a:gd name="connsiteX28" fmla="*/ 3845504 w 4270133"/>
              <a:gd name="connsiteY28" fmla="*/ 615325 h 6858000"/>
              <a:gd name="connsiteX29" fmla="*/ 3822082 w 4270133"/>
              <a:gd name="connsiteY29" fmla="*/ 639812 h 6858000"/>
              <a:gd name="connsiteX30" fmla="*/ 3585710 w 4270133"/>
              <a:gd name="connsiteY30" fmla="*/ 641481 h 6858000"/>
              <a:gd name="connsiteX31" fmla="*/ 3560059 w 4270133"/>
              <a:gd name="connsiteY31" fmla="*/ 615325 h 6858000"/>
              <a:gd name="connsiteX32" fmla="*/ 3560059 w 4270133"/>
              <a:gd name="connsiteY32" fmla="*/ 611858 h 6858000"/>
              <a:gd name="connsiteX33" fmla="*/ 3560059 w 4270133"/>
              <a:gd name="connsiteY33" fmla="*/ 609076 h 6858000"/>
              <a:gd name="connsiteX34" fmla="*/ 3560058 w 4270133"/>
              <a:gd name="connsiteY34" fmla="*/ 609076 h 6858000"/>
              <a:gd name="connsiteX35" fmla="*/ 3558488 w 4270133"/>
              <a:gd name="connsiteY35" fmla="*/ 524982 h 6858000"/>
              <a:gd name="connsiteX36" fmla="*/ 3557828 w 4270133"/>
              <a:gd name="connsiteY36" fmla="*/ 521721 h 6858000"/>
              <a:gd name="connsiteX37" fmla="*/ 3572075 w 4270133"/>
              <a:gd name="connsiteY37" fmla="*/ 500271 h 6858000"/>
              <a:gd name="connsiteX38" fmla="*/ 3579506 w 4270133"/>
              <a:gd name="connsiteY38" fmla="*/ 498774 h 6858000"/>
              <a:gd name="connsiteX39" fmla="*/ 3579482 w 4270133"/>
              <a:gd name="connsiteY39" fmla="*/ 498442 h 6858000"/>
              <a:gd name="connsiteX40" fmla="*/ 3606823 w 4270133"/>
              <a:gd name="connsiteY40" fmla="*/ 495886 h 6858000"/>
              <a:gd name="connsiteX41" fmla="*/ 3617314 w 4270133"/>
              <a:gd name="connsiteY41" fmla="*/ 495676 h 6858000"/>
              <a:gd name="connsiteX42" fmla="*/ 3617394 w 4270133"/>
              <a:gd name="connsiteY42" fmla="*/ 495660 h 6858000"/>
              <a:gd name="connsiteX43" fmla="*/ 3617460 w 4270133"/>
              <a:gd name="connsiteY43" fmla="*/ 495673 h 6858000"/>
              <a:gd name="connsiteX44" fmla="*/ 3618132 w 4270133"/>
              <a:gd name="connsiteY44" fmla="*/ 495659 h 6858000"/>
              <a:gd name="connsiteX45" fmla="*/ 3702503 w 4270133"/>
              <a:gd name="connsiteY45" fmla="*/ 349989 h 6858000"/>
              <a:gd name="connsiteX46" fmla="*/ 3490413 w 4270133"/>
              <a:gd name="connsiteY46" fmla="*/ 571943 h 6858000"/>
              <a:gd name="connsiteX47" fmla="*/ 3702503 w 4270133"/>
              <a:gd name="connsiteY47" fmla="*/ 793897 h 6858000"/>
              <a:gd name="connsiteX48" fmla="*/ 3914592 w 4270133"/>
              <a:gd name="connsiteY48" fmla="*/ 571943 h 6858000"/>
              <a:gd name="connsiteX49" fmla="*/ 3702503 w 4270133"/>
              <a:gd name="connsiteY49" fmla="*/ 349989 h 6858000"/>
              <a:gd name="connsiteX50" fmla="*/ 0 w 4270133"/>
              <a:gd name="connsiteY50" fmla="*/ 0 h 6858000"/>
              <a:gd name="connsiteX51" fmla="*/ 4270133 w 4270133"/>
              <a:gd name="connsiteY51" fmla="*/ 0 h 6858000"/>
              <a:gd name="connsiteX52" fmla="*/ 4270133 w 4270133"/>
              <a:gd name="connsiteY52" fmla="*/ 6858000 h 6858000"/>
              <a:gd name="connsiteX53" fmla="*/ 0 w 4270133"/>
              <a:gd name="connsiteY53" fmla="*/ 6858000 h 6858000"/>
              <a:gd name="connsiteX54" fmla="*/ 0 w 4270133"/>
              <a:gd name="connsiteY5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787545 w 4270133"/>
              <a:gd name="connsiteY22" fmla="*/ 495673 h 6858000"/>
              <a:gd name="connsiteX23" fmla="*/ 3845228 w 4270133"/>
              <a:gd name="connsiteY23" fmla="*/ 594002 h 6858000"/>
              <a:gd name="connsiteX24" fmla="*/ 3845504 w 4270133"/>
              <a:gd name="connsiteY24" fmla="*/ 595358 h 6858000"/>
              <a:gd name="connsiteX25" fmla="*/ 3845504 w 4270133"/>
              <a:gd name="connsiteY25" fmla="*/ 597171 h 6858000"/>
              <a:gd name="connsiteX26" fmla="*/ 3845504 w 4270133"/>
              <a:gd name="connsiteY26" fmla="*/ 611858 h 6858000"/>
              <a:gd name="connsiteX27" fmla="*/ 3845504 w 4270133"/>
              <a:gd name="connsiteY27" fmla="*/ 615325 h 6858000"/>
              <a:gd name="connsiteX28" fmla="*/ 3822082 w 4270133"/>
              <a:gd name="connsiteY28" fmla="*/ 639812 h 6858000"/>
              <a:gd name="connsiteX29" fmla="*/ 3585710 w 4270133"/>
              <a:gd name="connsiteY29" fmla="*/ 641481 h 6858000"/>
              <a:gd name="connsiteX30" fmla="*/ 3560059 w 4270133"/>
              <a:gd name="connsiteY30" fmla="*/ 615325 h 6858000"/>
              <a:gd name="connsiteX31" fmla="*/ 3560059 w 4270133"/>
              <a:gd name="connsiteY31" fmla="*/ 611858 h 6858000"/>
              <a:gd name="connsiteX32" fmla="*/ 3560059 w 4270133"/>
              <a:gd name="connsiteY32" fmla="*/ 609076 h 6858000"/>
              <a:gd name="connsiteX33" fmla="*/ 3560058 w 4270133"/>
              <a:gd name="connsiteY33" fmla="*/ 609076 h 6858000"/>
              <a:gd name="connsiteX34" fmla="*/ 3558488 w 4270133"/>
              <a:gd name="connsiteY34" fmla="*/ 524982 h 6858000"/>
              <a:gd name="connsiteX35" fmla="*/ 3557828 w 4270133"/>
              <a:gd name="connsiteY35" fmla="*/ 521721 h 6858000"/>
              <a:gd name="connsiteX36" fmla="*/ 3572075 w 4270133"/>
              <a:gd name="connsiteY36" fmla="*/ 500271 h 6858000"/>
              <a:gd name="connsiteX37" fmla="*/ 3579506 w 4270133"/>
              <a:gd name="connsiteY37" fmla="*/ 498774 h 6858000"/>
              <a:gd name="connsiteX38" fmla="*/ 3579482 w 4270133"/>
              <a:gd name="connsiteY38" fmla="*/ 498442 h 6858000"/>
              <a:gd name="connsiteX39" fmla="*/ 3606823 w 4270133"/>
              <a:gd name="connsiteY39" fmla="*/ 495886 h 6858000"/>
              <a:gd name="connsiteX40" fmla="*/ 3617314 w 4270133"/>
              <a:gd name="connsiteY40" fmla="*/ 495676 h 6858000"/>
              <a:gd name="connsiteX41" fmla="*/ 3617394 w 4270133"/>
              <a:gd name="connsiteY41" fmla="*/ 495660 h 6858000"/>
              <a:gd name="connsiteX42" fmla="*/ 3617460 w 4270133"/>
              <a:gd name="connsiteY42" fmla="*/ 495673 h 6858000"/>
              <a:gd name="connsiteX43" fmla="*/ 3618132 w 4270133"/>
              <a:gd name="connsiteY43" fmla="*/ 495659 h 6858000"/>
              <a:gd name="connsiteX44" fmla="*/ 3702503 w 4270133"/>
              <a:gd name="connsiteY44" fmla="*/ 349989 h 6858000"/>
              <a:gd name="connsiteX45" fmla="*/ 3490413 w 4270133"/>
              <a:gd name="connsiteY45" fmla="*/ 571943 h 6858000"/>
              <a:gd name="connsiteX46" fmla="*/ 3702503 w 4270133"/>
              <a:gd name="connsiteY46" fmla="*/ 793897 h 6858000"/>
              <a:gd name="connsiteX47" fmla="*/ 3914592 w 4270133"/>
              <a:gd name="connsiteY47" fmla="*/ 571943 h 6858000"/>
              <a:gd name="connsiteX48" fmla="*/ 3702503 w 4270133"/>
              <a:gd name="connsiteY48" fmla="*/ 349989 h 6858000"/>
              <a:gd name="connsiteX49" fmla="*/ 0 w 4270133"/>
              <a:gd name="connsiteY49" fmla="*/ 0 h 6858000"/>
              <a:gd name="connsiteX50" fmla="*/ 4270133 w 4270133"/>
              <a:gd name="connsiteY50" fmla="*/ 0 h 6858000"/>
              <a:gd name="connsiteX51" fmla="*/ 4270133 w 4270133"/>
              <a:gd name="connsiteY51" fmla="*/ 6858000 h 6858000"/>
              <a:gd name="connsiteX52" fmla="*/ 0 w 4270133"/>
              <a:gd name="connsiteY52" fmla="*/ 6858000 h 6858000"/>
              <a:gd name="connsiteX53" fmla="*/ 0 w 4270133"/>
              <a:gd name="connsiteY5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786873 w 4270133"/>
              <a:gd name="connsiteY21" fmla="*/ 495659 h 6858000"/>
              <a:gd name="connsiteX22" fmla="*/ 3845228 w 4270133"/>
              <a:gd name="connsiteY22" fmla="*/ 594002 h 6858000"/>
              <a:gd name="connsiteX23" fmla="*/ 3845504 w 4270133"/>
              <a:gd name="connsiteY23" fmla="*/ 595358 h 6858000"/>
              <a:gd name="connsiteX24" fmla="*/ 3845504 w 4270133"/>
              <a:gd name="connsiteY24" fmla="*/ 597171 h 6858000"/>
              <a:gd name="connsiteX25" fmla="*/ 3845504 w 4270133"/>
              <a:gd name="connsiteY25" fmla="*/ 611858 h 6858000"/>
              <a:gd name="connsiteX26" fmla="*/ 3845504 w 4270133"/>
              <a:gd name="connsiteY26" fmla="*/ 615325 h 6858000"/>
              <a:gd name="connsiteX27" fmla="*/ 3822082 w 4270133"/>
              <a:gd name="connsiteY27" fmla="*/ 639812 h 6858000"/>
              <a:gd name="connsiteX28" fmla="*/ 3585710 w 4270133"/>
              <a:gd name="connsiteY28" fmla="*/ 641481 h 6858000"/>
              <a:gd name="connsiteX29" fmla="*/ 3560059 w 4270133"/>
              <a:gd name="connsiteY29" fmla="*/ 615325 h 6858000"/>
              <a:gd name="connsiteX30" fmla="*/ 3560059 w 4270133"/>
              <a:gd name="connsiteY30" fmla="*/ 611858 h 6858000"/>
              <a:gd name="connsiteX31" fmla="*/ 3560059 w 4270133"/>
              <a:gd name="connsiteY31" fmla="*/ 609076 h 6858000"/>
              <a:gd name="connsiteX32" fmla="*/ 3560058 w 4270133"/>
              <a:gd name="connsiteY32" fmla="*/ 609076 h 6858000"/>
              <a:gd name="connsiteX33" fmla="*/ 3558488 w 4270133"/>
              <a:gd name="connsiteY33" fmla="*/ 524982 h 6858000"/>
              <a:gd name="connsiteX34" fmla="*/ 3557828 w 4270133"/>
              <a:gd name="connsiteY34" fmla="*/ 521721 h 6858000"/>
              <a:gd name="connsiteX35" fmla="*/ 3572075 w 4270133"/>
              <a:gd name="connsiteY35" fmla="*/ 500271 h 6858000"/>
              <a:gd name="connsiteX36" fmla="*/ 3579506 w 4270133"/>
              <a:gd name="connsiteY36" fmla="*/ 498774 h 6858000"/>
              <a:gd name="connsiteX37" fmla="*/ 3579482 w 4270133"/>
              <a:gd name="connsiteY37" fmla="*/ 498442 h 6858000"/>
              <a:gd name="connsiteX38" fmla="*/ 3606823 w 4270133"/>
              <a:gd name="connsiteY38" fmla="*/ 495886 h 6858000"/>
              <a:gd name="connsiteX39" fmla="*/ 3617314 w 4270133"/>
              <a:gd name="connsiteY39" fmla="*/ 495676 h 6858000"/>
              <a:gd name="connsiteX40" fmla="*/ 3617394 w 4270133"/>
              <a:gd name="connsiteY40" fmla="*/ 495660 h 6858000"/>
              <a:gd name="connsiteX41" fmla="*/ 3617460 w 4270133"/>
              <a:gd name="connsiteY41" fmla="*/ 495673 h 6858000"/>
              <a:gd name="connsiteX42" fmla="*/ 3618132 w 4270133"/>
              <a:gd name="connsiteY42" fmla="*/ 495659 h 6858000"/>
              <a:gd name="connsiteX43" fmla="*/ 3702503 w 4270133"/>
              <a:gd name="connsiteY43" fmla="*/ 349989 h 6858000"/>
              <a:gd name="connsiteX44" fmla="*/ 3490413 w 4270133"/>
              <a:gd name="connsiteY44" fmla="*/ 571943 h 6858000"/>
              <a:gd name="connsiteX45" fmla="*/ 3702503 w 4270133"/>
              <a:gd name="connsiteY45" fmla="*/ 793897 h 6858000"/>
              <a:gd name="connsiteX46" fmla="*/ 3914592 w 4270133"/>
              <a:gd name="connsiteY46" fmla="*/ 571943 h 6858000"/>
              <a:gd name="connsiteX47" fmla="*/ 3702503 w 4270133"/>
              <a:gd name="connsiteY47" fmla="*/ 349989 h 6858000"/>
              <a:gd name="connsiteX48" fmla="*/ 0 w 4270133"/>
              <a:gd name="connsiteY48" fmla="*/ 0 h 6858000"/>
              <a:gd name="connsiteX49" fmla="*/ 4270133 w 4270133"/>
              <a:gd name="connsiteY49" fmla="*/ 0 h 6858000"/>
              <a:gd name="connsiteX50" fmla="*/ 4270133 w 4270133"/>
              <a:gd name="connsiteY50" fmla="*/ 6858000 h 6858000"/>
              <a:gd name="connsiteX51" fmla="*/ 0 w 4270133"/>
              <a:gd name="connsiteY51" fmla="*/ 6858000 h 6858000"/>
              <a:gd name="connsiteX52" fmla="*/ 0 w 4270133"/>
              <a:gd name="connsiteY5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786853 w 4270133"/>
              <a:gd name="connsiteY20" fmla="*/ 495812 h 6858000"/>
              <a:gd name="connsiteX21" fmla="*/ 3845228 w 4270133"/>
              <a:gd name="connsiteY21" fmla="*/ 594002 h 6858000"/>
              <a:gd name="connsiteX22" fmla="*/ 3845504 w 4270133"/>
              <a:gd name="connsiteY22" fmla="*/ 595358 h 6858000"/>
              <a:gd name="connsiteX23" fmla="*/ 3845504 w 4270133"/>
              <a:gd name="connsiteY23" fmla="*/ 597171 h 6858000"/>
              <a:gd name="connsiteX24" fmla="*/ 3845504 w 4270133"/>
              <a:gd name="connsiteY24" fmla="*/ 611858 h 6858000"/>
              <a:gd name="connsiteX25" fmla="*/ 3845504 w 4270133"/>
              <a:gd name="connsiteY25" fmla="*/ 615325 h 6858000"/>
              <a:gd name="connsiteX26" fmla="*/ 3822082 w 4270133"/>
              <a:gd name="connsiteY26" fmla="*/ 639812 h 6858000"/>
              <a:gd name="connsiteX27" fmla="*/ 3585710 w 4270133"/>
              <a:gd name="connsiteY27" fmla="*/ 641481 h 6858000"/>
              <a:gd name="connsiteX28" fmla="*/ 3560059 w 4270133"/>
              <a:gd name="connsiteY28" fmla="*/ 615325 h 6858000"/>
              <a:gd name="connsiteX29" fmla="*/ 3560059 w 4270133"/>
              <a:gd name="connsiteY29" fmla="*/ 611858 h 6858000"/>
              <a:gd name="connsiteX30" fmla="*/ 3560059 w 4270133"/>
              <a:gd name="connsiteY30" fmla="*/ 609076 h 6858000"/>
              <a:gd name="connsiteX31" fmla="*/ 3560058 w 4270133"/>
              <a:gd name="connsiteY31" fmla="*/ 609076 h 6858000"/>
              <a:gd name="connsiteX32" fmla="*/ 3558488 w 4270133"/>
              <a:gd name="connsiteY32" fmla="*/ 524982 h 6858000"/>
              <a:gd name="connsiteX33" fmla="*/ 3557828 w 4270133"/>
              <a:gd name="connsiteY33" fmla="*/ 521721 h 6858000"/>
              <a:gd name="connsiteX34" fmla="*/ 3572075 w 4270133"/>
              <a:gd name="connsiteY34" fmla="*/ 500271 h 6858000"/>
              <a:gd name="connsiteX35" fmla="*/ 3579506 w 4270133"/>
              <a:gd name="connsiteY35" fmla="*/ 498774 h 6858000"/>
              <a:gd name="connsiteX36" fmla="*/ 3579482 w 4270133"/>
              <a:gd name="connsiteY36" fmla="*/ 498442 h 6858000"/>
              <a:gd name="connsiteX37" fmla="*/ 3606823 w 4270133"/>
              <a:gd name="connsiteY37" fmla="*/ 495886 h 6858000"/>
              <a:gd name="connsiteX38" fmla="*/ 3617314 w 4270133"/>
              <a:gd name="connsiteY38" fmla="*/ 495676 h 6858000"/>
              <a:gd name="connsiteX39" fmla="*/ 3617394 w 4270133"/>
              <a:gd name="connsiteY39" fmla="*/ 495660 h 6858000"/>
              <a:gd name="connsiteX40" fmla="*/ 3617460 w 4270133"/>
              <a:gd name="connsiteY40" fmla="*/ 495673 h 6858000"/>
              <a:gd name="connsiteX41" fmla="*/ 3618132 w 4270133"/>
              <a:gd name="connsiteY41" fmla="*/ 495659 h 6858000"/>
              <a:gd name="connsiteX42" fmla="*/ 3702503 w 4270133"/>
              <a:gd name="connsiteY42" fmla="*/ 349989 h 6858000"/>
              <a:gd name="connsiteX43" fmla="*/ 3490413 w 4270133"/>
              <a:gd name="connsiteY43" fmla="*/ 571943 h 6858000"/>
              <a:gd name="connsiteX44" fmla="*/ 3702503 w 4270133"/>
              <a:gd name="connsiteY44" fmla="*/ 793897 h 6858000"/>
              <a:gd name="connsiteX45" fmla="*/ 3914592 w 4270133"/>
              <a:gd name="connsiteY45" fmla="*/ 571943 h 6858000"/>
              <a:gd name="connsiteX46" fmla="*/ 3702503 w 4270133"/>
              <a:gd name="connsiteY46" fmla="*/ 349989 h 6858000"/>
              <a:gd name="connsiteX47" fmla="*/ 0 w 4270133"/>
              <a:gd name="connsiteY47" fmla="*/ 0 h 6858000"/>
              <a:gd name="connsiteX48" fmla="*/ 4270133 w 4270133"/>
              <a:gd name="connsiteY48" fmla="*/ 0 h 6858000"/>
              <a:gd name="connsiteX49" fmla="*/ 4270133 w 4270133"/>
              <a:gd name="connsiteY49" fmla="*/ 6858000 h 6858000"/>
              <a:gd name="connsiteX50" fmla="*/ 0 w 4270133"/>
              <a:gd name="connsiteY50" fmla="*/ 6858000 h 6858000"/>
              <a:gd name="connsiteX51" fmla="*/ 0 w 4270133"/>
              <a:gd name="connsiteY5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783886 w 4270133"/>
              <a:gd name="connsiteY19" fmla="*/ 496410 h 6858000"/>
              <a:gd name="connsiteX20" fmla="*/ 3845228 w 4270133"/>
              <a:gd name="connsiteY20" fmla="*/ 594002 h 6858000"/>
              <a:gd name="connsiteX21" fmla="*/ 3845504 w 4270133"/>
              <a:gd name="connsiteY21" fmla="*/ 595358 h 6858000"/>
              <a:gd name="connsiteX22" fmla="*/ 3845504 w 4270133"/>
              <a:gd name="connsiteY22" fmla="*/ 597171 h 6858000"/>
              <a:gd name="connsiteX23" fmla="*/ 3845504 w 4270133"/>
              <a:gd name="connsiteY23" fmla="*/ 611858 h 6858000"/>
              <a:gd name="connsiteX24" fmla="*/ 3845504 w 4270133"/>
              <a:gd name="connsiteY24" fmla="*/ 615325 h 6858000"/>
              <a:gd name="connsiteX25" fmla="*/ 3822082 w 4270133"/>
              <a:gd name="connsiteY25" fmla="*/ 639812 h 6858000"/>
              <a:gd name="connsiteX26" fmla="*/ 3585710 w 4270133"/>
              <a:gd name="connsiteY26" fmla="*/ 641481 h 6858000"/>
              <a:gd name="connsiteX27" fmla="*/ 3560059 w 4270133"/>
              <a:gd name="connsiteY27" fmla="*/ 615325 h 6858000"/>
              <a:gd name="connsiteX28" fmla="*/ 3560059 w 4270133"/>
              <a:gd name="connsiteY28" fmla="*/ 611858 h 6858000"/>
              <a:gd name="connsiteX29" fmla="*/ 3560059 w 4270133"/>
              <a:gd name="connsiteY29" fmla="*/ 609076 h 6858000"/>
              <a:gd name="connsiteX30" fmla="*/ 3560058 w 4270133"/>
              <a:gd name="connsiteY30" fmla="*/ 609076 h 6858000"/>
              <a:gd name="connsiteX31" fmla="*/ 3558488 w 4270133"/>
              <a:gd name="connsiteY31" fmla="*/ 524982 h 6858000"/>
              <a:gd name="connsiteX32" fmla="*/ 3557828 w 4270133"/>
              <a:gd name="connsiteY32" fmla="*/ 521721 h 6858000"/>
              <a:gd name="connsiteX33" fmla="*/ 3572075 w 4270133"/>
              <a:gd name="connsiteY33" fmla="*/ 500271 h 6858000"/>
              <a:gd name="connsiteX34" fmla="*/ 3579506 w 4270133"/>
              <a:gd name="connsiteY34" fmla="*/ 498774 h 6858000"/>
              <a:gd name="connsiteX35" fmla="*/ 3579482 w 4270133"/>
              <a:gd name="connsiteY35" fmla="*/ 498442 h 6858000"/>
              <a:gd name="connsiteX36" fmla="*/ 3606823 w 4270133"/>
              <a:gd name="connsiteY36" fmla="*/ 495886 h 6858000"/>
              <a:gd name="connsiteX37" fmla="*/ 3617314 w 4270133"/>
              <a:gd name="connsiteY37" fmla="*/ 495676 h 6858000"/>
              <a:gd name="connsiteX38" fmla="*/ 3617394 w 4270133"/>
              <a:gd name="connsiteY38" fmla="*/ 495660 h 6858000"/>
              <a:gd name="connsiteX39" fmla="*/ 3617460 w 4270133"/>
              <a:gd name="connsiteY39" fmla="*/ 495673 h 6858000"/>
              <a:gd name="connsiteX40" fmla="*/ 3618132 w 4270133"/>
              <a:gd name="connsiteY40" fmla="*/ 495659 h 6858000"/>
              <a:gd name="connsiteX41" fmla="*/ 3702503 w 4270133"/>
              <a:gd name="connsiteY41" fmla="*/ 349989 h 6858000"/>
              <a:gd name="connsiteX42" fmla="*/ 3490413 w 4270133"/>
              <a:gd name="connsiteY42" fmla="*/ 571943 h 6858000"/>
              <a:gd name="connsiteX43" fmla="*/ 3702503 w 4270133"/>
              <a:gd name="connsiteY43" fmla="*/ 793897 h 6858000"/>
              <a:gd name="connsiteX44" fmla="*/ 3914592 w 4270133"/>
              <a:gd name="connsiteY44" fmla="*/ 571943 h 6858000"/>
              <a:gd name="connsiteX45" fmla="*/ 3702503 w 4270133"/>
              <a:gd name="connsiteY45" fmla="*/ 349989 h 6858000"/>
              <a:gd name="connsiteX46" fmla="*/ 0 w 4270133"/>
              <a:gd name="connsiteY46" fmla="*/ 0 h 6858000"/>
              <a:gd name="connsiteX47" fmla="*/ 4270133 w 4270133"/>
              <a:gd name="connsiteY47" fmla="*/ 0 h 6858000"/>
              <a:gd name="connsiteX48" fmla="*/ 4270133 w 4270133"/>
              <a:gd name="connsiteY48" fmla="*/ 6858000 h 6858000"/>
              <a:gd name="connsiteX49" fmla="*/ 0 w 4270133"/>
              <a:gd name="connsiteY49" fmla="*/ 6858000 h 6858000"/>
              <a:gd name="connsiteX50" fmla="*/ 0 w 4270133"/>
              <a:gd name="connsiteY5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779677 w 4270133"/>
              <a:gd name="connsiteY18" fmla="*/ 499870 h 6858000"/>
              <a:gd name="connsiteX19" fmla="*/ 3845228 w 4270133"/>
              <a:gd name="connsiteY19" fmla="*/ 594002 h 6858000"/>
              <a:gd name="connsiteX20" fmla="*/ 3845504 w 4270133"/>
              <a:gd name="connsiteY20" fmla="*/ 595358 h 6858000"/>
              <a:gd name="connsiteX21" fmla="*/ 3845504 w 4270133"/>
              <a:gd name="connsiteY21" fmla="*/ 597171 h 6858000"/>
              <a:gd name="connsiteX22" fmla="*/ 3845504 w 4270133"/>
              <a:gd name="connsiteY22" fmla="*/ 611858 h 6858000"/>
              <a:gd name="connsiteX23" fmla="*/ 3845504 w 4270133"/>
              <a:gd name="connsiteY23" fmla="*/ 615325 h 6858000"/>
              <a:gd name="connsiteX24" fmla="*/ 3822082 w 4270133"/>
              <a:gd name="connsiteY24" fmla="*/ 639812 h 6858000"/>
              <a:gd name="connsiteX25" fmla="*/ 3585710 w 4270133"/>
              <a:gd name="connsiteY25" fmla="*/ 641481 h 6858000"/>
              <a:gd name="connsiteX26" fmla="*/ 3560059 w 4270133"/>
              <a:gd name="connsiteY26" fmla="*/ 615325 h 6858000"/>
              <a:gd name="connsiteX27" fmla="*/ 3560059 w 4270133"/>
              <a:gd name="connsiteY27" fmla="*/ 611858 h 6858000"/>
              <a:gd name="connsiteX28" fmla="*/ 3560059 w 4270133"/>
              <a:gd name="connsiteY28" fmla="*/ 609076 h 6858000"/>
              <a:gd name="connsiteX29" fmla="*/ 3560058 w 4270133"/>
              <a:gd name="connsiteY29" fmla="*/ 609076 h 6858000"/>
              <a:gd name="connsiteX30" fmla="*/ 3558488 w 4270133"/>
              <a:gd name="connsiteY30" fmla="*/ 524982 h 6858000"/>
              <a:gd name="connsiteX31" fmla="*/ 3557828 w 4270133"/>
              <a:gd name="connsiteY31" fmla="*/ 521721 h 6858000"/>
              <a:gd name="connsiteX32" fmla="*/ 3572075 w 4270133"/>
              <a:gd name="connsiteY32" fmla="*/ 500271 h 6858000"/>
              <a:gd name="connsiteX33" fmla="*/ 3579506 w 4270133"/>
              <a:gd name="connsiteY33" fmla="*/ 498774 h 6858000"/>
              <a:gd name="connsiteX34" fmla="*/ 3579482 w 4270133"/>
              <a:gd name="connsiteY34" fmla="*/ 498442 h 6858000"/>
              <a:gd name="connsiteX35" fmla="*/ 3606823 w 4270133"/>
              <a:gd name="connsiteY35" fmla="*/ 495886 h 6858000"/>
              <a:gd name="connsiteX36" fmla="*/ 3617314 w 4270133"/>
              <a:gd name="connsiteY36" fmla="*/ 495676 h 6858000"/>
              <a:gd name="connsiteX37" fmla="*/ 3617394 w 4270133"/>
              <a:gd name="connsiteY37" fmla="*/ 495660 h 6858000"/>
              <a:gd name="connsiteX38" fmla="*/ 3617460 w 4270133"/>
              <a:gd name="connsiteY38" fmla="*/ 495673 h 6858000"/>
              <a:gd name="connsiteX39" fmla="*/ 3618132 w 4270133"/>
              <a:gd name="connsiteY39" fmla="*/ 495659 h 6858000"/>
              <a:gd name="connsiteX40" fmla="*/ 3702503 w 4270133"/>
              <a:gd name="connsiteY40" fmla="*/ 349989 h 6858000"/>
              <a:gd name="connsiteX41" fmla="*/ 3490413 w 4270133"/>
              <a:gd name="connsiteY41" fmla="*/ 571943 h 6858000"/>
              <a:gd name="connsiteX42" fmla="*/ 3702503 w 4270133"/>
              <a:gd name="connsiteY42" fmla="*/ 793897 h 6858000"/>
              <a:gd name="connsiteX43" fmla="*/ 3914592 w 4270133"/>
              <a:gd name="connsiteY43" fmla="*/ 571943 h 6858000"/>
              <a:gd name="connsiteX44" fmla="*/ 3702503 w 4270133"/>
              <a:gd name="connsiteY44" fmla="*/ 349989 h 6858000"/>
              <a:gd name="connsiteX45" fmla="*/ 0 w 4270133"/>
              <a:gd name="connsiteY45" fmla="*/ 0 h 6858000"/>
              <a:gd name="connsiteX46" fmla="*/ 4270133 w 4270133"/>
              <a:gd name="connsiteY46" fmla="*/ 0 h 6858000"/>
              <a:gd name="connsiteX47" fmla="*/ 4270133 w 4270133"/>
              <a:gd name="connsiteY47" fmla="*/ 6858000 h 6858000"/>
              <a:gd name="connsiteX48" fmla="*/ 0 w 4270133"/>
              <a:gd name="connsiteY48" fmla="*/ 6858000 h 6858000"/>
              <a:gd name="connsiteX49" fmla="*/ 0 w 4270133"/>
              <a:gd name="connsiteY4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778098 w 4270133"/>
              <a:gd name="connsiteY17" fmla="*/ 505028 h 6858000"/>
              <a:gd name="connsiteX18" fmla="*/ 3845228 w 4270133"/>
              <a:gd name="connsiteY18" fmla="*/ 594002 h 6858000"/>
              <a:gd name="connsiteX19" fmla="*/ 3845504 w 4270133"/>
              <a:gd name="connsiteY19" fmla="*/ 595358 h 6858000"/>
              <a:gd name="connsiteX20" fmla="*/ 3845504 w 4270133"/>
              <a:gd name="connsiteY20" fmla="*/ 597171 h 6858000"/>
              <a:gd name="connsiteX21" fmla="*/ 3845504 w 4270133"/>
              <a:gd name="connsiteY21" fmla="*/ 611858 h 6858000"/>
              <a:gd name="connsiteX22" fmla="*/ 3845504 w 4270133"/>
              <a:gd name="connsiteY22" fmla="*/ 615325 h 6858000"/>
              <a:gd name="connsiteX23" fmla="*/ 3822082 w 4270133"/>
              <a:gd name="connsiteY23" fmla="*/ 639812 h 6858000"/>
              <a:gd name="connsiteX24" fmla="*/ 3585710 w 4270133"/>
              <a:gd name="connsiteY24" fmla="*/ 641481 h 6858000"/>
              <a:gd name="connsiteX25" fmla="*/ 3560059 w 4270133"/>
              <a:gd name="connsiteY25" fmla="*/ 615325 h 6858000"/>
              <a:gd name="connsiteX26" fmla="*/ 3560059 w 4270133"/>
              <a:gd name="connsiteY26" fmla="*/ 611858 h 6858000"/>
              <a:gd name="connsiteX27" fmla="*/ 3560059 w 4270133"/>
              <a:gd name="connsiteY27" fmla="*/ 609076 h 6858000"/>
              <a:gd name="connsiteX28" fmla="*/ 3560058 w 4270133"/>
              <a:gd name="connsiteY28" fmla="*/ 609076 h 6858000"/>
              <a:gd name="connsiteX29" fmla="*/ 3558488 w 4270133"/>
              <a:gd name="connsiteY29" fmla="*/ 524982 h 6858000"/>
              <a:gd name="connsiteX30" fmla="*/ 3557828 w 4270133"/>
              <a:gd name="connsiteY30" fmla="*/ 521721 h 6858000"/>
              <a:gd name="connsiteX31" fmla="*/ 3572075 w 4270133"/>
              <a:gd name="connsiteY31" fmla="*/ 500271 h 6858000"/>
              <a:gd name="connsiteX32" fmla="*/ 3579506 w 4270133"/>
              <a:gd name="connsiteY32" fmla="*/ 498774 h 6858000"/>
              <a:gd name="connsiteX33" fmla="*/ 3579482 w 4270133"/>
              <a:gd name="connsiteY33" fmla="*/ 498442 h 6858000"/>
              <a:gd name="connsiteX34" fmla="*/ 3606823 w 4270133"/>
              <a:gd name="connsiteY34" fmla="*/ 495886 h 6858000"/>
              <a:gd name="connsiteX35" fmla="*/ 3617314 w 4270133"/>
              <a:gd name="connsiteY35" fmla="*/ 495676 h 6858000"/>
              <a:gd name="connsiteX36" fmla="*/ 3617394 w 4270133"/>
              <a:gd name="connsiteY36" fmla="*/ 495660 h 6858000"/>
              <a:gd name="connsiteX37" fmla="*/ 3617460 w 4270133"/>
              <a:gd name="connsiteY37" fmla="*/ 495673 h 6858000"/>
              <a:gd name="connsiteX38" fmla="*/ 3618132 w 4270133"/>
              <a:gd name="connsiteY38" fmla="*/ 495659 h 6858000"/>
              <a:gd name="connsiteX39" fmla="*/ 3702503 w 4270133"/>
              <a:gd name="connsiteY39" fmla="*/ 349989 h 6858000"/>
              <a:gd name="connsiteX40" fmla="*/ 3490413 w 4270133"/>
              <a:gd name="connsiteY40" fmla="*/ 571943 h 6858000"/>
              <a:gd name="connsiteX41" fmla="*/ 3702503 w 4270133"/>
              <a:gd name="connsiteY41" fmla="*/ 793897 h 6858000"/>
              <a:gd name="connsiteX42" fmla="*/ 3914592 w 4270133"/>
              <a:gd name="connsiteY42" fmla="*/ 571943 h 6858000"/>
              <a:gd name="connsiteX43" fmla="*/ 3702503 w 4270133"/>
              <a:gd name="connsiteY43" fmla="*/ 349989 h 6858000"/>
              <a:gd name="connsiteX44" fmla="*/ 0 w 4270133"/>
              <a:gd name="connsiteY44" fmla="*/ 0 h 6858000"/>
              <a:gd name="connsiteX45" fmla="*/ 4270133 w 4270133"/>
              <a:gd name="connsiteY45" fmla="*/ 0 h 6858000"/>
              <a:gd name="connsiteX46" fmla="*/ 4270133 w 4270133"/>
              <a:gd name="connsiteY46" fmla="*/ 6858000 h 6858000"/>
              <a:gd name="connsiteX47" fmla="*/ 0 w 4270133"/>
              <a:gd name="connsiteY47" fmla="*/ 6858000 h 6858000"/>
              <a:gd name="connsiteX48" fmla="*/ 0 w 4270133"/>
              <a:gd name="connsiteY4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778042 w 4270133"/>
              <a:gd name="connsiteY16" fmla="*/ 505028 h 6858000"/>
              <a:gd name="connsiteX17" fmla="*/ 3845228 w 4270133"/>
              <a:gd name="connsiteY17" fmla="*/ 594002 h 6858000"/>
              <a:gd name="connsiteX18" fmla="*/ 3845504 w 4270133"/>
              <a:gd name="connsiteY18" fmla="*/ 595358 h 6858000"/>
              <a:gd name="connsiteX19" fmla="*/ 3845504 w 4270133"/>
              <a:gd name="connsiteY19" fmla="*/ 597171 h 6858000"/>
              <a:gd name="connsiteX20" fmla="*/ 3845504 w 4270133"/>
              <a:gd name="connsiteY20" fmla="*/ 611858 h 6858000"/>
              <a:gd name="connsiteX21" fmla="*/ 3845504 w 4270133"/>
              <a:gd name="connsiteY21" fmla="*/ 615325 h 6858000"/>
              <a:gd name="connsiteX22" fmla="*/ 3822082 w 4270133"/>
              <a:gd name="connsiteY22" fmla="*/ 639812 h 6858000"/>
              <a:gd name="connsiteX23" fmla="*/ 3585710 w 4270133"/>
              <a:gd name="connsiteY23" fmla="*/ 641481 h 6858000"/>
              <a:gd name="connsiteX24" fmla="*/ 3560059 w 4270133"/>
              <a:gd name="connsiteY24" fmla="*/ 615325 h 6858000"/>
              <a:gd name="connsiteX25" fmla="*/ 3560059 w 4270133"/>
              <a:gd name="connsiteY25" fmla="*/ 611858 h 6858000"/>
              <a:gd name="connsiteX26" fmla="*/ 3560059 w 4270133"/>
              <a:gd name="connsiteY26" fmla="*/ 609076 h 6858000"/>
              <a:gd name="connsiteX27" fmla="*/ 3560058 w 4270133"/>
              <a:gd name="connsiteY27" fmla="*/ 609076 h 6858000"/>
              <a:gd name="connsiteX28" fmla="*/ 3558488 w 4270133"/>
              <a:gd name="connsiteY28" fmla="*/ 524982 h 6858000"/>
              <a:gd name="connsiteX29" fmla="*/ 3557828 w 4270133"/>
              <a:gd name="connsiteY29" fmla="*/ 521721 h 6858000"/>
              <a:gd name="connsiteX30" fmla="*/ 3572075 w 4270133"/>
              <a:gd name="connsiteY30" fmla="*/ 500271 h 6858000"/>
              <a:gd name="connsiteX31" fmla="*/ 3579506 w 4270133"/>
              <a:gd name="connsiteY31" fmla="*/ 498774 h 6858000"/>
              <a:gd name="connsiteX32" fmla="*/ 3579482 w 4270133"/>
              <a:gd name="connsiteY32" fmla="*/ 498442 h 6858000"/>
              <a:gd name="connsiteX33" fmla="*/ 3606823 w 4270133"/>
              <a:gd name="connsiteY33" fmla="*/ 495886 h 6858000"/>
              <a:gd name="connsiteX34" fmla="*/ 3617314 w 4270133"/>
              <a:gd name="connsiteY34" fmla="*/ 495676 h 6858000"/>
              <a:gd name="connsiteX35" fmla="*/ 3617394 w 4270133"/>
              <a:gd name="connsiteY35" fmla="*/ 495660 h 6858000"/>
              <a:gd name="connsiteX36" fmla="*/ 3617460 w 4270133"/>
              <a:gd name="connsiteY36" fmla="*/ 495673 h 6858000"/>
              <a:gd name="connsiteX37" fmla="*/ 3618132 w 4270133"/>
              <a:gd name="connsiteY37" fmla="*/ 495659 h 6858000"/>
              <a:gd name="connsiteX38" fmla="*/ 3702503 w 4270133"/>
              <a:gd name="connsiteY38" fmla="*/ 349989 h 6858000"/>
              <a:gd name="connsiteX39" fmla="*/ 3490413 w 4270133"/>
              <a:gd name="connsiteY39" fmla="*/ 571943 h 6858000"/>
              <a:gd name="connsiteX40" fmla="*/ 3702503 w 4270133"/>
              <a:gd name="connsiteY40" fmla="*/ 793897 h 6858000"/>
              <a:gd name="connsiteX41" fmla="*/ 3914592 w 4270133"/>
              <a:gd name="connsiteY41" fmla="*/ 571943 h 6858000"/>
              <a:gd name="connsiteX42" fmla="*/ 3702503 w 4270133"/>
              <a:gd name="connsiteY42" fmla="*/ 349989 h 6858000"/>
              <a:gd name="connsiteX43" fmla="*/ 0 w 4270133"/>
              <a:gd name="connsiteY43" fmla="*/ 0 h 6858000"/>
              <a:gd name="connsiteX44" fmla="*/ 4270133 w 4270133"/>
              <a:gd name="connsiteY44" fmla="*/ 0 h 6858000"/>
              <a:gd name="connsiteX45" fmla="*/ 4270133 w 4270133"/>
              <a:gd name="connsiteY45" fmla="*/ 6858000 h 6858000"/>
              <a:gd name="connsiteX46" fmla="*/ 0 w 4270133"/>
              <a:gd name="connsiteY46" fmla="*/ 6858000 h 6858000"/>
              <a:gd name="connsiteX47" fmla="*/ 0 w 4270133"/>
              <a:gd name="connsiteY4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778042 w 4270133"/>
              <a:gd name="connsiteY15" fmla="*/ 505208 h 6858000"/>
              <a:gd name="connsiteX16" fmla="*/ 3845228 w 4270133"/>
              <a:gd name="connsiteY16" fmla="*/ 594002 h 6858000"/>
              <a:gd name="connsiteX17" fmla="*/ 3845504 w 4270133"/>
              <a:gd name="connsiteY17" fmla="*/ 595358 h 6858000"/>
              <a:gd name="connsiteX18" fmla="*/ 3845504 w 4270133"/>
              <a:gd name="connsiteY18" fmla="*/ 597171 h 6858000"/>
              <a:gd name="connsiteX19" fmla="*/ 3845504 w 4270133"/>
              <a:gd name="connsiteY19" fmla="*/ 611858 h 6858000"/>
              <a:gd name="connsiteX20" fmla="*/ 3845504 w 4270133"/>
              <a:gd name="connsiteY20" fmla="*/ 615325 h 6858000"/>
              <a:gd name="connsiteX21" fmla="*/ 3822082 w 4270133"/>
              <a:gd name="connsiteY21" fmla="*/ 639812 h 6858000"/>
              <a:gd name="connsiteX22" fmla="*/ 3585710 w 4270133"/>
              <a:gd name="connsiteY22" fmla="*/ 641481 h 6858000"/>
              <a:gd name="connsiteX23" fmla="*/ 3560059 w 4270133"/>
              <a:gd name="connsiteY23" fmla="*/ 615325 h 6858000"/>
              <a:gd name="connsiteX24" fmla="*/ 3560059 w 4270133"/>
              <a:gd name="connsiteY24" fmla="*/ 611858 h 6858000"/>
              <a:gd name="connsiteX25" fmla="*/ 3560059 w 4270133"/>
              <a:gd name="connsiteY25" fmla="*/ 609076 h 6858000"/>
              <a:gd name="connsiteX26" fmla="*/ 3560058 w 4270133"/>
              <a:gd name="connsiteY26" fmla="*/ 609076 h 6858000"/>
              <a:gd name="connsiteX27" fmla="*/ 3558488 w 4270133"/>
              <a:gd name="connsiteY27" fmla="*/ 524982 h 6858000"/>
              <a:gd name="connsiteX28" fmla="*/ 3557828 w 4270133"/>
              <a:gd name="connsiteY28" fmla="*/ 521721 h 6858000"/>
              <a:gd name="connsiteX29" fmla="*/ 3572075 w 4270133"/>
              <a:gd name="connsiteY29" fmla="*/ 500271 h 6858000"/>
              <a:gd name="connsiteX30" fmla="*/ 3579506 w 4270133"/>
              <a:gd name="connsiteY30" fmla="*/ 498774 h 6858000"/>
              <a:gd name="connsiteX31" fmla="*/ 3579482 w 4270133"/>
              <a:gd name="connsiteY31" fmla="*/ 498442 h 6858000"/>
              <a:gd name="connsiteX32" fmla="*/ 3606823 w 4270133"/>
              <a:gd name="connsiteY32" fmla="*/ 495886 h 6858000"/>
              <a:gd name="connsiteX33" fmla="*/ 3617314 w 4270133"/>
              <a:gd name="connsiteY33" fmla="*/ 495676 h 6858000"/>
              <a:gd name="connsiteX34" fmla="*/ 3617394 w 4270133"/>
              <a:gd name="connsiteY34" fmla="*/ 495660 h 6858000"/>
              <a:gd name="connsiteX35" fmla="*/ 3617460 w 4270133"/>
              <a:gd name="connsiteY35" fmla="*/ 495673 h 6858000"/>
              <a:gd name="connsiteX36" fmla="*/ 3618132 w 4270133"/>
              <a:gd name="connsiteY36" fmla="*/ 495659 h 6858000"/>
              <a:gd name="connsiteX37" fmla="*/ 3702503 w 4270133"/>
              <a:gd name="connsiteY37" fmla="*/ 349989 h 6858000"/>
              <a:gd name="connsiteX38" fmla="*/ 3490413 w 4270133"/>
              <a:gd name="connsiteY38" fmla="*/ 571943 h 6858000"/>
              <a:gd name="connsiteX39" fmla="*/ 3702503 w 4270133"/>
              <a:gd name="connsiteY39" fmla="*/ 793897 h 6858000"/>
              <a:gd name="connsiteX40" fmla="*/ 3914592 w 4270133"/>
              <a:gd name="connsiteY40" fmla="*/ 571943 h 6858000"/>
              <a:gd name="connsiteX41" fmla="*/ 3702503 w 4270133"/>
              <a:gd name="connsiteY41" fmla="*/ 349989 h 6858000"/>
              <a:gd name="connsiteX42" fmla="*/ 0 w 4270133"/>
              <a:gd name="connsiteY42" fmla="*/ 0 h 6858000"/>
              <a:gd name="connsiteX43" fmla="*/ 4270133 w 4270133"/>
              <a:gd name="connsiteY43" fmla="*/ 0 h 6858000"/>
              <a:gd name="connsiteX44" fmla="*/ 4270133 w 4270133"/>
              <a:gd name="connsiteY44" fmla="*/ 6858000 h 6858000"/>
              <a:gd name="connsiteX45" fmla="*/ 0 w 4270133"/>
              <a:gd name="connsiteY45" fmla="*/ 6858000 h 6858000"/>
              <a:gd name="connsiteX46" fmla="*/ 0 w 4270133"/>
              <a:gd name="connsiteY4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778042 w 4270133"/>
              <a:gd name="connsiteY14" fmla="*/ 523368 h 6858000"/>
              <a:gd name="connsiteX15" fmla="*/ 3845228 w 4270133"/>
              <a:gd name="connsiteY15" fmla="*/ 594002 h 6858000"/>
              <a:gd name="connsiteX16" fmla="*/ 3845504 w 4270133"/>
              <a:gd name="connsiteY16" fmla="*/ 595358 h 6858000"/>
              <a:gd name="connsiteX17" fmla="*/ 3845504 w 4270133"/>
              <a:gd name="connsiteY17" fmla="*/ 597171 h 6858000"/>
              <a:gd name="connsiteX18" fmla="*/ 3845504 w 4270133"/>
              <a:gd name="connsiteY18" fmla="*/ 611858 h 6858000"/>
              <a:gd name="connsiteX19" fmla="*/ 3845504 w 4270133"/>
              <a:gd name="connsiteY19" fmla="*/ 615325 h 6858000"/>
              <a:gd name="connsiteX20" fmla="*/ 3822082 w 4270133"/>
              <a:gd name="connsiteY20" fmla="*/ 639812 h 6858000"/>
              <a:gd name="connsiteX21" fmla="*/ 3585710 w 4270133"/>
              <a:gd name="connsiteY21" fmla="*/ 641481 h 6858000"/>
              <a:gd name="connsiteX22" fmla="*/ 3560059 w 4270133"/>
              <a:gd name="connsiteY22" fmla="*/ 615325 h 6858000"/>
              <a:gd name="connsiteX23" fmla="*/ 3560059 w 4270133"/>
              <a:gd name="connsiteY23" fmla="*/ 611858 h 6858000"/>
              <a:gd name="connsiteX24" fmla="*/ 3560059 w 4270133"/>
              <a:gd name="connsiteY24" fmla="*/ 609076 h 6858000"/>
              <a:gd name="connsiteX25" fmla="*/ 3560058 w 4270133"/>
              <a:gd name="connsiteY25" fmla="*/ 609076 h 6858000"/>
              <a:gd name="connsiteX26" fmla="*/ 3558488 w 4270133"/>
              <a:gd name="connsiteY26" fmla="*/ 524982 h 6858000"/>
              <a:gd name="connsiteX27" fmla="*/ 3557828 w 4270133"/>
              <a:gd name="connsiteY27" fmla="*/ 521721 h 6858000"/>
              <a:gd name="connsiteX28" fmla="*/ 3572075 w 4270133"/>
              <a:gd name="connsiteY28" fmla="*/ 500271 h 6858000"/>
              <a:gd name="connsiteX29" fmla="*/ 3579506 w 4270133"/>
              <a:gd name="connsiteY29" fmla="*/ 498774 h 6858000"/>
              <a:gd name="connsiteX30" fmla="*/ 3579482 w 4270133"/>
              <a:gd name="connsiteY30" fmla="*/ 498442 h 6858000"/>
              <a:gd name="connsiteX31" fmla="*/ 3606823 w 4270133"/>
              <a:gd name="connsiteY31" fmla="*/ 495886 h 6858000"/>
              <a:gd name="connsiteX32" fmla="*/ 3617314 w 4270133"/>
              <a:gd name="connsiteY32" fmla="*/ 495676 h 6858000"/>
              <a:gd name="connsiteX33" fmla="*/ 3617394 w 4270133"/>
              <a:gd name="connsiteY33" fmla="*/ 495660 h 6858000"/>
              <a:gd name="connsiteX34" fmla="*/ 3617460 w 4270133"/>
              <a:gd name="connsiteY34" fmla="*/ 495673 h 6858000"/>
              <a:gd name="connsiteX35" fmla="*/ 3618132 w 4270133"/>
              <a:gd name="connsiteY35" fmla="*/ 495659 h 6858000"/>
              <a:gd name="connsiteX36" fmla="*/ 3702503 w 4270133"/>
              <a:gd name="connsiteY36" fmla="*/ 349989 h 6858000"/>
              <a:gd name="connsiteX37" fmla="*/ 3490413 w 4270133"/>
              <a:gd name="connsiteY37" fmla="*/ 571943 h 6858000"/>
              <a:gd name="connsiteX38" fmla="*/ 3702503 w 4270133"/>
              <a:gd name="connsiteY38" fmla="*/ 793897 h 6858000"/>
              <a:gd name="connsiteX39" fmla="*/ 3914592 w 4270133"/>
              <a:gd name="connsiteY39" fmla="*/ 571943 h 6858000"/>
              <a:gd name="connsiteX40" fmla="*/ 3702503 w 4270133"/>
              <a:gd name="connsiteY40" fmla="*/ 349989 h 6858000"/>
              <a:gd name="connsiteX41" fmla="*/ 0 w 4270133"/>
              <a:gd name="connsiteY41" fmla="*/ 0 h 6858000"/>
              <a:gd name="connsiteX42" fmla="*/ 4270133 w 4270133"/>
              <a:gd name="connsiteY42" fmla="*/ 0 h 6858000"/>
              <a:gd name="connsiteX43" fmla="*/ 4270133 w 4270133"/>
              <a:gd name="connsiteY43" fmla="*/ 6858000 h 6858000"/>
              <a:gd name="connsiteX44" fmla="*/ 0 w 4270133"/>
              <a:gd name="connsiteY44" fmla="*/ 6858000 h 6858000"/>
              <a:gd name="connsiteX45" fmla="*/ 0 w 4270133"/>
              <a:gd name="connsiteY4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777666 w 4270133"/>
              <a:gd name="connsiteY13" fmla="*/ 523390 h 6858000"/>
              <a:gd name="connsiteX14" fmla="*/ 3845228 w 4270133"/>
              <a:gd name="connsiteY14" fmla="*/ 594002 h 6858000"/>
              <a:gd name="connsiteX15" fmla="*/ 3845504 w 4270133"/>
              <a:gd name="connsiteY15" fmla="*/ 595358 h 6858000"/>
              <a:gd name="connsiteX16" fmla="*/ 3845504 w 4270133"/>
              <a:gd name="connsiteY16" fmla="*/ 597171 h 6858000"/>
              <a:gd name="connsiteX17" fmla="*/ 3845504 w 4270133"/>
              <a:gd name="connsiteY17" fmla="*/ 611858 h 6858000"/>
              <a:gd name="connsiteX18" fmla="*/ 3845504 w 4270133"/>
              <a:gd name="connsiteY18" fmla="*/ 615325 h 6858000"/>
              <a:gd name="connsiteX19" fmla="*/ 3822082 w 4270133"/>
              <a:gd name="connsiteY19" fmla="*/ 639812 h 6858000"/>
              <a:gd name="connsiteX20" fmla="*/ 3585710 w 4270133"/>
              <a:gd name="connsiteY20" fmla="*/ 641481 h 6858000"/>
              <a:gd name="connsiteX21" fmla="*/ 3560059 w 4270133"/>
              <a:gd name="connsiteY21" fmla="*/ 615325 h 6858000"/>
              <a:gd name="connsiteX22" fmla="*/ 3560059 w 4270133"/>
              <a:gd name="connsiteY22" fmla="*/ 611858 h 6858000"/>
              <a:gd name="connsiteX23" fmla="*/ 3560059 w 4270133"/>
              <a:gd name="connsiteY23" fmla="*/ 609076 h 6858000"/>
              <a:gd name="connsiteX24" fmla="*/ 3560058 w 4270133"/>
              <a:gd name="connsiteY24" fmla="*/ 609076 h 6858000"/>
              <a:gd name="connsiteX25" fmla="*/ 3558488 w 4270133"/>
              <a:gd name="connsiteY25" fmla="*/ 524982 h 6858000"/>
              <a:gd name="connsiteX26" fmla="*/ 3557828 w 4270133"/>
              <a:gd name="connsiteY26" fmla="*/ 521721 h 6858000"/>
              <a:gd name="connsiteX27" fmla="*/ 3572075 w 4270133"/>
              <a:gd name="connsiteY27" fmla="*/ 500271 h 6858000"/>
              <a:gd name="connsiteX28" fmla="*/ 3579506 w 4270133"/>
              <a:gd name="connsiteY28" fmla="*/ 498774 h 6858000"/>
              <a:gd name="connsiteX29" fmla="*/ 3579482 w 4270133"/>
              <a:gd name="connsiteY29" fmla="*/ 498442 h 6858000"/>
              <a:gd name="connsiteX30" fmla="*/ 3606823 w 4270133"/>
              <a:gd name="connsiteY30" fmla="*/ 495886 h 6858000"/>
              <a:gd name="connsiteX31" fmla="*/ 3617314 w 4270133"/>
              <a:gd name="connsiteY31" fmla="*/ 495676 h 6858000"/>
              <a:gd name="connsiteX32" fmla="*/ 3617394 w 4270133"/>
              <a:gd name="connsiteY32" fmla="*/ 495660 h 6858000"/>
              <a:gd name="connsiteX33" fmla="*/ 3617460 w 4270133"/>
              <a:gd name="connsiteY33" fmla="*/ 495673 h 6858000"/>
              <a:gd name="connsiteX34" fmla="*/ 3618132 w 4270133"/>
              <a:gd name="connsiteY34" fmla="*/ 495659 h 6858000"/>
              <a:gd name="connsiteX35" fmla="*/ 3702503 w 4270133"/>
              <a:gd name="connsiteY35" fmla="*/ 349989 h 6858000"/>
              <a:gd name="connsiteX36" fmla="*/ 3490413 w 4270133"/>
              <a:gd name="connsiteY36" fmla="*/ 571943 h 6858000"/>
              <a:gd name="connsiteX37" fmla="*/ 3702503 w 4270133"/>
              <a:gd name="connsiteY37" fmla="*/ 793897 h 6858000"/>
              <a:gd name="connsiteX38" fmla="*/ 3914592 w 4270133"/>
              <a:gd name="connsiteY38" fmla="*/ 571943 h 6858000"/>
              <a:gd name="connsiteX39" fmla="*/ 3702503 w 4270133"/>
              <a:gd name="connsiteY39" fmla="*/ 349989 h 6858000"/>
              <a:gd name="connsiteX40" fmla="*/ 0 w 4270133"/>
              <a:gd name="connsiteY40" fmla="*/ 0 h 6858000"/>
              <a:gd name="connsiteX41" fmla="*/ 4270133 w 4270133"/>
              <a:gd name="connsiteY41" fmla="*/ 0 h 6858000"/>
              <a:gd name="connsiteX42" fmla="*/ 4270133 w 4270133"/>
              <a:gd name="connsiteY42" fmla="*/ 6858000 h 6858000"/>
              <a:gd name="connsiteX43" fmla="*/ 0 w 4270133"/>
              <a:gd name="connsiteY43" fmla="*/ 6858000 h 6858000"/>
              <a:gd name="connsiteX44" fmla="*/ 0 w 4270133"/>
              <a:gd name="connsiteY4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845504 w 4270133"/>
              <a:gd name="connsiteY17" fmla="*/ 615325 h 6858000"/>
              <a:gd name="connsiteX18" fmla="*/ 3822082 w 4270133"/>
              <a:gd name="connsiteY18" fmla="*/ 639812 h 6858000"/>
              <a:gd name="connsiteX19" fmla="*/ 3585710 w 4270133"/>
              <a:gd name="connsiteY19" fmla="*/ 641481 h 6858000"/>
              <a:gd name="connsiteX20" fmla="*/ 3560059 w 4270133"/>
              <a:gd name="connsiteY20" fmla="*/ 615325 h 6858000"/>
              <a:gd name="connsiteX21" fmla="*/ 3560059 w 4270133"/>
              <a:gd name="connsiteY21" fmla="*/ 611858 h 6858000"/>
              <a:gd name="connsiteX22" fmla="*/ 3560059 w 4270133"/>
              <a:gd name="connsiteY22" fmla="*/ 609076 h 6858000"/>
              <a:gd name="connsiteX23" fmla="*/ 3560058 w 4270133"/>
              <a:gd name="connsiteY23" fmla="*/ 609076 h 6858000"/>
              <a:gd name="connsiteX24" fmla="*/ 3558488 w 4270133"/>
              <a:gd name="connsiteY24" fmla="*/ 524982 h 6858000"/>
              <a:gd name="connsiteX25" fmla="*/ 3557828 w 4270133"/>
              <a:gd name="connsiteY25" fmla="*/ 521721 h 6858000"/>
              <a:gd name="connsiteX26" fmla="*/ 3572075 w 4270133"/>
              <a:gd name="connsiteY26" fmla="*/ 500271 h 6858000"/>
              <a:gd name="connsiteX27" fmla="*/ 3579506 w 4270133"/>
              <a:gd name="connsiteY27" fmla="*/ 498774 h 6858000"/>
              <a:gd name="connsiteX28" fmla="*/ 3579482 w 4270133"/>
              <a:gd name="connsiteY28" fmla="*/ 498442 h 6858000"/>
              <a:gd name="connsiteX29" fmla="*/ 3606823 w 4270133"/>
              <a:gd name="connsiteY29" fmla="*/ 495886 h 6858000"/>
              <a:gd name="connsiteX30" fmla="*/ 3617314 w 4270133"/>
              <a:gd name="connsiteY30" fmla="*/ 495676 h 6858000"/>
              <a:gd name="connsiteX31" fmla="*/ 3617394 w 4270133"/>
              <a:gd name="connsiteY31" fmla="*/ 495660 h 6858000"/>
              <a:gd name="connsiteX32" fmla="*/ 3617460 w 4270133"/>
              <a:gd name="connsiteY32" fmla="*/ 495673 h 6858000"/>
              <a:gd name="connsiteX33" fmla="*/ 3618132 w 4270133"/>
              <a:gd name="connsiteY33" fmla="*/ 495659 h 6858000"/>
              <a:gd name="connsiteX34" fmla="*/ 3702503 w 4270133"/>
              <a:gd name="connsiteY34" fmla="*/ 349989 h 6858000"/>
              <a:gd name="connsiteX35" fmla="*/ 3490413 w 4270133"/>
              <a:gd name="connsiteY35" fmla="*/ 571943 h 6858000"/>
              <a:gd name="connsiteX36" fmla="*/ 3702503 w 4270133"/>
              <a:gd name="connsiteY36" fmla="*/ 793897 h 6858000"/>
              <a:gd name="connsiteX37" fmla="*/ 3914592 w 4270133"/>
              <a:gd name="connsiteY37" fmla="*/ 571943 h 6858000"/>
              <a:gd name="connsiteX38" fmla="*/ 3702503 w 4270133"/>
              <a:gd name="connsiteY38" fmla="*/ 349989 h 6858000"/>
              <a:gd name="connsiteX39" fmla="*/ 0 w 4270133"/>
              <a:gd name="connsiteY39" fmla="*/ 0 h 6858000"/>
              <a:gd name="connsiteX40" fmla="*/ 4270133 w 4270133"/>
              <a:gd name="connsiteY40" fmla="*/ 0 h 6858000"/>
              <a:gd name="connsiteX41" fmla="*/ 4270133 w 4270133"/>
              <a:gd name="connsiteY41" fmla="*/ 6858000 h 6858000"/>
              <a:gd name="connsiteX42" fmla="*/ 0 w 4270133"/>
              <a:gd name="connsiteY42" fmla="*/ 6858000 h 6858000"/>
              <a:gd name="connsiteX43" fmla="*/ 0 w 4270133"/>
              <a:gd name="connsiteY4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845504 w 4270133"/>
              <a:gd name="connsiteY17" fmla="*/ 615325 h 6858000"/>
              <a:gd name="connsiteX18" fmla="*/ 3585710 w 4270133"/>
              <a:gd name="connsiteY18" fmla="*/ 641481 h 6858000"/>
              <a:gd name="connsiteX19" fmla="*/ 3560059 w 4270133"/>
              <a:gd name="connsiteY19" fmla="*/ 615325 h 6858000"/>
              <a:gd name="connsiteX20" fmla="*/ 3560059 w 4270133"/>
              <a:gd name="connsiteY20" fmla="*/ 611858 h 6858000"/>
              <a:gd name="connsiteX21" fmla="*/ 3560059 w 4270133"/>
              <a:gd name="connsiteY21" fmla="*/ 609076 h 6858000"/>
              <a:gd name="connsiteX22" fmla="*/ 3560058 w 4270133"/>
              <a:gd name="connsiteY22" fmla="*/ 609076 h 6858000"/>
              <a:gd name="connsiteX23" fmla="*/ 3558488 w 4270133"/>
              <a:gd name="connsiteY23" fmla="*/ 524982 h 6858000"/>
              <a:gd name="connsiteX24" fmla="*/ 3557828 w 4270133"/>
              <a:gd name="connsiteY24" fmla="*/ 521721 h 6858000"/>
              <a:gd name="connsiteX25" fmla="*/ 3572075 w 4270133"/>
              <a:gd name="connsiteY25" fmla="*/ 500271 h 6858000"/>
              <a:gd name="connsiteX26" fmla="*/ 3579506 w 4270133"/>
              <a:gd name="connsiteY26" fmla="*/ 498774 h 6858000"/>
              <a:gd name="connsiteX27" fmla="*/ 3579482 w 4270133"/>
              <a:gd name="connsiteY27" fmla="*/ 498442 h 6858000"/>
              <a:gd name="connsiteX28" fmla="*/ 3606823 w 4270133"/>
              <a:gd name="connsiteY28" fmla="*/ 495886 h 6858000"/>
              <a:gd name="connsiteX29" fmla="*/ 3617314 w 4270133"/>
              <a:gd name="connsiteY29" fmla="*/ 495676 h 6858000"/>
              <a:gd name="connsiteX30" fmla="*/ 3617394 w 4270133"/>
              <a:gd name="connsiteY30" fmla="*/ 495660 h 6858000"/>
              <a:gd name="connsiteX31" fmla="*/ 3617460 w 4270133"/>
              <a:gd name="connsiteY31" fmla="*/ 495673 h 6858000"/>
              <a:gd name="connsiteX32" fmla="*/ 3618132 w 4270133"/>
              <a:gd name="connsiteY32" fmla="*/ 495659 h 6858000"/>
              <a:gd name="connsiteX33" fmla="*/ 3702503 w 4270133"/>
              <a:gd name="connsiteY33" fmla="*/ 349989 h 6858000"/>
              <a:gd name="connsiteX34" fmla="*/ 3490413 w 4270133"/>
              <a:gd name="connsiteY34" fmla="*/ 571943 h 6858000"/>
              <a:gd name="connsiteX35" fmla="*/ 3702503 w 4270133"/>
              <a:gd name="connsiteY35" fmla="*/ 793897 h 6858000"/>
              <a:gd name="connsiteX36" fmla="*/ 3914592 w 4270133"/>
              <a:gd name="connsiteY36" fmla="*/ 571943 h 6858000"/>
              <a:gd name="connsiteX37" fmla="*/ 3702503 w 4270133"/>
              <a:gd name="connsiteY37" fmla="*/ 349989 h 6858000"/>
              <a:gd name="connsiteX38" fmla="*/ 0 w 4270133"/>
              <a:gd name="connsiteY38" fmla="*/ 0 h 6858000"/>
              <a:gd name="connsiteX39" fmla="*/ 4270133 w 4270133"/>
              <a:gd name="connsiteY39" fmla="*/ 0 h 6858000"/>
              <a:gd name="connsiteX40" fmla="*/ 4270133 w 4270133"/>
              <a:gd name="connsiteY40" fmla="*/ 6858000 h 6858000"/>
              <a:gd name="connsiteX41" fmla="*/ 0 w 4270133"/>
              <a:gd name="connsiteY41" fmla="*/ 6858000 h 6858000"/>
              <a:gd name="connsiteX42" fmla="*/ 0 w 4270133"/>
              <a:gd name="connsiteY4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845504 w 4270133"/>
              <a:gd name="connsiteY16" fmla="*/ 611858 h 6858000"/>
              <a:gd name="connsiteX17" fmla="*/ 3585710 w 4270133"/>
              <a:gd name="connsiteY17" fmla="*/ 641481 h 6858000"/>
              <a:gd name="connsiteX18" fmla="*/ 3560059 w 4270133"/>
              <a:gd name="connsiteY18" fmla="*/ 615325 h 6858000"/>
              <a:gd name="connsiteX19" fmla="*/ 3560059 w 4270133"/>
              <a:gd name="connsiteY19" fmla="*/ 611858 h 6858000"/>
              <a:gd name="connsiteX20" fmla="*/ 3560059 w 4270133"/>
              <a:gd name="connsiteY20" fmla="*/ 609076 h 6858000"/>
              <a:gd name="connsiteX21" fmla="*/ 3560058 w 4270133"/>
              <a:gd name="connsiteY21" fmla="*/ 609076 h 6858000"/>
              <a:gd name="connsiteX22" fmla="*/ 3558488 w 4270133"/>
              <a:gd name="connsiteY22" fmla="*/ 524982 h 6858000"/>
              <a:gd name="connsiteX23" fmla="*/ 3557828 w 4270133"/>
              <a:gd name="connsiteY23" fmla="*/ 521721 h 6858000"/>
              <a:gd name="connsiteX24" fmla="*/ 3572075 w 4270133"/>
              <a:gd name="connsiteY24" fmla="*/ 500271 h 6858000"/>
              <a:gd name="connsiteX25" fmla="*/ 3579506 w 4270133"/>
              <a:gd name="connsiteY25" fmla="*/ 498774 h 6858000"/>
              <a:gd name="connsiteX26" fmla="*/ 3579482 w 4270133"/>
              <a:gd name="connsiteY26" fmla="*/ 498442 h 6858000"/>
              <a:gd name="connsiteX27" fmla="*/ 3606823 w 4270133"/>
              <a:gd name="connsiteY27" fmla="*/ 495886 h 6858000"/>
              <a:gd name="connsiteX28" fmla="*/ 3617314 w 4270133"/>
              <a:gd name="connsiteY28" fmla="*/ 495676 h 6858000"/>
              <a:gd name="connsiteX29" fmla="*/ 3617394 w 4270133"/>
              <a:gd name="connsiteY29" fmla="*/ 495660 h 6858000"/>
              <a:gd name="connsiteX30" fmla="*/ 3617460 w 4270133"/>
              <a:gd name="connsiteY30" fmla="*/ 495673 h 6858000"/>
              <a:gd name="connsiteX31" fmla="*/ 3618132 w 4270133"/>
              <a:gd name="connsiteY31" fmla="*/ 495659 h 6858000"/>
              <a:gd name="connsiteX32" fmla="*/ 3702503 w 4270133"/>
              <a:gd name="connsiteY32" fmla="*/ 349989 h 6858000"/>
              <a:gd name="connsiteX33" fmla="*/ 3490413 w 4270133"/>
              <a:gd name="connsiteY33" fmla="*/ 571943 h 6858000"/>
              <a:gd name="connsiteX34" fmla="*/ 3702503 w 4270133"/>
              <a:gd name="connsiteY34" fmla="*/ 793897 h 6858000"/>
              <a:gd name="connsiteX35" fmla="*/ 3914592 w 4270133"/>
              <a:gd name="connsiteY35" fmla="*/ 571943 h 6858000"/>
              <a:gd name="connsiteX36" fmla="*/ 3702503 w 4270133"/>
              <a:gd name="connsiteY36" fmla="*/ 349989 h 6858000"/>
              <a:gd name="connsiteX37" fmla="*/ 0 w 4270133"/>
              <a:gd name="connsiteY37" fmla="*/ 0 h 6858000"/>
              <a:gd name="connsiteX38" fmla="*/ 4270133 w 4270133"/>
              <a:gd name="connsiteY38" fmla="*/ 0 h 6858000"/>
              <a:gd name="connsiteX39" fmla="*/ 4270133 w 4270133"/>
              <a:gd name="connsiteY39" fmla="*/ 6858000 h 6858000"/>
              <a:gd name="connsiteX40" fmla="*/ 0 w 4270133"/>
              <a:gd name="connsiteY40" fmla="*/ 6858000 h 6858000"/>
              <a:gd name="connsiteX41" fmla="*/ 0 w 4270133"/>
              <a:gd name="connsiteY4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845504 w 4270133"/>
              <a:gd name="connsiteY15" fmla="*/ 597171 h 6858000"/>
              <a:gd name="connsiteX16" fmla="*/ 3585710 w 4270133"/>
              <a:gd name="connsiteY16" fmla="*/ 641481 h 6858000"/>
              <a:gd name="connsiteX17" fmla="*/ 3560059 w 4270133"/>
              <a:gd name="connsiteY17" fmla="*/ 615325 h 6858000"/>
              <a:gd name="connsiteX18" fmla="*/ 3560059 w 4270133"/>
              <a:gd name="connsiteY18" fmla="*/ 611858 h 6858000"/>
              <a:gd name="connsiteX19" fmla="*/ 3560059 w 4270133"/>
              <a:gd name="connsiteY19" fmla="*/ 609076 h 6858000"/>
              <a:gd name="connsiteX20" fmla="*/ 3560058 w 4270133"/>
              <a:gd name="connsiteY20" fmla="*/ 609076 h 6858000"/>
              <a:gd name="connsiteX21" fmla="*/ 3558488 w 4270133"/>
              <a:gd name="connsiteY21" fmla="*/ 524982 h 6858000"/>
              <a:gd name="connsiteX22" fmla="*/ 3557828 w 4270133"/>
              <a:gd name="connsiteY22" fmla="*/ 521721 h 6858000"/>
              <a:gd name="connsiteX23" fmla="*/ 3572075 w 4270133"/>
              <a:gd name="connsiteY23" fmla="*/ 500271 h 6858000"/>
              <a:gd name="connsiteX24" fmla="*/ 3579506 w 4270133"/>
              <a:gd name="connsiteY24" fmla="*/ 498774 h 6858000"/>
              <a:gd name="connsiteX25" fmla="*/ 3579482 w 4270133"/>
              <a:gd name="connsiteY25" fmla="*/ 498442 h 6858000"/>
              <a:gd name="connsiteX26" fmla="*/ 3606823 w 4270133"/>
              <a:gd name="connsiteY26" fmla="*/ 495886 h 6858000"/>
              <a:gd name="connsiteX27" fmla="*/ 3617314 w 4270133"/>
              <a:gd name="connsiteY27" fmla="*/ 495676 h 6858000"/>
              <a:gd name="connsiteX28" fmla="*/ 3617394 w 4270133"/>
              <a:gd name="connsiteY28" fmla="*/ 495660 h 6858000"/>
              <a:gd name="connsiteX29" fmla="*/ 3617460 w 4270133"/>
              <a:gd name="connsiteY29" fmla="*/ 495673 h 6858000"/>
              <a:gd name="connsiteX30" fmla="*/ 3618132 w 4270133"/>
              <a:gd name="connsiteY30" fmla="*/ 495659 h 6858000"/>
              <a:gd name="connsiteX31" fmla="*/ 3702503 w 4270133"/>
              <a:gd name="connsiteY31" fmla="*/ 349989 h 6858000"/>
              <a:gd name="connsiteX32" fmla="*/ 3490413 w 4270133"/>
              <a:gd name="connsiteY32" fmla="*/ 571943 h 6858000"/>
              <a:gd name="connsiteX33" fmla="*/ 3702503 w 4270133"/>
              <a:gd name="connsiteY33" fmla="*/ 793897 h 6858000"/>
              <a:gd name="connsiteX34" fmla="*/ 3914592 w 4270133"/>
              <a:gd name="connsiteY34" fmla="*/ 571943 h 6858000"/>
              <a:gd name="connsiteX35" fmla="*/ 3702503 w 4270133"/>
              <a:gd name="connsiteY35" fmla="*/ 349989 h 6858000"/>
              <a:gd name="connsiteX36" fmla="*/ 0 w 4270133"/>
              <a:gd name="connsiteY36" fmla="*/ 0 h 6858000"/>
              <a:gd name="connsiteX37" fmla="*/ 4270133 w 4270133"/>
              <a:gd name="connsiteY37" fmla="*/ 0 h 6858000"/>
              <a:gd name="connsiteX38" fmla="*/ 4270133 w 4270133"/>
              <a:gd name="connsiteY38" fmla="*/ 6858000 h 6858000"/>
              <a:gd name="connsiteX39" fmla="*/ 0 w 4270133"/>
              <a:gd name="connsiteY39" fmla="*/ 6858000 h 6858000"/>
              <a:gd name="connsiteX40" fmla="*/ 0 w 4270133"/>
              <a:gd name="connsiteY40"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845504 w 4270133"/>
              <a:gd name="connsiteY14" fmla="*/ 595358 h 6858000"/>
              <a:gd name="connsiteX15" fmla="*/ 3585710 w 4270133"/>
              <a:gd name="connsiteY15" fmla="*/ 641481 h 6858000"/>
              <a:gd name="connsiteX16" fmla="*/ 3560059 w 4270133"/>
              <a:gd name="connsiteY16" fmla="*/ 615325 h 6858000"/>
              <a:gd name="connsiteX17" fmla="*/ 3560059 w 4270133"/>
              <a:gd name="connsiteY17" fmla="*/ 611858 h 6858000"/>
              <a:gd name="connsiteX18" fmla="*/ 3560059 w 4270133"/>
              <a:gd name="connsiteY18" fmla="*/ 609076 h 6858000"/>
              <a:gd name="connsiteX19" fmla="*/ 3560058 w 4270133"/>
              <a:gd name="connsiteY19" fmla="*/ 609076 h 6858000"/>
              <a:gd name="connsiteX20" fmla="*/ 3558488 w 4270133"/>
              <a:gd name="connsiteY20" fmla="*/ 524982 h 6858000"/>
              <a:gd name="connsiteX21" fmla="*/ 3557828 w 4270133"/>
              <a:gd name="connsiteY21" fmla="*/ 521721 h 6858000"/>
              <a:gd name="connsiteX22" fmla="*/ 3572075 w 4270133"/>
              <a:gd name="connsiteY22" fmla="*/ 500271 h 6858000"/>
              <a:gd name="connsiteX23" fmla="*/ 3579506 w 4270133"/>
              <a:gd name="connsiteY23" fmla="*/ 498774 h 6858000"/>
              <a:gd name="connsiteX24" fmla="*/ 3579482 w 4270133"/>
              <a:gd name="connsiteY24" fmla="*/ 498442 h 6858000"/>
              <a:gd name="connsiteX25" fmla="*/ 3606823 w 4270133"/>
              <a:gd name="connsiteY25" fmla="*/ 495886 h 6858000"/>
              <a:gd name="connsiteX26" fmla="*/ 3617314 w 4270133"/>
              <a:gd name="connsiteY26" fmla="*/ 495676 h 6858000"/>
              <a:gd name="connsiteX27" fmla="*/ 3617394 w 4270133"/>
              <a:gd name="connsiteY27" fmla="*/ 495660 h 6858000"/>
              <a:gd name="connsiteX28" fmla="*/ 3617460 w 4270133"/>
              <a:gd name="connsiteY28" fmla="*/ 495673 h 6858000"/>
              <a:gd name="connsiteX29" fmla="*/ 3618132 w 4270133"/>
              <a:gd name="connsiteY29" fmla="*/ 495659 h 6858000"/>
              <a:gd name="connsiteX30" fmla="*/ 3702503 w 4270133"/>
              <a:gd name="connsiteY30" fmla="*/ 349989 h 6858000"/>
              <a:gd name="connsiteX31" fmla="*/ 3490413 w 4270133"/>
              <a:gd name="connsiteY31" fmla="*/ 571943 h 6858000"/>
              <a:gd name="connsiteX32" fmla="*/ 3702503 w 4270133"/>
              <a:gd name="connsiteY32" fmla="*/ 793897 h 6858000"/>
              <a:gd name="connsiteX33" fmla="*/ 3914592 w 4270133"/>
              <a:gd name="connsiteY33" fmla="*/ 571943 h 6858000"/>
              <a:gd name="connsiteX34" fmla="*/ 3702503 w 4270133"/>
              <a:gd name="connsiteY34" fmla="*/ 349989 h 6858000"/>
              <a:gd name="connsiteX35" fmla="*/ 0 w 4270133"/>
              <a:gd name="connsiteY35" fmla="*/ 0 h 6858000"/>
              <a:gd name="connsiteX36" fmla="*/ 4270133 w 4270133"/>
              <a:gd name="connsiteY36" fmla="*/ 0 h 6858000"/>
              <a:gd name="connsiteX37" fmla="*/ 4270133 w 4270133"/>
              <a:gd name="connsiteY37" fmla="*/ 6858000 h 6858000"/>
              <a:gd name="connsiteX38" fmla="*/ 0 w 4270133"/>
              <a:gd name="connsiteY38" fmla="*/ 6858000 h 6858000"/>
              <a:gd name="connsiteX39" fmla="*/ 0 w 4270133"/>
              <a:gd name="connsiteY39"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754602 w 4270133"/>
              <a:gd name="connsiteY12" fmla="*/ 565030 h 6858000"/>
              <a:gd name="connsiteX13" fmla="*/ 3845228 w 4270133"/>
              <a:gd name="connsiteY13" fmla="*/ 594002 h 6858000"/>
              <a:gd name="connsiteX14" fmla="*/ 3585710 w 4270133"/>
              <a:gd name="connsiteY14" fmla="*/ 641481 h 6858000"/>
              <a:gd name="connsiteX15" fmla="*/ 3560059 w 4270133"/>
              <a:gd name="connsiteY15" fmla="*/ 615325 h 6858000"/>
              <a:gd name="connsiteX16" fmla="*/ 3560059 w 4270133"/>
              <a:gd name="connsiteY16" fmla="*/ 611858 h 6858000"/>
              <a:gd name="connsiteX17" fmla="*/ 3560059 w 4270133"/>
              <a:gd name="connsiteY17" fmla="*/ 609076 h 6858000"/>
              <a:gd name="connsiteX18" fmla="*/ 3560058 w 4270133"/>
              <a:gd name="connsiteY18" fmla="*/ 609076 h 6858000"/>
              <a:gd name="connsiteX19" fmla="*/ 3558488 w 4270133"/>
              <a:gd name="connsiteY19" fmla="*/ 524982 h 6858000"/>
              <a:gd name="connsiteX20" fmla="*/ 3557828 w 4270133"/>
              <a:gd name="connsiteY20" fmla="*/ 521721 h 6858000"/>
              <a:gd name="connsiteX21" fmla="*/ 3572075 w 4270133"/>
              <a:gd name="connsiteY21" fmla="*/ 500271 h 6858000"/>
              <a:gd name="connsiteX22" fmla="*/ 3579506 w 4270133"/>
              <a:gd name="connsiteY22" fmla="*/ 498774 h 6858000"/>
              <a:gd name="connsiteX23" fmla="*/ 3579482 w 4270133"/>
              <a:gd name="connsiteY23" fmla="*/ 498442 h 6858000"/>
              <a:gd name="connsiteX24" fmla="*/ 3606823 w 4270133"/>
              <a:gd name="connsiteY24" fmla="*/ 495886 h 6858000"/>
              <a:gd name="connsiteX25" fmla="*/ 3617314 w 4270133"/>
              <a:gd name="connsiteY25" fmla="*/ 495676 h 6858000"/>
              <a:gd name="connsiteX26" fmla="*/ 3617394 w 4270133"/>
              <a:gd name="connsiteY26" fmla="*/ 495660 h 6858000"/>
              <a:gd name="connsiteX27" fmla="*/ 3617460 w 4270133"/>
              <a:gd name="connsiteY27" fmla="*/ 495673 h 6858000"/>
              <a:gd name="connsiteX28" fmla="*/ 3618132 w 4270133"/>
              <a:gd name="connsiteY28" fmla="*/ 495659 h 6858000"/>
              <a:gd name="connsiteX29" fmla="*/ 3702503 w 4270133"/>
              <a:gd name="connsiteY29" fmla="*/ 349989 h 6858000"/>
              <a:gd name="connsiteX30" fmla="*/ 3490413 w 4270133"/>
              <a:gd name="connsiteY30" fmla="*/ 571943 h 6858000"/>
              <a:gd name="connsiteX31" fmla="*/ 3702503 w 4270133"/>
              <a:gd name="connsiteY31" fmla="*/ 793897 h 6858000"/>
              <a:gd name="connsiteX32" fmla="*/ 3914592 w 4270133"/>
              <a:gd name="connsiteY32" fmla="*/ 571943 h 6858000"/>
              <a:gd name="connsiteX33" fmla="*/ 3702503 w 4270133"/>
              <a:gd name="connsiteY33" fmla="*/ 349989 h 6858000"/>
              <a:gd name="connsiteX34" fmla="*/ 0 w 4270133"/>
              <a:gd name="connsiteY34" fmla="*/ 0 h 6858000"/>
              <a:gd name="connsiteX35" fmla="*/ 4270133 w 4270133"/>
              <a:gd name="connsiteY35" fmla="*/ 0 h 6858000"/>
              <a:gd name="connsiteX36" fmla="*/ 4270133 w 4270133"/>
              <a:gd name="connsiteY36" fmla="*/ 6858000 h 6858000"/>
              <a:gd name="connsiteX37" fmla="*/ 0 w 4270133"/>
              <a:gd name="connsiteY37" fmla="*/ 6858000 h 6858000"/>
              <a:gd name="connsiteX38" fmla="*/ 0 w 4270133"/>
              <a:gd name="connsiteY38"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845228 w 4270133"/>
              <a:gd name="connsiteY12" fmla="*/ 594002 h 6858000"/>
              <a:gd name="connsiteX13" fmla="*/ 3585710 w 4270133"/>
              <a:gd name="connsiteY13" fmla="*/ 641481 h 6858000"/>
              <a:gd name="connsiteX14" fmla="*/ 3560059 w 4270133"/>
              <a:gd name="connsiteY14" fmla="*/ 615325 h 6858000"/>
              <a:gd name="connsiteX15" fmla="*/ 3560059 w 4270133"/>
              <a:gd name="connsiteY15" fmla="*/ 611858 h 6858000"/>
              <a:gd name="connsiteX16" fmla="*/ 3560059 w 4270133"/>
              <a:gd name="connsiteY16" fmla="*/ 609076 h 6858000"/>
              <a:gd name="connsiteX17" fmla="*/ 3560058 w 4270133"/>
              <a:gd name="connsiteY17" fmla="*/ 609076 h 6858000"/>
              <a:gd name="connsiteX18" fmla="*/ 3558488 w 4270133"/>
              <a:gd name="connsiteY18" fmla="*/ 524982 h 6858000"/>
              <a:gd name="connsiteX19" fmla="*/ 3557828 w 4270133"/>
              <a:gd name="connsiteY19" fmla="*/ 521721 h 6858000"/>
              <a:gd name="connsiteX20" fmla="*/ 3572075 w 4270133"/>
              <a:gd name="connsiteY20" fmla="*/ 500271 h 6858000"/>
              <a:gd name="connsiteX21" fmla="*/ 3579506 w 4270133"/>
              <a:gd name="connsiteY21" fmla="*/ 498774 h 6858000"/>
              <a:gd name="connsiteX22" fmla="*/ 3579482 w 4270133"/>
              <a:gd name="connsiteY22" fmla="*/ 498442 h 6858000"/>
              <a:gd name="connsiteX23" fmla="*/ 3606823 w 4270133"/>
              <a:gd name="connsiteY23" fmla="*/ 495886 h 6858000"/>
              <a:gd name="connsiteX24" fmla="*/ 3617314 w 4270133"/>
              <a:gd name="connsiteY24" fmla="*/ 495676 h 6858000"/>
              <a:gd name="connsiteX25" fmla="*/ 3617394 w 4270133"/>
              <a:gd name="connsiteY25" fmla="*/ 495660 h 6858000"/>
              <a:gd name="connsiteX26" fmla="*/ 3617460 w 4270133"/>
              <a:gd name="connsiteY26" fmla="*/ 495673 h 6858000"/>
              <a:gd name="connsiteX27" fmla="*/ 3618132 w 4270133"/>
              <a:gd name="connsiteY27" fmla="*/ 495659 h 6858000"/>
              <a:gd name="connsiteX28" fmla="*/ 3702503 w 4270133"/>
              <a:gd name="connsiteY28" fmla="*/ 349989 h 6858000"/>
              <a:gd name="connsiteX29" fmla="*/ 3490413 w 4270133"/>
              <a:gd name="connsiteY29" fmla="*/ 571943 h 6858000"/>
              <a:gd name="connsiteX30" fmla="*/ 3702503 w 4270133"/>
              <a:gd name="connsiteY30" fmla="*/ 793897 h 6858000"/>
              <a:gd name="connsiteX31" fmla="*/ 3914592 w 4270133"/>
              <a:gd name="connsiteY31" fmla="*/ 571943 h 6858000"/>
              <a:gd name="connsiteX32" fmla="*/ 3702503 w 4270133"/>
              <a:gd name="connsiteY32" fmla="*/ 349989 h 6858000"/>
              <a:gd name="connsiteX33" fmla="*/ 0 w 4270133"/>
              <a:gd name="connsiteY33" fmla="*/ 0 h 6858000"/>
              <a:gd name="connsiteX34" fmla="*/ 4270133 w 4270133"/>
              <a:gd name="connsiteY34" fmla="*/ 0 h 6858000"/>
              <a:gd name="connsiteX35" fmla="*/ 4270133 w 4270133"/>
              <a:gd name="connsiteY35" fmla="*/ 6858000 h 6858000"/>
              <a:gd name="connsiteX36" fmla="*/ 0 w 4270133"/>
              <a:gd name="connsiteY36" fmla="*/ 6858000 h 6858000"/>
              <a:gd name="connsiteX37" fmla="*/ 0 w 4270133"/>
              <a:gd name="connsiteY37"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721172 w 4270133"/>
              <a:gd name="connsiteY11" fmla="*/ 564224 h 6858000"/>
              <a:gd name="connsiteX12" fmla="*/ 3585710 w 4270133"/>
              <a:gd name="connsiteY12" fmla="*/ 641481 h 6858000"/>
              <a:gd name="connsiteX13" fmla="*/ 3560059 w 4270133"/>
              <a:gd name="connsiteY13" fmla="*/ 615325 h 6858000"/>
              <a:gd name="connsiteX14" fmla="*/ 3560059 w 4270133"/>
              <a:gd name="connsiteY14" fmla="*/ 611858 h 6858000"/>
              <a:gd name="connsiteX15" fmla="*/ 3560059 w 4270133"/>
              <a:gd name="connsiteY15" fmla="*/ 609076 h 6858000"/>
              <a:gd name="connsiteX16" fmla="*/ 3560058 w 4270133"/>
              <a:gd name="connsiteY16" fmla="*/ 609076 h 6858000"/>
              <a:gd name="connsiteX17" fmla="*/ 3558488 w 4270133"/>
              <a:gd name="connsiteY17" fmla="*/ 524982 h 6858000"/>
              <a:gd name="connsiteX18" fmla="*/ 3557828 w 4270133"/>
              <a:gd name="connsiteY18" fmla="*/ 521721 h 6858000"/>
              <a:gd name="connsiteX19" fmla="*/ 3572075 w 4270133"/>
              <a:gd name="connsiteY19" fmla="*/ 500271 h 6858000"/>
              <a:gd name="connsiteX20" fmla="*/ 3579506 w 4270133"/>
              <a:gd name="connsiteY20" fmla="*/ 498774 h 6858000"/>
              <a:gd name="connsiteX21" fmla="*/ 3579482 w 4270133"/>
              <a:gd name="connsiteY21" fmla="*/ 498442 h 6858000"/>
              <a:gd name="connsiteX22" fmla="*/ 3606823 w 4270133"/>
              <a:gd name="connsiteY22" fmla="*/ 495886 h 6858000"/>
              <a:gd name="connsiteX23" fmla="*/ 3617314 w 4270133"/>
              <a:gd name="connsiteY23" fmla="*/ 495676 h 6858000"/>
              <a:gd name="connsiteX24" fmla="*/ 3617394 w 4270133"/>
              <a:gd name="connsiteY24" fmla="*/ 495660 h 6858000"/>
              <a:gd name="connsiteX25" fmla="*/ 3617460 w 4270133"/>
              <a:gd name="connsiteY25" fmla="*/ 495673 h 6858000"/>
              <a:gd name="connsiteX26" fmla="*/ 3618132 w 4270133"/>
              <a:gd name="connsiteY26" fmla="*/ 495659 h 6858000"/>
              <a:gd name="connsiteX27" fmla="*/ 3702503 w 4270133"/>
              <a:gd name="connsiteY27" fmla="*/ 349989 h 6858000"/>
              <a:gd name="connsiteX28" fmla="*/ 3490413 w 4270133"/>
              <a:gd name="connsiteY28" fmla="*/ 571943 h 6858000"/>
              <a:gd name="connsiteX29" fmla="*/ 3702503 w 4270133"/>
              <a:gd name="connsiteY29" fmla="*/ 793897 h 6858000"/>
              <a:gd name="connsiteX30" fmla="*/ 3914592 w 4270133"/>
              <a:gd name="connsiteY30" fmla="*/ 571943 h 6858000"/>
              <a:gd name="connsiteX31" fmla="*/ 3702503 w 4270133"/>
              <a:gd name="connsiteY31" fmla="*/ 349989 h 6858000"/>
              <a:gd name="connsiteX32" fmla="*/ 0 w 4270133"/>
              <a:gd name="connsiteY32" fmla="*/ 0 h 6858000"/>
              <a:gd name="connsiteX33" fmla="*/ 4270133 w 4270133"/>
              <a:gd name="connsiteY33" fmla="*/ 0 h 6858000"/>
              <a:gd name="connsiteX34" fmla="*/ 4270133 w 4270133"/>
              <a:gd name="connsiteY34" fmla="*/ 6858000 h 6858000"/>
              <a:gd name="connsiteX35" fmla="*/ 0 w 4270133"/>
              <a:gd name="connsiteY35" fmla="*/ 6858000 h 6858000"/>
              <a:gd name="connsiteX36" fmla="*/ 0 w 4270133"/>
              <a:gd name="connsiteY36"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85710 w 4270133"/>
              <a:gd name="connsiteY11" fmla="*/ 641481 h 6858000"/>
              <a:gd name="connsiteX12" fmla="*/ 3560059 w 4270133"/>
              <a:gd name="connsiteY12" fmla="*/ 615325 h 6858000"/>
              <a:gd name="connsiteX13" fmla="*/ 3560059 w 4270133"/>
              <a:gd name="connsiteY13" fmla="*/ 611858 h 6858000"/>
              <a:gd name="connsiteX14" fmla="*/ 3560059 w 4270133"/>
              <a:gd name="connsiteY14" fmla="*/ 609076 h 6858000"/>
              <a:gd name="connsiteX15" fmla="*/ 3560058 w 4270133"/>
              <a:gd name="connsiteY15" fmla="*/ 609076 h 6858000"/>
              <a:gd name="connsiteX16" fmla="*/ 3558488 w 4270133"/>
              <a:gd name="connsiteY16" fmla="*/ 524982 h 6858000"/>
              <a:gd name="connsiteX17" fmla="*/ 3557828 w 4270133"/>
              <a:gd name="connsiteY17" fmla="*/ 521721 h 6858000"/>
              <a:gd name="connsiteX18" fmla="*/ 3572075 w 4270133"/>
              <a:gd name="connsiteY18" fmla="*/ 500271 h 6858000"/>
              <a:gd name="connsiteX19" fmla="*/ 3579506 w 4270133"/>
              <a:gd name="connsiteY19" fmla="*/ 498774 h 6858000"/>
              <a:gd name="connsiteX20" fmla="*/ 3579482 w 4270133"/>
              <a:gd name="connsiteY20" fmla="*/ 498442 h 6858000"/>
              <a:gd name="connsiteX21" fmla="*/ 3606823 w 4270133"/>
              <a:gd name="connsiteY21" fmla="*/ 495886 h 6858000"/>
              <a:gd name="connsiteX22" fmla="*/ 3617314 w 4270133"/>
              <a:gd name="connsiteY22" fmla="*/ 495676 h 6858000"/>
              <a:gd name="connsiteX23" fmla="*/ 3617394 w 4270133"/>
              <a:gd name="connsiteY23" fmla="*/ 495660 h 6858000"/>
              <a:gd name="connsiteX24" fmla="*/ 3617460 w 4270133"/>
              <a:gd name="connsiteY24" fmla="*/ 495673 h 6858000"/>
              <a:gd name="connsiteX25" fmla="*/ 3618132 w 4270133"/>
              <a:gd name="connsiteY25" fmla="*/ 495659 h 6858000"/>
              <a:gd name="connsiteX26" fmla="*/ 3702503 w 4270133"/>
              <a:gd name="connsiteY26" fmla="*/ 349989 h 6858000"/>
              <a:gd name="connsiteX27" fmla="*/ 3490413 w 4270133"/>
              <a:gd name="connsiteY27" fmla="*/ 571943 h 6858000"/>
              <a:gd name="connsiteX28" fmla="*/ 3702503 w 4270133"/>
              <a:gd name="connsiteY28" fmla="*/ 793897 h 6858000"/>
              <a:gd name="connsiteX29" fmla="*/ 3914592 w 4270133"/>
              <a:gd name="connsiteY29" fmla="*/ 571943 h 6858000"/>
              <a:gd name="connsiteX30" fmla="*/ 3702503 w 4270133"/>
              <a:gd name="connsiteY30" fmla="*/ 349989 h 6858000"/>
              <a:gd name="connsiteX31" fmla="*/ 0 w 4270133"/>
              <a:gd name="connsiteY31" fmla="*/ 0 h 6858000"/>
              <a:gd name="connsiteX32" fmla="*/ 4270133 w 4270133"/>
              <a:gd name="connsiteY32" fmla="*/ 0 h 6858000"/>
              <a:gd name="connsiteX33" fmla="*/ 4270133 w 4270133"/>
              <a:gd name="connsiteY33" fmla="*/ 6858000 h 6858000"/>
              <a:gd name="connsiteX34" fmla="*/ 0 w 4270133"/>
              <a:gd name="connsiteY34" fmla="*/ 6858000 h 6858000"/>
              <a:gd name="connsiteX35" fmla="*/ 0 w 4270133"/>
              <a:gd name="connsiteY35"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60059 w 4270133"/>
              <a:gd name="connsiteY11" fmla="*/ 615325 h 6858000"/>
              <a:gd name="connsiteX12" fmla="*/ 3560059 w 4270133"/>
              <a:gd name="connsiteY12" fmla="*/ 611858 h 6858000"/>
              <a:gd name="connsiteX13" fmla="*/ 3560059 w 4270133"/>
              <a:gd name="connsiteY13" fmla="*/ 609076 h 6858000"/>
              <a:gd name="connsiteX14" fmla="*/ 3560058 w 4270133"/>
              <a:gd name="connsiteY14" fmla="*/ 609076 h 6858000"/>
              <a:gd name="connsiteX15" fmla="*/ 3558488 w 4270133"/>
              <a:gd name="connsiteY15" fmla="*/ 524982 h 6858000"/>
              <a:gd name="connsiteX16" fmla="*/ 3557828 w 4270133"/>
              <a:gd name="connsiteY16" fmla="*/ 521721 h 6858000"/>
              <a:gd name="connsiteX17" fmla="*/ 3572075 w 4270133"/>
              <a:gd name="connsiteY17" fmla="*/ 500271 h 6858000"/>
              <a:gd name="connsiteX18" fmla="*/ 3579506 w 4270133"/>
              <a:gd name="connsiteY18" fmla="*/ 498774 h 6858000"/>
              <a:gd name="connsiteX19" fmla="*/ 3579482 w 4270133"/>
              <a:gd name="connsiteY19" fmla="*/ 498442 h 6858000"/>
              <a:gd name="connsiteX20" fmla="*/ 3606823 w 4270133"/>
              <a:gd name="connsiteY20" fmla="*/ 495886 h 6858000"/>
              <a:gd name="connsiteX21" fmla="*/ 3617314 w 4270133"/>
              <a:gd name="connsiteY21" fmla="*/ 495676 h 6858000"/>
              <a:gd name="connsiteX22" fmla="*/ 3617394 w 4270133"/>
              <a:gd name="connsiteY22" fmla="*/ 495660 h 6858000"/>
              <a:gd name="connsiteX23" fmla="*/ 3617460 w 4270133"/>
              <a:gd name="connsiteY23" fmla="*/ 495673 h 6858000"/>
              <a:gd name="connsiteX24" fmla="*/ 3618132 w 4270133"/>
              <a:gd name="connsiteY24" fmla="*/ 495659 h 6858000"/>
              <a:gd name="connsiteX25" fmla="*/ 3702503 w 4270133"/>
              <a:gd name="connsiteY25" fmla="*/ 349989 h 6858000"/>
              <a:gd name="connsiteX26" fmla="*/ 3490413 w 4270133"/>
              <a:gd name="connsiteY26" fmla="*/ 571943 h 6858000"/>
              <a:gd name="connsiteX27" fmla="*/ 3702503 w 4270133"/>
              <a:gd name="connsiteY27" fmla="*/ 793897 h 6858000"/>
              <a:gd name="connsiteX28" fmla="*/ 3914592 w 4270133"/>
              <a:gd name="connsiteY28" fmla="*/ 571943 h 6858000"/>
              <a:gd name="connsiteX29" fmla="*/ 3702503 w 4270133"/>
              <a:gd name="connsiteY29" fmla="*/ 349989 h 6858000"/>
              <a:gd name="connsiteX30" fmla="*/ 0 w 4270133"/>
              <a:gd name="connsiteY30" fmla="*/ 0 h 6858000"/>
              <a:gd name="connsiteX31" fmla="*/ 4270133 w 4270133"/>
              <a:gd name="connsiteY31" fmla="*/ 0 h 6858000"/>
              <a:gd name="connsiteX32" fmla="*/ 4270133 w 4270133"/>
              <a:gd name="connsiteY32" fmla="*/ 6858000 h 6858000"/>
              <a:gd name="connsiteX33" fmla="*/ 0 w 4270133"/>
              <a:gd name="connsiteY33" fmla="*/ 6858000 h 6858000"/>
              <a:gd name="connsiteX34" fmla="*/ 0 w 4270133"/>
              <a:gd name="connsiteY34"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649038 w 4270133"/>
              <a:gd name="connsiteY10" fmla="*/ 565393 h 6858000"/>
              <a:gd name="connsiteX11" fmla="*/ 3560059 w 4270133"/>
              <a:gd name="connsiteY11" fmla="*/ 615325 h 6858000"/>
              <a:gd name="connsiteX12" fmla="*/ 3560059 w 4270133"/>
              <a:gd name="connsiteY12" fmla="*/ 611858 h 6858000"/>
              <a:gd name="connsiteX13" fmla="*/ 3560059 w 4270133"/>
              <a:gd name="connsiteY13" fmla="*/ 609076 h 6858000"/>
              <a:gd name="connsiteX14" fmla="*/ 3558488 w 4270133"/>
              <a:gd name="connsiteY14" fmla="*/ 524982 h 6858000"/>
              <a:gd name="connsiteX15" fmla="*/ 3557828 w 4270133"/>
              <a:gd name="connsiteY15" fmla="*/ 521721 h 6858000"/>
              <a:gd name="connsiteX16" fmla="*/ 3572075 w 4270133"/>
              <a:gd name="connsiteY16" fmla="*/ 500271 h 6858000"/>
              <a:gd name="connsiteX17" fmla="*/ 3579506 w 4270133"/>
              <a:gd name="connsiteY17" fmla="*/ 498774 h 6858000"/>
              <a:gd name="connsiteX18" fmla="*/ 3579482 w 4270133"/>
              <a:gd name="connsiteY18" fmla="*/ 498442 h 6858000"/>
              <a:gd name="connsiteX19" fmla="*/ 3606823 w 4270133"/>
              <a:gd name="connsiteY19" fmla="*/ 495886 h 6858000"/>
              <a:gd name="connsiteX20" fmla="*/ 3617314 w 4270133"/>
              <a:gd name="connsiteY20" fmla="*/ 495676 h 6858000"/>
              <a:gd name="connsiteX21" fmla="*/ 3617394 w 4270133"/>
              <a:gd name="connsiteY21" fmla="*/ 495660 h 6858000"/>
              <a:gd name="connsiteX22" fmla="*/ 3617460 w 4270133"/>
              <a:gd name="connsiteY22" fmla="*/ 495673 h 6858000"/>
              <a:gd name="connsiteX23" fmla="*/ 3618132 w 4270133"/>
              <a:gd name="connsiteY23" fmla="*/ 495659 h 6858000"/>
              <a:gd name="connsiteX24" fmla="*/ 3702503 w 4270133"/>
              <a:gd name="connsiteY24" fmla="*/ 349989 h 6858000"/>
              <a:gd name="connsiteX25" fmla="*/ 3490413 w 4270133"/>
              <a:gd name="connsiteY25" fmla="*/ 571943 h 6858000"/>
              <a:gd name="connsiteX26" fmla="*/ 3702503 w 4270133"/>
              <a:gd name="connsiteY26" fmla="*/ 793897 h 6858000"/>
              <a:gd name="connsiteX27" fmla="*/ 3914592 w 4270133"/>
              <a:gd name="connsiteY27" fmla="*/ 571943 h 6858000"/>
              <a:gd name="connsiteX28" fmla="*/ 3702503 w 4270133"/>
              <a:gd name="connsiteY28" fmla="*/ 349989 h 6858000"/>
              <a:gd name="connsiteX29" fmla="*/ 0 w 4270133"/>
              <a:gd name="connsiteY29" fmla="*/ 0 h 6858000"/>
              <a:gd name="connsiteX30" fmla="*/ 4270133 w 4270133"/>
              <a:gd name="connsiteY30" fmla="*/ 0 h 6858000"/>
              <a:gd name="connsiteX31" fmla="*/ 4270133 w 4270133"/>
              <a:gd name="connsiteY31" fmla="*/ 6858000 h 6858000"/>
              <a:gd name="connsiteX32" fmla="*/ 0 w 4270133"/>
              <a:gd name="connsiteY32" fmla="*/ 6858000 h 6858000"/>
              <a:gd name="connsiteX33" fmla="*/ 0 w 4270133"/>
              <a:gd name="connsiteY33"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627339 w 4270133"/>
              <a:gd name="connsiteY9" fmla="*/ 566955 h 6858000"/>
              <a:gd name="connsiteX10" fmla="*/ 3560059 w 4270133"/>
              <a:gd name="connsiteY10" fmla="*/ 615325 h 6858000"/>
              <a:gd name="connsiteX11" fmla="*/ 3560059 w 4270133"/>
              <a:gd name="connsiteY11" fmla="*/ 611858 h 6858000"/>
              <a:gd name="connsiteX12" fmla="*/ 3560059 w 4270133"/>
              <a:gd name="connsiteY12" fmla="*/ 609076 h 6858000"/>
              <a:gd name="connsiteX13" fmla="*/ 3558488 w 4270133"/>
              <a:gd name="connsiteY13" fmla="*/ 524982 h 6858000"/>
              <a:gd name="connsiteX14" fmla="*/ 3557828 w 4270133"/>
              <a:gd name="connsiteY14" fmla="*/ 521721 h 6858000"/>
              <a:gd name="connsiteX15" fmla="*/ 3572075 w 4270133"/>
              <a:gd name="connsiteY15" fmla="*/ 500271 h 6858000"/>
              <a:gd name="connsiteX16" fmla="*/ 3579506 w 4270133"/>
              <a:gd name="connsiteY16" fmla="*/ 498774 h 6858000"/>
              <a:gd name="connsiteX17" fmla="*/ 3579482 w 4270133"/>
              <a:gd name="connsiteY17" fmla="*/ 498442 h 6858000"/>
              <a:gd name="connsiteX18" fmla="*/ 3606823 w 4270133"/>
              <a:gd name="connsiteY18" fmla="*/ 495886 h 6858000"/>
              <a:gd name="connsiteX19" fmla="*/ 3617314 w 4270133"/>
              <a:gd name="connsiteY19" fmla="*/ 495676 h 6858000"/>
              <a:gd name="connsiteX20" fmla="*/ 3617394 w 4270133"/>
              <a:gd name="connsiteY20" fmla="*/ 495660 h 6858000"/>
              <a:gd name="connsiteX21" fmla="*/ 3617460 w 4270133"/>
              <a:gd name="connsiteY21" fmla="*/ 495673 h 6858000"/>
              <a:gd name="connsiteX22" fmla="*/ 3618132 w 4270133"/>
              <a:gd name="connsiteY22" fmla="*/ 495659 h 6858000"/>
              <a:gd name="connsiteX23" fmla="*/ 3702503 w 4270133"/>
              <a:gd name="connsiteY23" fmla="*/ 349989 h 6858000"/>
              <a:gd name="connsiteX24" fmla="*/ 3490413 w 4270133"/>
              <a:gd name="connsiteY24" fmla="*/ 571943 h 6858000"/>
              <a:gd name="connsiteX25" fmla="*/ 3702503 w 4270133"/>
              <a:gd name="connsiteY25" fmla="*/ 793897 h 6858000"/>
              <a:gd name="connsiteX26" fmla="*/ 3914592 w 4270133"/>
              <a:gd name="connsiteY26" fmla="*/ 571943 h 6858000"/>
              <a:gd name="connsiteX27" fmla="*/ 3702503 w 4270133"/>
              <a:gd name="connsiteY27" fmla="*/ 349989 h 6858000"/>
              <a:gd name="connsiteX28" fmla="*/ 0 w 4270133"/>
              <a:gd name="connsiteY28" fmla="*/ 0 h 6858000"/>
              <a:gd name="connsiteX29" fmla="*/ 4270133 w 4270133"/>
              <a:gd name="connsiteY29" fmla="*/ 0 h 6858000"/>
              <a:gd name="connsiteX30" fmla="*/ 4270133 w 4270133"/>
              <a:gd name="connsiteY30" fmla="*/ 6858000 h 6858000"/>
              <a:gd name="connsiteX31" fmla="*/ 0 w 4270133"/>
              <a:gd name="connsiteY31" fmla="*/ 6858000 h 6858000"/>
              <a:gd name="connsiteX32" fmla="*/ 0 w 4270133"/>
              <a:gd name="connsiteY32"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627339 w 4270133"/>
              <a:gd name="connsiteY8" fmla="*/ 523390 h 6858000"/>
              <a:gd name="connsiteX9" fmla="*/ 3560059 w 4270133"/>
              <a:gd name="connsiteY9" fmla="*/ 615325 h 6858000"/>
              <a:gd name="connsiteX10" fmla="*/ 3560059 w 4270133"/>
              <a:gd name="connsiteY10" fmla="*/ 611858 h 6858000"/>
              <a:gd name="connsiteX11" fmla="*/ 3560059 w 4270133"/>
              <a:gd name="connsiteY11" fmla="*/ 609076 h 6858000"/>
              <a:gd name="connsiteX12" fmla="*/ 3558488 w 4270133"/>
              <a:gd name="connsiteY12" fmla="*/ 524982 h 6858000"/>
              <a:gd name="connsiteX13" fmla="*/ 3557828 w 4270133"/>
              <a:gd name="connsiteY13" fmla="*/ 521721 h 6858000"/>
              <a:gd name="connsiteX14" fmla="*/ 3572075 w 4270133"/>
              <a:gd name="connsiteY14" fmla="*/ 500271 h 6858000"/>
              <a:gd name="connsiteX15" fmla="*/ 3579506 w 4270133"/>
              <a:gd name="connsiteY15" fmla="*/ 498774 h 6858000"/>
              <a:gd name="connsiteX16" fmla="*/ 3579482 w 4270133"/>
              <a:gd name="connsiteY16" fmla="*/ 498442 h 6858000"/>
              <a:gd name="connsiteX17" fmla="*/ 3606823 w 4270133"/>
              <a:gd name="connsiteY17" fmla="*/ 495886 h 6858000"/>
              <a:gd name="connsiteX18" fmla="*/ 3617314 w 4270133"/>
              <a:gd name="connsiteY18" fmla="*/ 495676 h 6858000"/>
              <a:gd name="connsiteX19" fmla="*/ 3617394 w 4270133"/>
              <a:gd name="connsiteY19" fmla="*/ 495660 h 6858000"/>
              <a:gd name="connsiteX20" fmla="*/ 3617460 w 4270133"/>
              <a:gd name="connsiteY20" fmla="*/ 495673 h 6858000"/>
              <a:gd name="connsiteX21" fmla="*/ 3618132 w 4270133"/>
              <a:gd name="connsiteY21" fmla="*/ 495659 h 6858000"/>
              <a:gd name="connsiteX22" fmla="*/ 3702503 w 4270133"/>
              <a:gd name="connsiteY22" fmla="*/ 349989 h 6858000"/>
              <a:gd name="connsiteX23" fmla="*/ 3490413 w 4270133"/>
              <a:gd name="connsiteY23" fmla="*/ 571943 h 6858000"/>
              <a:gd name="connsiteX24" fmla="*/ 3702503 w 4270133"/>
              <a:gd name="connsiteY24" fmla="*/ 793897 h 6858000"/>
              <a:gd name="connsiteX25" fmla="*/ 3914592 w 4270133"/>
              <a:gd name="connsiteY25" fmla="*/ 571943 h 6858000"/>
              <a:gd name="connsiteX26" fmla="*/ 3702503 w 4270133"/>
              <a:gd name="connsiteY26" fmla="*/ 349989 h 6858000"/>
              <a:gd name="connsiteX27" fmla="*/ 0 w 4270133"/>
              <a:gd name="connsiteY27" fmla="*/ 0 h 6858000"/>
              <a:gd name="connsiteX28" fmla="*/ 4270133 w 4270133"/>
              <a:gd name="connsiteY28" fmla="*/ 0 h 6858000"/>
              <a:gd name="connsiteX29" fmla="*/ 4270133 w 4270133"/>
              <a:gd name="connsiteY29" fmla="*/ 6858000 h 6858000"/>
              <a:gd name="connsiteX30" fmla="*/ 0 w 4270133"/>
              <a:gd name="connsiteY30" fmla="*/ 6858000 h 6858000"/>
              <a:gd name="connsiteX31" fmla="*/ 0 w 4270133"/>
              <a:gd name="connsiteY31" fmla="*/ 0 h 6858000"/>
              <a:gd name="connsiteX0" fmla="*/ 3618132 w 4270133"/>
              <a:gd name="connsiteY0" fmla="*/ 495659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617460 w 4270133"/>
              <a:gd name="connsiteY19" fmla="*/ 495673 h 6858000"/>
              <a:gd name="connsiteX20" fmla="*/ 3618132 w 4270133"/>
              <a:gd name="connsiteY20" fmla="*/ 495659 h 6858000"/>
              <a:gd name="connsiteX21" fmla="*/ 3702503 w 4270133"/>
              <a:gd name="connsiteY21" fmla="*/ 349989 h 6858000"/>
              <a:gd name="connsiteX22" fmla="*/ 3490413 w 4270133"/>
              <a:gd name="connsiteY22" fmla="*/ 571943 h 6858000"/>
              <a:gd name="connsiteX23" fmla="*/ 3702503 w 4270133"/>
              <a:gd name="connsiteY23" fmla="*/ 793897 h 6858000"/>
              <a:gd name="connsiteX24" fmla="*/ 3914592 w 4270133"/>
              <a:gd name="connsiteY24" fmla="*/ 571943 h 6858000"/>
              <a:gd name="connsiteX25" fmla="*/ 3702503 w 4270133"/>
              <a:gd name="connsiteY25" fmla="*/ 349989 h 6858000"/>
              <a:gd name="connsiteX26" fmla="*/ 0 w 4270133"/>
              <a:gd name="connsiteY26" fmla="*/ 0 h 6858000"/>
              <a:gd name="connsiteX27" fmla="*/ 4270133 w 4270133"/>
              <a:gd name="connsiteY27" fmla="*/ 0 h 6858000"/>
              <a:gd name="connsiteX28" fmla="*/ 4270133 w 4270133"/>
              <a:gd name="connsiteY28" fmla="*/ 6858000 h 6858000"/>
              <a:gd name="connsiteX29" fmla="*/ 0 w 4270133"/>
              <a:gd name="connsiteY29" fmla="*/ 6858000 h 6858000"/>
              <a:gd name="connsiteX30" fmla="*/ 0 w 4270133"/>
              <a:gd name="connsiteY30" fmla="*/ 0 h 6858000"/>
              <a:gd name="connsiteX0" fmla="*/ 3617460 w 4270133"/>
              <a:gd name="connsiteY0" fmla="*/ 495673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617460 w 4270133"/>
              <a:gd name="connsiteY19" fmla="*/ 495673 h 6858000"/>
              <a:gd name="connsiteX20" fmla="*/ 3702503 w 4270133"/>
              <a:gd name="connsiteY20" fmla="*/ 349989 h 6858000"/>
              <a:gd name="connsiteX21" fmla="*/ 3490413 w 4270133"/>
              <a:gd name="connsiteY21" fmla="*/ 571943 h 6858000"/>
              <a:gd name="connsiteX22" fmla="*/ 3702503 w 4270133"/>
              <a:gd name="connsiteY22" fmla="*/ 793897 h 6858000"/>
              <a:gd name="connsiteX23" fmla="*/ 3914592 w 4270133"/>
              <a:gd name="connsiteY23" fmla="*/ 571943 h 6858000"/>
              <a:gd name="connsiteX24" fmla="*/ 3702503 w 4270133"/>
              <a:gd name="connsiteY24" fmla="*/ 349989 h 6858000"/>
              <a:gd name="connsiteX25" fmla="*/ 0 w 4270133"/>
              <a:gd name="connsiteY25" fmla="*/ 0 h 6858000"/>
              <a:gd name="connsiteX26" fmla="*/ 4270133 w 4270133"/>
              <a:gd name="connsiteY26" fmla="*/ 0 h 6858000"/>
              <a:gd name="connsiteX27" fmla="*/ 4270133 w 4270133"/>
              <a:gd name="connsiteY27" fmla="*/ 6858000 h 6858000"/>
              <a:gd name="connsiteX28" fmla="*/ 0 w 4270133"/>
              <a:gd name="connsiteY28" fmla="*/ 6858000 h 6858000"/>
              <a:gd name="connsiteX29" fmla="*/ 0 w 4270133"/>
              <a:gd name="connsiteY29" fmla="*/ 0 h 6858000"/>
              <a:gd name="connsiteX0" fmla="*/ 3617394 w 4270133"/>
              <a:gd name="connsiteY0" fmla="*/ 495660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617394 w 4270133"/>
              <a:gd name="connsiteY18" fmla="*/ 495660 h 6858000"/>
              <a:gd name="connsiteX19" fmla="*/ 3702503 w 4270133"/>
              <a:gd name="connsiteY19" fmla="*/ 349989 h 6858000"/>
              <a:gd name="connsiteX20" fmla="*/ 3490413 w 4270133"/>
              <a:gd name="connsiteY20" fmla="*/ 571943 h 6858000"/>
              <a:gd name="connsiteX21" fmla="*/ 3702503 w 4270133"/>
              <a:gd name="connsiteY21" fmla="*/ 793897 h 6858000"/>
              <a:gd name="connsiteX22" fmla="*/ 3914592 w 4270133"/>
              <a:gd name="connsiteY22" fmla="*/ 571943 h 6858000"/>
              <a:gd name="connsiteX23" fmla="*/ 3702503 w 4270133"/>
              <a:gd name="connsiteY23" fmla="*/ 349989 h 6858000"/>
              <a:gd name="connsiteX24" fmla="*/ 0 w 4270133"/>
              <a:gd name="connsiteY24" fmla="*/ 0 h 6858000"/>
              <a:gd name="connsiteX25" fmla="*/ 4270133 w 4270133"/>
              <a:gd name="connsiteY25" fmla="*/ 0 h 6858000"/>
              <a:gd name="connsiteX26" fmla="*/ 4270133 w 4270133"/>
              <a:gd name="connsiteY26" fmla="*/ 6858000 h 6858000"/>
              <a:gd name="connsiteX27" fmla="*/ 0 w 4270133"/>
              <a:gd name="connsiteY27" fmla="*/ 6858000 h 6858000"/>
              <a:gd name="connsiteX28" fmla="*/ 0 w 4270133"/>
              <a:gd name="connsiteY28" fmla="*/ 0 h 6858000"/>
              <a:gd name="connsiteX0" fmla="*/ 3617314 w 4270133"/>
              <a:gd name="connsiteY0" fmla="*/ 495676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617314 w 4270133"/>
              <a:gd name="connsiteY17" fmla="*/ 495676 h 6858000"/>
              <a:gd name="connsiteX18" fmla="*/ 3702503 w 4270133"/>
              <a:gd name="connsiteY18" fmla="*/ 349989 h 6858000"/>
              <a:gd name="connsiteX19" fmla="*/ 3490413 w 4270133"/>
              <a:gd name="connsiteY19" fmla="*/ 571943 h 6858000"/>
              <a:gd name="connsiteX20" fmla="*/ 3702503 w 4270133"/>
              <a:gd name="connsiteY20" fmla="*/ 793897 h 6858000"/>
              <a:gd name="connsiteX21" fmla="*/ 3914592 w 4270133"/>
              <a:gd name="connsiteY21" fmla="*/ 571943 h 6858000"/>
              <a:gd name="connsiteX22" fmla="*/ 3702503 w 4270133"/>
              <a:gd name="connsiteY22" fmla="*/ 349989 h 6858000"/>
              <a:gd name="connsiteX23" fmla="*/ 0 w 4270133"/>
              <a:gd name="connsiteY23" fmla="*/ 0 h 6858000"/>
              <a:gd name="connsiteX24" fmla="*/ 4270133 w 4270133"/>
              <a:gd name="connsiteY24" fmla="*/ 0 h 6858000"/>
              <a:gd name="connsiteX25" fmla="*/ 4270133 w 4270133"/>
              <a:gd name="connsiteY25" fmla="*/ 6858000 h 6858000"/>
              <a:gd name="connsiteX26" fmla="*/ 0 w 4270133"/>
              <a:gd name="connsiteY26" fmla="*/ 6858000 h 6858000"/>
              <a:gd name="connsiteX27" fmla="*/ 0 w 4270133"/>
              <a:gd name="connsiteY27" fmla="*/ 0 h 6858000"/>
              <a:gd name="connsiteX0" fmla="*/ 3606823 w 4270133"/>
              <a:gd name="connsiteY0" fmla="*/ 495886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606823 w 4270133"/>
              <a:gd name="connsiteY16" fmla="*/ 495886 h 6858000"/>
              <a:gd name="connsiteX17" fmla="*/ 3702503 w 4270133"/>
              <a:gd name="connsiteY17" fmla="*/ 349989 h 6858000"/>
              <a:gd name="connsiteX18" fmla="*/ 3490413 w 4270133"/>
              <a:gd name="connsiteY18" fmla="*/ 571943 h 6858000"/>
              <a:gd name="connsiteX19" fmla="*/ 3702503 w 4270133"/>
              <a:gd name="connsiteY19" fmla="*/ 793897 h 6858000"/>
              <a:gd name="connsiteX20" fmla="*/ 3914592 w 4270133"/>
              <a:gd name="connsiteY20" fmla="*/ 571943 h 6858000"/>
              <a:gd name="connsiteX21" fmla="*/ 3702503 w 4270133"/>
              <a:gd name="connsiteY21" fmla="*/ 349989 h 6858000"/>
              <a:gd name="connsiteX22" fmla="*/ 0 w 4270133"/>
              <a:gd name="connsiteY22" fmla="*/ 0 h 6858000"/>
              <a:gd name="connsiteX23" fmla="*/ 4270133 w 4270133"/>
              <a:gd name="connsiteY23" fmla="*/ 0 h 6858000"/>
              <a:gd name="connsiteX24" fmla="*/ 4270133 w 4270133"/>
              <a:gd name="connsiteY24" fmla="*/ 6858000 h 6858000"/>
              <a:gd name="connsiteX25" fmla="*/ 0 w 4270133"/>
              <a:gd name="connsiteY25" fmla="*/ 6858000 h 6858000"/>
              <a:gd name="connsiteX26" fmla="*/ 0 w 4270133"/>
              <a:gd name="connsiteY26"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626962 w 4270133"/>
              <a:gd name="connsiteY7" fmla="*/ 523368 h 6858000"/>
              <a:gd name="connsiteX8" fmla="*/ 3560059 w 4270133"/>
              <a:gd name="connsiteY8" fmla="*/ 615325 h 6858000"/>
              <a:gd name="connsiteX9" fmla="*/ 3560059 w 4270133"/>
              <a:gd name="connsiteY9" fmla="*/ 611858 h 6858000"/>
              <a:gd name="connsiteX10" fmla="*/ 3560059 w 4270133"/>
              <a:gd name="connsiteY10" fmla="*/ 609076 h 6858000"/>
              <a:gd name="connsiteX11" fmla="*/ 3558488 w 4270133"/>
              <a:gd name="connsiteY11" fmla="*/ 524982 h 6858000"/>
              <a:gd name="connsiteX12" fmla="*/ 3557828 w 4270133"/>
              <a:gd name="connsiteY12" fmla="*/ 521721 h 6858000"/>
              <a:gd name="connsiteX13" fmla="*/ 3572075 w 4270133"/>
              <a:gd name="connsiteY13" fmla="*/ 500271 h 6858000"/>
              <a:gd name="connsiteX14" fmla="*/ 3579506 w 4270133"/>
              <a:gd name="connsiteY14" fmla="*/ 498774 h 6858000"/>
              <a:gd name="connsiteX15" fmla="*/ 3579482 w 4270133"/>
              <a:gd name="connsiteY15" fmla="*/ 498442 h 6858000"/>
              <a:gd name="connsiteX16" fmla="*/ 3702503 w 4270133"/>
              <a:gd name="connsiteY16" fmla="*/ 349989 h 6858000"/>
              <a:gd name="connsiteX17" fmla="*/ 3490413 w 4270133"/>
              <a:gd name="connsiteY17" fmla="*/ 571943 h 6858000"/>
              <a:gd name="connsiteX18" fmla="*/ 3702503 w 4270133"/>
              <a:gd name="connsiteY18" fmla="*/ 793897 h 6858000"/>
              <a:gd name="connsiteX19" fmla="*/ 3914592 w 4270133"/>
              <a:gd name="connsiteY19" fmla="*/ 571943 h 6858000"/>
              <a:gd name="connsiteX20" fmla="*/ 3702503 w 4270133"/>
              <a:gd name="connsiteY20" fmla="*/ 349989 h 6858000"/>
              <a:gd name="connsiteX21" fmla="*/ 0 w 4270133"/>
              <a:gd name="connsiteY21" fmla="*/ 0 h 6858000"/>
              <a:gd name="connsiteX22" fmla="*/ 4270133 w 4270133"/>
              <a:gd name="connsiteY22" fmla="*/ 0 h 6858000"/>
              <a:gd name="connsiteX23" fmla="*/ 4270133 w 4270133"/>
              <a:gd name="connsiteY23" fmla="*/ 6858000 h 6858000"/>
              <a:gd name="connsiteX24" fmla="*/ 0 w 4270133"/>
              <a:gd name="connsiteY24" fmla="*/ 6858000 h 6858000"/>
              <a:gd name="connsiteX25" fmla="*/ 0 w 4270133"/>
              <a:gd name="connsiteY25"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626962 w 4270133"/>
              <a:gd name="connsiteY6" fmla="*/ 505208 h 6858000"/>
              <a:gd name="connsiteX7" fmla="*/ 3560059 w 4270133"/>
              <a:gd name="connsiteY7" fmla="*/ 615325 h 6858000"/>
              <a:gd name="connsiteX8" fmla="*/ 3560059 w 4270133"/>
              <a:gd name="connsiteY8" fmla="*/ 611858 h 6858000"/>
              <a:gd name="connsiteX9" fmla="*/ 3560059 w 4270133"/>
              <a:gd name="connsiteY9" fmla="*/ 609076 h 6858000"/>
              <a:gd name="connsiteX10" fmla="*/ 3558488 w 4270133"/>
              <a:gd name="connsiteY10" fmla="*/ 524982 h 6858000"/>
              <a:gd name="connsiteX11" fmla="*/ 3557828 w 4270133"/>
              <a:gd name="connsiteY11" fmla="*/ 521721 h 6858000"/>
              <a:gd name="connsiteX12" fmla="*/ 3572075 w 4270133"/>
              <a:gd name="connsiteY12" fmla="*/ 500271 h 6858000"/>
              <a:gd name="connsiteX13" fmla="*/ 3579506 w 4270133"/>
              <a:gd name="connsiteY13" fmla="*/ 498774 h 6858000"/>
              <a:gd name="connsiteX14" fmla="*/ 3579482 w 4270133"/>
              <a:gd name="connsiteY14" fmla="*/ 498442 h 6858000"/>
              <a:gd name="connsiteX15" fmla="*/ 3702503 w 4270133"/>
              <a:gd name="connsiteY15" fmla="*/ 349989 h 6858000"/>
              <a:gd name="connsiteX16" fmla="*/ 3490413 w 4270133"/>
              <a:gd name="connsiteY16" fmla="*/ 571943 h 6858000"/>
              <a:gd name="connsiteX17" fmla="*/ 3702503 w 4270133"/>
              <a:gd name="connsiteY17" fmla="*/ 793897 h 6858000"/>
              <a:gd name="connsiteX18" fmla="*/ 3914592 w 4270133"/>
              <a:gd name="connsiteY18" fmla="*/ 571943 h 6858000"/>
              <a:gd name="connsiteX19" fmla="*/ 3702503 w 4270133"/>
              <a:gd name="connsiteY19" fmla="*/ 349989 h 6858000"/>
              <a:gd name="connsiteX20" fmla="*/ 0 w 4270133"/>
              <a:gd name="connsiteY20" fmla="*/ 0 h 6858000"/>
              <a:gd name="connsiteX21" fmla="*/ 4270133 w 4270133"/>
              <a:gd name="connsiteY21" fmla="*/ 0 h 6858000"/>
              <a:gd name="connsiteX22" fmla="*/ 4270133 w 4270133"/>
              <a:gd name="connsiteY22" fmla="*/ 6858000 h 6858000"/>
              <a:gd name="connsiteX23" fmla="*/ 0 w 4270133"/>
              <a:gd name="connsiteY23" fmla="*/ 6858000 h 6858000"/>
              <a:gd name="connsiteX24" fmla="*/ 0 w 4270133"/>
              <a:gd name="connsiteY24"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626962 w 4270133"/>
              <a:gd name="connsiteY5" fmla="*/ 505028 h 6858000"/>
              <a:gd name="connsiteX6" fmla="*/ 3560059 w 4270133"/>
              <a:gd name="connsiteY6" fmla="*/ 615325 h 6858000"/>
              <a:gd name="connsiteX7" fmla="*/ 3560059 w 4270133"/>
              <a:gd name="connsiteY7" fmla="*/ 611858 h 6858000"/>
              <a:gd name="connsiteX8" fmla="*/ 3560059 w 4270133"/>
              <a:gd name="connsiteY8" fmla="*/ 609076 h 6858000"/>
              <a:gd name="connsiteX9" fmla="*/ 3558488 w 4270133"/>
              <a:gd name="connsiteY9" fmla="*/ 524982 h 6858000"/>
              <a:gd name="connsiteX10" fmla="*/ 3557828 w 4270133"/>
              <a:gd name="connsiteY10" fmla="*/ 521721 h 6858000"/>
              <a:gd name="connsiteX11" fmla="*/ 3572075 w 4270133"/>
              <a:gd name="connsiteY11" fmla="*/ 500271 h 6858000"/>
              <a:gd name="connsiteX12" fmla="*/ 3579506 w 4270133"/>
              <a:gd name="connsiteY12" fmla="*/ 498774 h 6858000"/>
              <a:gd name="connsiteX13" fmla="*/ 3579482 w 4270133"/>
              <a:gd name="connsiteY13" fmla="*/ 498442 h 6858000"/>
              <a:gd name="connsiteX14" fmla="*/ 3702503 w 4270133"/>
              <a:gd name="connsiteY14" fmla="*/ 349989 h 6858000"/>
              <a:gd name="connsiteX15" fmla="*/ 3490413 w 4270133"/>
              <a:gd name="connsiteY15" fmla="*/ 571943 h 6858000"/>
              <a:gd name="connsiteX16" fmla="*/ 3702503 w 4270133"/>
              <a:gd name="connsiteY16" fmla="*/ 793897 h 6858000"/>
              <a:gd name="connsiteX17" fmla="*/ 3914592 w 4270133"/>
              <a:gd name="connsiteY17" fmla="*/ 571943 h 6858000"/>
              <a:gd name="connsiteX18" fmla="*/ 3702503 w 4270133"/>
              <a:gd name="connsiteY18" fmla="*/ 349989 h 6858000"/>
              <a:gd name="connsiteX19" fmla="*/ 0 w 4270133"/>
              <a:gd name="connsiteY19" fmla="*/ 0 h 6858000"/>
              <a:gd name="connsiteX20" fmla="*/ 4270133 w 4270133"/>
              <a:gd name="connsiteY20" fmla="*/ 0 h 6858000"/>
              <a:gd name="connsiteX21" fmla="*/ 4270133 w 4270133"/>
              <a:gd name="connsiteY21" fmla="*/ 6858000 h 6858000"/>
              <a:gd name="connsiteX22" fmla="*/ 0 w 4270133"/>
              <a:gd name="connsiteY22" fmla="*/ 6858000 h 6858000"/>
              <a:gd name="connsiteX23" fmla="*/ 0 w 4270133"/>
              <a:gd name="connsiteY23" fmla="*/ 0 h 6858000"/>
              <a:gd name="connsiteX0" fmla="*/ 3579482 w 4270133"/>
              <a:gd name="connsiteY0" fmla="*/ 498442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560059 w 4270133"/>
              <a:gd name="connsiteY5" fmla="*/ 615325 h 6858000"/>
              <a:gd name="connsiteX6" fmla="*/ 3560059 w 4270133"/>
              <a:gd name="connsiteY6" fmla="*/ 611858 h 6858000"/>
              <a:gd name="connsiteX7" fmla="*/ 3560059 w 4270133"/>
              <a:gd name="connsiteY7" fmla="*/ 609076 h 6858000"/>
              <a:gd name="connsiteX8" fmla="*/ 3558488 w 4270133"/>
              <a:gd name="connsiteY8" fmla="*/ 524982 h 6858000"/>
              <a:gd name="connsiteX9" fmla="*/ 3557828 w 4270133"/>
              <a:gd name="connsiteY9" fmla="*/ 521721 h 6858000"/>
              <a:gd name="connsiteX10" fmla="*/ 3572075 w 4270133"/>
              <a:gd name="connsiteY10" fmla="*/ 500271 h 6858000"/>
              <a:gd name="connsiteX11" fmla="*/ 3579506 w 4270133"/>
              <a:gd name="connsiteY11" fmla="*/ 498774 h 6858000"/>
              <a:gd name="connsiteX12" fmla="*/ 3579482 w 4270133"/>
              <a:gd name="connsiteY12" fmla="*/ 498442 h 6858000"/>
              <a:gd name="connsiteX13" fmla="*/ 3702503 w 4270133"/>
              <a:gd name="connsiteY13" fmla="*/ 349989 h 6858000"/>
              <a:gd name="connsiteX14" fmla="*/ 3490413 w 4270133"/>
              <a:gd name="connsiteY14" fmla="*/ 571943 h 6858000"/>
              <a:gd name="connsiteX15" fmla="*/ 3702503 w 4270133"/>
              <a:gd name="connsiteY15" fmla="*/ 793897 h 6858000"/>
              <a:gd name="connsiteX16" fmla="*/ 3914592 w 4270133"/>
              <a:gd name="connsiteY16" fmla="*/ 571943 h 6858000"/>
              <a:gd name="connsiteX17" fmla="*/ 3702503 w 4270133"/>
              <a:gd name="connsiteY17" fmla="*/ 349989 h 6858000"/>
              <a:gd name="connsiteX18" fmla="*/ 0 w 4270133"/>
              <a:gd name="connsiteY18" fmla="*/ 0 h 6858000"/>
              <a:gd name="connsiteX19" fmla="*/ 4270133 w 4270133"/>
              <a:gd name="connsiteY19" fmla="*/ 0 h 6858000"/>
              <a:gd name="connsiteX20" fmla="*/ 4270133 w 4270133"/>
              <a:gd name="connsiteY20" fmla="*/ 6858000 h 6858000"/>
              <a:gd name="connsiteX21" fmla="*/ 0 w 4270133"/>
              <a:gd name="connsiteY21" fmla="*/ 6858000 h 6858000"/>
              <a:gd name="connsiteX22" fmla="*/ 0 w 4270133"/>
              <a:gd name="connsiteY22" fmla="*/ 0 h 6858000"/>
              <a:gd name="connsiteX0" fmla="*/ 3579506 w 4270133"/>
              <a:gd name="connsiteY0" fmla="*/ 498774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626907 w 4270133"/>
              <a:gd name="connsiteY4" fmla="*/ 505028 h 6858000"/>
              <a:gd name="connsiteX5" fmla="*/ 3560059 w 4270133"/>
              <a:gd name="connsiteY5" fmla="*/ 615325 h 6858000"/>
              <a:gd name="connsiteX6" fmla="*/ 3560059 w 4270133"/>
              <a:gd name="connsiteY6" fmla="*/ 611858 h 6858000"/>
              <a:gd name="connsiteX7" fmla="*/ 3560059 w 4270133"/>
              <a:gd name="connsiteY7" fmla="*/ 609076 h 6858000"/>
              <a:gd name="connsiteX8" fmla="*/ 3558488 w 4270133"/>
              <a:gd name="connsiteY8" fmla="*/ 524982 h 6858000"/>
              <a:gd name="connsiteX9" fmla="*/ 3557828 w 4270133"/>
              <a:gd name="connsiteY9" fmla="*/ 521721 h 6858000"/>
              <a:gd name="connsiteX10" fmla="*/ 3572075 w 4270133"/>
              <a:gd name="connsiteY10" fmla="*/ 500271 h 6858000"/>
              <a:gd name="connsiteX11" fmla="*/ 3579506 w 4270133"/>
              <a:gd name="connsiteY11" fmla="*/ 498774 h 6858000"/>
              <a:gd name="connsiteX12" fmla="*/ 3702503 w 4270133"/>
              <a:gd name="connsiteY12" fmla="*/ 349989 h 6858000"/>
              <a:gd name="connsiteX13" fmla="*/ 3490413 w 4270133"/>
              <a:gd name="connsiteY13" fmla="*/ 571943 h 6858000"/>
              <a:gd name="connsiteX14" fmla="*/ 3702503 w 4270133"/>
              <a:gd name="connsiteY14" fmla="*/ 793897 h 6858000"/>
              <a:gd name="connsiteX15" fmla="*/ 3914592 w 4270133"/>
              <a:gd name="connsiteY15" fmla="*/ 571943 h 6858000"/>
              <a:gd name="connsiteX16" fmla="*/ 3702503 w 4270133"/>
              <a:gd name="connsiteY16" fmla="*/ 349989 h 6858000"/>
              <a:gd name="connsiteX17" fmla="*/ 0 w 4270133"/>
              <a:gd name="connsiteY17" fmla="*/ 0 h 6858000"/>
              <a:gd name="connsiteX18" fmla="*/ 4270133 w 4270133"/>
              <a:gd name="connsiteY18" fmla="*/ 0 h 6858000"/>
              <a:gd name="connsiteX19" fmla="*/ 4270133 w 4270133"/>
              <a:gd name="connsiteY19" fmla="*/ 6858000 h 6858000"/>
              <a:gd name="connsiteX20" fmla="*/ 0 w 4270133"/>
              <a:gd name="connsiteY20" fmla="*/ 6858000 h 6858000"/>
              <a:gd name="connsiteX21" fmla="*/ 0 w 4270133"/>
              <a:gd name="connsiteY21" fmla="*/ 0 h 6858000"/>
              <a:gd name="connsiteX0" fmla="*/ 3579506 w 4270133"/>
              <a:gd name="connsiteY0" fmla="*/ 498774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560059 w 4270133"/>
              <a:gd name="connsiteY4" fmla="*/ 615325 h 6858000"/>
              <a:gd name="connsiteX5" fmla="*/ 3560059 w 4270133"/>
              <a:gd name="connsiteY5" fmla="*/ 611858 h 6858000"/>
              <a:gd name="connsiteX6" fmla="*/ 3560059 w 4270133"/>
              <a:gd name="connsiteY6" fmla="*/ 609076 h 6858000"/>
              <a:gd name="connsiteX7" fmla="*/ 3558488 w 4270133"/>
              <a:gd name="connsiteY7" fmla="*/ 524982 h 6858000"/>
              <a:gd name="connsiteX8" fmla="*/ 3557828 w 4270133"/>
              <a:gd name="connsiteY8" fmla="*/ 521721 h 6858000"/>
              <a:gd name="connsiteX9" fmla="*/ 3572075 w 4270133"/>
              <a:gd name="connsiteY9" fmla="*/ 500271 h 6858000"/>
              <a:gd name="connsiteX10" fmla="*/ 3579506 w 4270133"/>
              <a:gd name="connsiteY10" fmla="*/ 498774 h 6858000"/>
              <a:gd name="connsiteX11" fmla="*/ 3702503 w 4270133"/>
              <a:gd name="connsiteY11" fmla="*/ 349989 h 6858000"/>
              <a:gd name="connsiteX12" fmla="*/ 3490413 w 4270133"/>
              <a:gd name="connsiteY12" fmla="*/ 571943 h 6858000"/>
              <a:gd name="connsiteX13" fmla="*/ 3702503 w 4270133"/>
              <a:gd name="connsiteY13" fmla="*/ 793897 h 6858000"/>
              <a:gd name="connsiteX14" fmla="*/ 3914592 w 4270133"/>
              <a:gd name="connsiteY14" fmla="*/ 571943 h 6858000"/>
              <a:gd name="connsiteX15" fmla="*/ 3702503 w 4270133"/>
              <a:gd name="connsiteY15" fmla="*/ 349989 h 6858000"/>
              <a:gd name="connsiteX16" fmla="*/ 0 w 4270133"/>
              <a:gd name="connsiteY16" fmla="*/ 0 h 6858000"/>
              <a:gd name="connsiteX17" fmla="*/ 4270133 w 4270133"/>
              <a:gd name="connsiteY17" fmla="*/ 0 h 6858000"/>
              <a:gd name="connsiteX18" fmla="*/ 4270133 w 4270133"/>
              <a:gd name="connsiteY18" fmla="*/ 6858000 h 6858000"/>
              <a:gd name="connsiteX19" fmla="*/ 0 w 4270133"/>
              <a:gd name="connsiteY19" fmla="*/ 6858000 h 6858000"/>
              <a:gd name="connsiteX20" fmla="*/ 0 w 4270133"/>
              <a:gd name="connsiteY20" fmla="*/ 0 h 6858000"/>
              <a:gd name="connsiteX0" fmla="*/ 3572075 w 4270133"/>
              <a:gd name="connsiteY0" fmla="*/ 500271 h 6858000"/>
              <a:gd name="connsiteX1" fmla="*/ 3618152 w 4270133"/>
              <a:gd name="connsiteY1" fmla="*/ 495812 h 6858000"/>
              <a:gd name="connsiteX2" fmla="*/ 3621118 w 4270133"/>
              <a:gd name="connsiteY2" fmla="*/ 496410 h 6858000"/>
              <a:gd name="connsiteX3" fmla="*/ 3625328 w 4270133"/>
              <a:gd name="connsiteY3" fmla="*/ 499870 h 6858000"/>
              <a:gd name="connsiteX4" fmla="*/ 3560059 w 4270133"/>
              <a:gd name="connsiteY4" fmla="*/ 615325 h 6858000"/>
              <a:gd name="connsiteX5" fmla="*/ 3560059 w 4270133"/>
              <a:gd name="connsiteY5" fmla="*/ 611858 h 6858000"/>
              <a:gd name="connsiteX6" fmla="*/ 3560059 w 4270133"/>
              <a:gd name="connsiteY6" fmla="*/ 609076 h 6858000"/>
              <a:gd name="connsiteX7" fmla="*/ 3558488 w 4270133"/>
              <a:gd name="connsiteY7" fmla="*/ 524982 h 6858000"/>
              <a:gd name="connsiteX8" fmla="*/ 3557828 w 4270133"/>
              <a:gd name="connsiteY8" fmla="*/ 521721 h 6858000"/>
              <a:gd name="connsiteX9" fmla="*/ 3572075 w 4270133"/>
              <a:gd name="connsiteY9" fmla="*/ 500271 h 6858000"/>
              <a:gd name="connsiteX10" fmla="*/ 3702503 w 4270133"/>
              <a:gd name="connsiteY10" fmla="*/ 349989 h 6858000"/>
              <a:gd name="connsiteX11" fmla="*/ 3490413 w 4270133"/>
              <a:gd name="connsiteY11" fmla="*/ 571943 h 6858000"/>
              <a:gd name="connsiteX12" fmla="*/ 3702503 w 4270133"/>
              <a:gd name="connsiteY12" fmla="*/ 793897 h 6858000"/>
              <a:gd name="connsiteX13" fmla="*/ 3914592 w 4270133"/>
              <a:gd name="connsiteY13" fmla="*/ 571943 h 6858000"/>
              <a:gd name="connsiteX14" fmla="*/ 3702503 w 4270133"/>
              <a:gd name="connsiteY14" fmla="*/ 349989 h 6858000"/>
              <a:gd name="connsiteX15" fmla="*/ 0 w 4270133"/>
              <a:gd name="connsiteY15" fmla="*/ 0 h 6858000"/>
              <a:gd name="connsiteX16" fmla="*/ 4270133 w 4270133"/>
              <a:gd name="connsiteY16" fmla="*/ 0 h 6858000"/>
              <a:gd name="connsiteX17" fmla="*/ 4270133 w 4270133"/>
              <a:gd name="connsiteY17" fmla="*/ 6858000 h 6858000"/>
              <a:gd name="connsiteX18" fmla="*/ 0 w 4270133"/>
              <a:gd name="connsiteY18" fmla="*/ 6858000 h 6858000"/>
              <a:gd name="connsiteX19" fmla="*/ 0 w 4270133"/>
              <a:gd name="connsiteY19" fmla="*/ 0 h 6858000"/>
              <a:gd name="connsiteX0" fmla="*/ 3572075 w 4270133"/>
              <a:gd name="connsiteY0" fmla="*/ 50027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60059 w 4270133"/>
              <a:gd name="connsiteY5" fmla="*/ 609076 h 6858000"/>
              <a:gd name="connsiteX6" fmla="*/ 3558488 w 4270133"/>
              <a:gd name="connsiteY6" fmla="*/ 524982 h 6858000"/>
              <a:gd name="connsiteX7" fmla="*/ 3557828 w 4270133"/>
              <a:gd name="connsiteY7" fmla="*/ 521721 h 6858000"/>
              <a:gd name="connsiteX8" fmla="*/ 3572075 w 4270133"/>
              <a:gd name="connsiteY8" fmla="*/ 500271 h 6858000"/>
              <a:gd name="connsiteX9" fmla="*/ 3702503 w 4270133"/>
              <a:gd name="connsiteY9" fmla="*/ 349989 h 6858000"/>
              <a:gd name="connsiteX10" fmla="*/ 3490413 w 4270133"/>
              <a:gd name="connsiteY10" fmla="*/ 571943 h 6858000"/>
              <a:gd name="connsiteX11" fmla="*/ 3702503 w 4270133"/>
              <a:gd name="connsiteY11" fmla="*/ 793897 h 6858000"/>
              <a:gd name="connsiteX12" fmla="*/ 3914592 w 4270133"/>
              <a:gd name="connsiteY12" fmla="*/ 571943 h 6858000"/>
              <a:gd name="connsiteX13" fmla="*/ 3702503 w 4270133"/>
              <a:gd name="connsiteY13" fmla="*/ 349989 h 6858000"/>
              <a:gd name="connsiteX14" fmla="*/ 0 w 4270133"/>
              <a:gd name="connsiteY14" fmla="*/ 0 h 6858000"/>
              <a:gd name="connsiteX15" fmla="*/ 4270133 w 4270133"/>
              <a:gd name="connsiteY15" fmla="*/ 0 h 6858000"/>
              <a:gd name="connsiteX16" fmla="*/ 4270133 w 4270133"/>
              <a:gd name="connsiteY16" fmla="*/ 6858000 h 6858000"/>
              <a:gd name="connsiteX17" fmla="*/ 0 w 4270133"/>
              <a:gd name="connsiteY17" fmla="*/ 6858000 h 6858000"/>
              <a:gd name="connsiteX18" fmla="*/ 0 w 4270133"/>
              <a:gd name="connsiteY18"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60059 w 4270133"/>
              <a:gd name="connsiteY5" fmla="*/ 609076 h 6858000"/>
              <a:gd name="connsiteX6" fmla="*/ 3558488 w 4270133"/>
              <a:gd name="connsiteY6" fmla="*/ 524982 h 6858000"/>
              <a:gd name="connsiteX7" fmla="*/ 3557828 w 4270133"/>
              <a:gd name="connsiteY7" fmla="*/ 521721 h 6858000"/>
              <a:gd name="connsiteX8" fmla="*/ 3702503 w 4270133"/>
              <a:gd name="connsiteY8" fmla="*/ 349989 h 6858000"/>
              <a:gd name="connsiteX9" fmla="*/ 3490413 w 4270133"/>
              <a:gd name="connsiteY9" fmla="*/ 571943 h 6858000"/>
              <a:gd name="connsiteX10" fmla="*/ 3702503 w 4270133"/>
              <a:gd name="connsiteY10" fmla="*/ 793897 h 6858000"/>
              <a:gd name="connsiteX11" fmla="*/ 3914592 w 4270133"/>
              <a:gd name="connsiteY11" fmla="*/ 571943 h 6858000"/>
              <a:gd name="connsiteX12" fmla="*/ 3702503 w 4270133"/>
              <a:gd name="connsiteY12" fmla="*/ 349989 h 6858000"/>
              <a:gd name="connsiteX13" fmla="*/ 0 w 4270133"/>
              <a:gd name="connsiteY13" fmla="*/ 0 h 6858000"/>
              <a:gd name="connsiteX14" fmla="*/ 4270133 w 4270133"/>
              <a:gd name="connsiteY14" fmla="*/ 0 h 6858000"/>
              <a:gd name="connsiteX15" fmla="*/ 4270133 w 4270133"/>
              <a:gd name="connsiteY15" fmla="*/ 6858000 h 6858000"/>
              <a:gd name="connsiteX16" fmla="*/ 0 w 4270133"/>
              <a:gd name="connsiteY16" fmla="*/ 6858000 h 6858000"/>
              <a:gd name="connsiteX17" fmla="*/ 0 w 4270133"/>
              <a:gd name="connsiteY17"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60059 w 4270133"/>
              <a:gd name="connsiteY4" fmla="*/ 611858 h 6858000"/>
              <a:gd name="connsiteX5" fmla="*/ 3558488 w 4270133"/>
              <a:gd name="connsiteY5" fmla="*/ 524982 h 6858000"/>
              <a:gd name="connsiteX6" fmla="*/ 3557828 w 4270133"/>
              <a:gd name="connsiteY6" fmla="*/ 521721 h 6858000"/>
              <a:gd name="connsiteX7" fmla="*/ 3702503 w 4270133"/>
              <a:gd name="connsiteY7" fmla="*/ 349989 h 6858000"/>
              <a:gd name="connsiteX8" fmla="*/ 3490413 w 4270133"/>
              <a:gd name="connsiteY8" fmla="*/ 571943 h 6858000"/>
              <a:gd name="connsiteX9" fmla="*/ 3702503 w 4270133"/>
              <a:gd name="connsiteY9" fmla="*/ 793897 h 6858000"/>
              <a:gd name="connsiteX10" fmla="*/ 3914592 w 4270133"/>
              <a:gd name="connsiteY10" fmla="*/ 571943 h 6858000"/>
              <a:gd name="connsiteX11" fmla="*/ 3702503 w 4270133"/>
              <a:gd name="connsiteY11" fmla="*/ 349989 h 6858000"/>
              <a:gd name="connsiteX12" fmla="*/ 0 w 4270133"/>
              <a:gd name="connsiteY12" fmla="*/ 0 h 6858000"/>
              <a:gd name="connsiteX13" fmla="*/ 4270133 w 4270133"/>
              <a:gd name="connsiteY13" fmla="*/ 0 h 6858000"/>
              <a:gd name="connsiteX14" fmla="*/ 4270133 w 4270133"/>
              <a:gd name="connsiteY14" fmla="*/ 6858000 h 6858000"/>
              <a:gd name="connsiteX15" fmla="*/ 0 w 4270133"/>
              <a:gd name="connsiteY15" fmla="*/ 6858000 h 6858000"/>
              <a:gd name="connsiteX16" fmla="*/ 0 w 4270133"/>
              <a:gd name="connsiteY16" fmla="*/ 0 h 6858000"/>
              <a:gd name="connsiteX0" fmla="*/ 3557828 w 4270133"/>
              <a:gd name="connsiteY0" fmla="*/ 521721 h 6858000"/>
              <a:gd name="connsiteX1" fmla="*/ 3618152 w 4270133"/>
              <a:gd name="connsiteY1" fmla="*/ 495812 h 6858000"/>
              <a:gd name="connsiteX2" fmla="*/ 3621118 w 4270133"/>
              <a:gd name="connsiteY2" fmla="*/ 496410 h 6858000"/>
              <a:gd name="connsiteX3" fmla="*/ 3560059 w 4270133"/>
              <a:gd name="connsiteY3" fmla="*/ 615325 h 6858000"/>
              <a:gd name="connsiteX4" fmla="*/ 3558488 w 4270133"/>
              <a:gd name="connsiteY4" fmla="*/ 524982 h 6858000"/>
              <a:gd name="connsiteX5" fmla="*/ 3557828 w 4270133"/>
              <a:gd name="connsiteY5" fmla="*/ 521721 h 6858000"/>
              <a:gd name="connsiteX6" fmla="*/ 3702503 w 4270133"/>
              <a:gd name="connsiteY6" fmla="*/ 349989 h 6858000"/>
              <a:gd name="connsiteX7" fmla="*/ 3490413 w 4270133"/>
              <a:gd name="connsiteY7" fmla="*/ 571943 h 6858000"/>
              <a:gd name="connsiteX8" fmla="*/ 3702503 w 4270133"/>
              <a:gd name="connsiteY8" fmla="*/ 793897 h 6858000"/>
              <a:gd name="connsiteX9" fmla="*/ 3914592 w 4270133"/>
              <a:gd name="connsiteY9" fmla="*/ 571943 h 6858000"/>
              <a:gd name="connsiteX10" fmla="*/ 3702503 w 4270133"/>
              <a:gd name="connsiteY10" fmla="*/ 349989 h 6858000"/>
              <a:gd name="connsiteX11" fmla="*/ 0 w 4270133"/>
              <a:gd name="connsiteY11" fmla="*/ 0 h 6858000"/>
              <a:gd name="connsiteX12" fmla="*/ 4270133 w 4270133"/>
              <a:gd name="connsiteY12" fmla="*/ 0 h 6858000"/>
              <a:gd name="connsiteX13" fmla="*/ 4270133 w 4270133"/>
              <a:gd name="connsiteY13" fmla="*/ 6858000 h 6858000"/>
              <a:gd name="connsiteX14" fmla="*/ 0 w 4270133"/>
              <a:gd name="connsiteY14" fmla="*/ 6858000 h 6858000"/>
              <a:gd name="connsiteX15" fmla="*/ 0 w 4270133"/>
              <a:gd name="connsiteY15" fmla="*/ 0 h 6858000"/>
              <a:gd name="connsiteX0" fmla="*/ 3557828 w 4270133"/>
              <a:gd name="connsiteY0" fmla="*/ 521721 h 6858000"/>
              <a:gd name="connsiteX1" fmla="*/ 3618152 w 4270133"/>
              <a:gd name="connsiteY1" fmla="*/ 495812 h 6858000"/>
              <a:gd name="connsiteX2" fmla="*/ 3560059 w 4270133"/>
              <a:gd name="connsiteY2" fmla="*/ 615325 h 6858000"/>
              <a:gd name="connsiteX3" fmla="*/ 3558488 w 4270133"/>
              <a:gd name="connsiteY3" fmla="*/ 524982 h 6858000"/>
              <a:gd name="connsiteX4" fmla="*/ 3557828 w 4270133"/>
              <a:gd name="connsiteY4" fmla="*/ 521721 h 6858000"/>
              <a:gd name="connsiteX5" fmla="*/ 3702503 w 4270133"/>
              <a:gd name="connsiteY5" fmla="*/ 349989 h 6858000"/>
              <a:gd name="connsiteX6" fmla="*/ 3490413 w 4270133"/>
              <a:gd name="connsiteY6" fmla="*/ 571943 h 6858000"/>
              <a:gd name="connsiteX7" fmla="*/ 3702503 w 4270133"/>
              <a:gd name="connsiteY7" fmla="*/ 793897 h 6858000"/>
              <a:gd name="connsiteX8" fmla="*/ 3914592 w 4270133"/>
              <a:gd name="connsiteY8" fmla="*/ 571943 h 6858000"/>
              <a:gd name="connsiteX9" fmla="*/ 3702503 w 4270133"/>
              <a:gd name="connsiteY9" fmla="*/ 349989 h 6858000"/>
              <a:gd name="connsiteX10" fmla="*/ 0 w 4270133"/>
              <a:gd name="connsiteY10" fmla="*/ 0 h 6858000"/>
              <a:gd name="connsiteX11" fmla="*/ 4270133 w 4270133"/>
              <a:gd name="connsiteY11" fmla="*/ 0 h 6858000"/>
              <a:gd name="connsiteX12" fmla="*/ 4270133 w 4270133"/>
              <a:gd name="connsiteY12" fmla="*/ 6858000 h 6858000"/>
              <a:gd name="connsiteX13" fmla="*/ 0 w 4270133"/>
              <a:gd name="connsiteY13" fmla="*/ 6858000 h 6858000"/>
              <a:gd name="connsiteX14" fmla="*/ 0 w 4270133"/>
              <a:gd name="connsiteY14" fmla="*/ 0 h 6858000"/>
              <a:gd name="connsiteX0" fmla="*/ 3557828 w 4270133"/>
              <a:gd name="connsiteY0" fmla="*/ 521721 h 6858000"/>
              <a:gd name="connsiteX1" fmla="*/ 3618152 w 4270133"/>
              <a:gd name="connsiteY1" fmla="*/ 495812 h 6858000"/>
              <a:gd name="connsiteX2" fmla="*/ 3558488 w 4270133"/>
              <a:gd name="connsiteY2" fmla="*/ 524982 h 6858000"/>
              <a:gd name="connsiteX3" fmla="*/ 3557828 w 4270133"/>
              <a:gd name="connsiteY3" fmla="*/ 521721 h 6858000"/>
              <a:gd name="connsiteX4" fmla="*/ 3702503 w 4270133"/>
              <a:gd name="connsiteY4" fmla="*/ 349989 h 6858000"/>
              <a:gd name="connsiteX5" fmla="*/ 3490413 w 4270133"/>
              <a:gd name="connsiteY5" fmla="*/ 571943 h 6858000"/>
              <a:gd name="connsiteX6" fmla="*/ 3702503 w 4270133"/>
              <a:gd name="connsiteY6" fmla="*/ 793897 h 6858000"/>
              <a:gd name="connsiteX7" fmla="*/ 3914592 w 4270133"/>
              <a:gd name="connsiteY7" fmla="*/ 571943 h 6858000"/>
              <a:gd name="connsiteX8" fmla="*/ 3702503 w 4270133"/>
              <a:gd name="connsiteY8" fmla="*/ 349989 h 6858000"/>
              <a:gd name="connsiteX9" fmla="*/ 0 w 4270133"/>
              <a:gd name="connsiteY9" fmla="*/ 0 h 6858000"/>
              <a:gd name="connsiteX10" fmla="*/ 4270133 w 4270133"/>
              <a:gd name="connsiteY10" fmla="*/ 0 h 6858000"/>
              <a:gd name="connsiteX11" fmla="*/ 4270133 w 4270133"/>
              <a:gd name="connsiteY11" fmla="*/ 6858000 h 6858000"/>
              <a:gd name="connsiteX12" fmla="*/ 0 w 4270133"/>
              <a:gd name="connsiteY12" fmla="*/ 6858000 h 6858000"/>
              <a:gd name="connsiteX13" fmla="*/ 0 w 4270133"/>
              <a:gd name="connsiteY13" fmla="*/ 0 h 6858000"/>
              <a:gd name="connsiteX0" fmla="*/ 3557828 w 4270133"/>
              <a:gd name="connsiteY0" fmla="*/ 521721 h 6858000"/>
              <a:gd name="connsiteX1" fmla="*/ 3558488 w 4270133"/>
              <a:gd name="connsiteY1" fmla="*/ 524982 h 6858000"/>
              <a:gd name="connsiteX2" fmla="*/ 3557828 w 4270133"/>
              <a:gd name="connsiteY2" fmla="*/ 521721 h 6858000"/>
              <a:gd name="connsiteX3" fmla="*/ 3702503 w 4270133"/>
              <a:gd name="connsiteY3" fmla="*/ 349989 h 6858000"/>
              <a:gd name="connsiteX4" fmla="*/ 3490413 w 4270133"/>
              <a:gd name="connsiteY4" fmla="*/ 571943 h 6858000"/>
              <a:gd name="connsiteX5" fmla="*/ 3702503 w 4270133"/>
              <a:gd name="connsiteY5" fmla="*/ 793897 h 6858000"/>
              <a:gd name="connsiteX6" fmla="*/ 3914592 w 4270133"/>
              <a:gd name="connsiteY6" fmla="*/ 571943 h 6858000"/>
              <a:gd name="connsiteX7" fmla="*/ 3702503 w 4270133"/>
              <a:gd name="connsiteY7" fmla="*/ 349989 h 6858000"/>
              <a:gd name="connsiteX8" fmla="*/ 0 w 4270133"/>
              <a:gd name="connsiteY8" fmla="*/ 0 h 6858000"/>
              <a:gd name="connsiteX9" fmla="*/ 4270133 w 4270133"/>
              <a:gd name="connsiteY9" fmla="*/ 0 h 6858000"/>
              <a:gd name="connsiteX10" fmla="*/ 4270133 w 4270133"/>
              <a:gd name="connsiteY10" fmla="*/ 6858000 h 6858000"/>
              <a:gd name="connsiteX11" fmla="*/ 0 w 4270133"/>
              <a:gd name="connsiteY11" fmla="*/ 6858000 h 6858000"/>
              <a:gd name="connsiteX12" fmla="*/ 0 w 4270133"/>
              <a:gd name="connsiteY12" fmla="*/ 0 h 6858000"/>
              <a:gd name="connsiteX0" fmla="*/ 3702503 w 4270133"/>
              <a:gd name="connsiteY0" fmla="*/ 349989 h 6858000"/>
              <a:gd name="connsiteX1" fmla="*/ 3490413 w 4270133"/>
              <a:gd name="connsiteY1" fmla="*/ 571943 h 6858000"/>
              <a:gd name="connsiteX2" fmla="*/ 3702503 w 4270133"/>
              <a:gd name="connsiteY2" fmla="*/ 793897 h 6858000"/>
              <a:gd name="connsiteX3" fmla="*/ 3914592 w 4270133"/>
              <a:gd name="connsiteY3" fmla="*/ 571943 h 6858000"/>
              <a:gd name="connsiteX4" fmla="*/ 3702503 w 4270133"/>
              <a:gd name="connsiteY4" fmla="*/ 349989 h 6858000"/>
              <a:gd name="connsiteX5" fmla="*/ 0 w 4270133"/>
              <a:gd name="connsiteY5" fmla="*/ 0 h 6858000"/>
              <a:gd name="connsiteX6" fmla="*/ 4270133 w 4270133"/>
              <a:gd name="connsiteY6" fmla="*/ 0 h 6858000"/>
              <a:gd name="connsiteX7" fmla="*/ 4270133 w 4270133"/>
              <a:gd name="connsiteY7" fmla="*/ 6858000 h 6858000"/>
              <a:gd name="connsiteX8" fmla="*/ 0 w 4270133"/>
              <a:gd name="connsiteY8" fmla="*/ 6858000 h 6858000"/>
              <a:gd name="connsiteX9" fmla="*/ 0 w 4270133"/>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0133" h="6858000">
                <a:moveTo>
                  <a:pt x="3702503" y="349989"/>
                </a:moveTo>
                <a:cubicBezTo>
                  <a:pt x="3585369" y="349989"/>
                  <a:pt x="3490413" y="449361"/>
                  <a:pt x="3490413" y="571943"/>
                </a:cubicBezTo>
                <a:cubicBezTo>
                  <a:pt x="3490413" y="694525"/>
                  <a:pt x="3585369" y="793897"/>
                  <a:pt x="3702503" y="793897"/>
                </a:cubicBezTo>
                <a:cubicBezTo>
                  <a:pt x="3819636" y="793897"/>
                  <a:pt x="3914592" y="694525"/>
                  <a:pt x="3914592" y="571943"/>
                </a:cubicBezTo>
                <a:cubicBezTo>
                  <a:pt x="3914592" y="449361"/>
                  <a:pt x="3819636" y="349989"/>
                  <a:pt x="3702503" y="349989"/>
                </a:cubicBezTo>
                <a:close/>
                <a:moveTo>
                  <a:pt x="0" y="0"/>
                </a:moveTo>
                <a:lnTo>
                  <a:pt x="4270133" y="0"/>
                </a:lnTo>
                <a:lnTo>
                  <a:pt x="4270133"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sz="2000">
                <a:solidFill>
                  <a:schemeClr val="tx1">
                    <a:lumMod val="75000"/>
                    <a:lumOff val="25000"/>
                  </a:schemeClr>
                </a:solidFill>
              </a:defRPr>
            </a:lvl1pPr>
          </a:lstStyle>
          <a:p>
            <a:r>
              <a:rPr lang="en-US"/>
              <a:t>Drag picture to placeholder or click icon to add</a:t>
            </a:r>
          </a:p>
        </p:txBody>
      </p:sp>
      <p:sp>
        <p:nvSpPr>
          <p:cNvPr id="6" name="Rectangle 5"/>
          <p:cNvSpPr/>
          <p:nvPr userDrawn="1"/>
        </p:nvSpPr>
        <p:spPr>
          <a:xfrm>
            <a:off x="1" y="0"/>
            <a:ext cx="3230880" cy="68580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93677" y="1277448"/>
            <a:ext cx="2509025" cy="2244255"/>
          </a:xfrm>
        </p:spPr>
        <p:txBody>
          <a:bodyPr anchor="t">
            <a:noAutofit/>
          </a:bodyPr>
          <a:lstStyle>
            <a:lvl1pPr>
              <a:lnSpc>
                <a:spcPct val="100000"/>
              </a:lnSpc>
              <a:defRPr>
                <a:solidFill>
                  <a:schemeClr val="bg1"/>
                </a:solidFill>
              </a:defRPr>
            </a:lvl1pPr>
          </a:lstStyle>
          <a:p>
            <a:r>
              <a:rPr lang="en-US"/>
              <a:t>Click to edit Master title style</a:t>
            </a:r>
          </a:p>
        </p:txBody>
      </p:sp>
      <p:sp>
        <p:nvSpPr>
          <p:cNvPr id="8" name="Text Placeholder 7"/>
          <p:cNvSpPr>
            <a:spLocks noGrp="1"/>
          </p:cNvSpPr>
          <p:nvPr>
            <p:ph type="body" sz="quarter" idx="10"/>
          </p:nvPr>
        </p:nvSpPr>
        <p:spPr>
          <a:xfrm>
            <a:off x="3651195" y="1177200"/>
            <a:ext cx="3322561" cy="4284663"/>
          </a:xfrm>
        </p:spPr>
        <p:txBody>
          <a:bodyPr/>
          <a:lstStyle>
            <a:lvl1pPr marL="0" indent="0">
              <a:lnSpc>
                <a:spcPct val="150000"/>
              </a:lnSpc>
              <a:buNone/>
              <a:defRPr sz="1500"/>
            </a:lvl1pPr>
          </a:lstStyle>
          <a:p>
            <a:pPr lvl="0"/>
            <a:r>
              <a:rPr lang="en-US"/>
              <a:t>Click to edit Master text styles</a:t>
            </a:r>
          </a:p>
        </p:txBody>
      </p:sp>
      <p:sp>
        <p:nvSpPr>
          <p:cNvPr id="4" name="Slide Number Placeholder 3"/>
          <p:cNvSpPr>
            <a:spLocks noGrp="1"/>
          </p:cNvSpPr>
          <p:nvPr>
            <p:ph type="sldNum" sz="quarter" idx="13"/>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3"/>
          </p:nvPr>
        </p:nvSpPr>
        <p:spPr>
          <a:xfrm>
            <a:off x="188012" y="6610588"/>
            <a:ext cx="8147605" cy="236241"/>
          </a:xfrm>
          <a:prstGeom prst="rect">
            <a:avLst/>
          </a:prstGeom>
        </p:spPr>
        <p:txBody>
          <a:bodyPr/>
          <a:lstStyle>
            <a:lvl1pPr>
              <a:defRPr lang="en-GB" sz="800" b="1" i="0" u="none" strike="noStrike" baseline="0" smtClean="0">
                <a:solidFill>
                  <a:schemeClr val="bg1">
                    <a:lumMod val="85000"/>
                  </a:schemeClr>
                </a:solidFill>
              </a:defRPr>
            </a:lvl1pPr>
          </a:lstStyle>
          <a:p>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Rectangle 4"/>
          <p:cNvSpPr/>
          <p:nvPr userDrawn="1"/>
        </p:nvSpPr>
        <p:spPr>
          <a:xfrm>
            <a:off x="0" y="0"/>
            <a:ext cx="6096000" cy="68580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p:cNvSpPr>
            <a:spLocks noGrp="1"/>
          </p:cNvSpPr>
          <p:nvPr>
            <p:ph type="title"/>
          </p:nvPr>
        </p:nvSpPr>
        <p:spPr>
          <a:xfrm>
            <a:off x="276403" y="1246968"/>
            <a:ext cx="3856685" cy="1095679"/>
          </a:xfrm>
        </p:spPr>
        <p:txBody>
          <a:bodyPr anchor="t">
            <a:noAutofit/>
          </a:bodyPr>
          <a:lstStyle>
            <a:lvl1pPr>
              <a:lnSpc>
                <a:spcPct val="100000"/>
              </a:lnSpc>
              <a:defRPr>
                <a:solidFill>
                  <a:schemeClr val="bg1"/>
                </a:solidFill>
              </a:defRPr>
            </a:lvl1pPr>
          </a:lstStyle>
          <a:p>
            <a:r>
              <a:rPr lang="en-US"/>
              <a:t>Click to edit Master title style</a:t>
            </a:r>
            <a:endParaRPr lang="en-US" dirty="0"/>
          </a:p>
        </p:txBody>
      </p:sp>
      <p:sp>
        <p:nvSpPr>
          <p:cNvPr id="8" name="Text Placeholder 7"/>
          <p:cNvSpPr>
            <a:spLocks noGrp="1"/>
          </p:cNvSpPr>
          <p:nvPr>
            <p:ph type="body" sz="quarter" idx="10"/>
          </p:nvPr>
        </p:nvSpPr>
        <p:spPr>
          <a:xfrm>
            <a:off x="276403" y="2391415"/>
            <a:ext cx="3856685" cy="1716087"/>
          </a:xfrm>
        </p:spPr>
        <p:txBody>
          <a:bodyPr/>
          <a:lstStyle>
            <a:lvl1pPr marL="0" indent="0">
              <a:lnSpc>
                <a:spcPct val="150000"/>
              </a:lnSpc>
              <a:buNone/>
              <a:defRPr sz="1500">
                <a:solidFill>
                  <a:schemeClr val="bg1"/>
                </a:solidFill>
              </a:defRPr>
            </a:lvl1pPr>
            <a:lvl2pPr>
              <a:defRPr sz="1500"/>
            </a:lvl2pPr>
            <a:lvl3pPr>
              <a:defRPr sz="1500"/>
            </a:lvl3pPr>
            <a:lvl4pPr>
              <a:defRPr sz="1500"/>
            </a:lvl4pPr>
            <a:lvl5pPr>
              <a:defRPr sz="1500"/>
            </a:lvl5pPr>
          </a:lstStyle>
          <a:p>
            <a:pPr lvl="0"/>
            <a:r>
              <a:rPr lang="en-US"/>
              <a:t>Click to edit Master text styles</a:t>
            </a:r>
          </a:p>
        </p:txBody>
      </p:sp>
      <p:sp>
        <p:nvSpPr>
          <p:cNvPr id="10" name="Text Placeholder 9"/>
          <p:cNvSpPr>
            <a:spLocks noGrp="1"/>
          </p:cNvSpPr>
          <p:nvPr>
            <p:ph type="body" sz="quarter" idx="11"/>
          </p:nvPr>
        </p:nvSpPr>
        <p:spPr>
          <a:xfrm>
            <a:off x="8001889" y="1410176"/>
            <a:ext cx="3592703" cy="3411538"/>
          </a:xfrm>
        </p:spPr>
        <p:txBody>
          <a:bodyPr/>
          <a:lstStyle>
            <a:lvl1pPr marL="0" indent="0">
              <a:lnSpc>
                <a:spcPct val="150000"/>
              </a:lnSpc>
              <a:buNone/>
              <a:defRPr sz="1500"/>
            </a:lvl1pPr>
          </a:lstStyle>
          <a:p>
            <a:pPr lvl="0"/>
            <a:r>
              <a:rPr lang="en-US"/>
              <a:t>Click to edit Master text styles</a:t>
            </a:r>
          </a:p>
        </p:txBody>
      </p:sp>
      <p:sp>
        <p:nvSpPr>
          <p:cNvPr id="3" name="Slide Number Placeholder 2"/>
          <p:cNvSpPr>
            <a:spLocks noGrp="1"/>
          </p:cNvSpPr>
          <p:nvPr>
            <p:ph type="sldNum" sz="quarter" idx="13"/>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3"/>
          </p:nvPr>
        </p:nvSpPr>
        <p:spPr>
          <a:xfrm>
            <a:off x="188012" y="6610588"/>
            <a:ext cx="8147605" cy="236241"/>
          </a:xfrm>
          <a:prstGeom prst="rect">
            <a:avLst/>
          </a:prstGeom>
        </p:spPr>
        <p:txBody>
          <a:bodyPr/>
          <a:lstStyle>
            <a:lvl1pPr>
              <a:defRPr lang="en-GB" sz="800" b="1"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1376503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tatistic Conten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3819647" y="308325"/>
            <a:ext cx="6238754" cy="6240460"/>
          </a:xfrm>
          <a:custGeom>
            <a:avLst/>
            <a:gdLst>
              <a:gd name="connsiteX0" fmla="*/ 3119377 w 6238754"/>
              <a:gd name="connsiteY0" fmla="*/ 1812290 h 6240460"/>
              <a:gd name="connsiteX1" fmla="*/ 1811438 w 6238754"/>
              <a:gd name="connsiteY1" fmla="*/ 3120229 h 6240460"/>
              <a:gd name="connsiteX2" fmla="*/ 3119377 w 6238754"/>
              <a:gd name="connsiteY2" fmla="*/ 4428168 h 6240460"/>
              <a:gd name="connsiteX3" fmla="*/ 4427316 w 6238754"/>
              <a:gd name="connsiteY3" fmla="*/ 3120229 h 6240460"/>
              <a:gd name="connsiteX4" fmla="*/ 3119377 w 6238754"/>
              <a:gd name="connsiteY4" fmla="*/ 1812290 h 6240460"/>
              <a:gd name="connsiteX5" fmla="*/ 3119377 w 6238754"/>
              <a:gd name="connsiteY5" fmla="*/ 0 h 6240460"/>
              <a:gd name="connsiteX6" fmla="*/ 6238754 w 6238754"/>
              <a:gd name="connsiteY6" fmla="*/ 3120230 h 6240460"/>
              <a:gd name="connsiteX7" fmla="*/ 3119377 w 6238754"/>
              <a:gd name="connsiteY7" fmla="*/ 6240460 h 6240460"/>
              <a:gd name="connsiteX8" fmla="*/ 0 w 6238754"/>
              <a:gd name="connsiteY8" fmla="*/ 3120230 h 6240460"/>
              <a:gd name="connsiteX9" fmla="*/ 3119377 w 6238754"/>
              <a:gd name="connsiteY9" fmla="*/ 0 h 624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38754" h="6240460">
                <a:moveTo>
                  <a:pt x="3119377" y="1812290"/>
                </a:moveTo>
                <a:cubicBezTo>
                  <a:pt x="2397022" y="1812290"/>
                  <a:pt x="1811438" y="2397874"/>
                  <a:pt x="1811438" y="3120229"/>
                </a:cubicBezTo>
                <a:cubicBezTo>
                  <a:pt x="1811438" y="3842584"/>
                  <a:pt x="2397022" y="4428168"/>
                  <a:pt x="3119377" y="4428168"/>
                </a:cubicBezTo>
                <a:cubicBezTo>
                  <a:pt x="3841732" y="4428168"/>
                  <a:pt x="4427316" y="3842584"/>
                  <a:pt x="4427316" y="3120229"/>
                </a:cubicBezTo>
                <a:cubicBezTo>
                  <a:pt x="4427316" y="2397874"/>
                  <a:pt x="3841732" y="1812290"/>
                  <a:pt x="3119377" y="1812290"/>
                </a:cubicBezTo>
                <a:close/>
                <a:moveTo>
                  <a:pt x="3119377" y="0"/>
                </a:moveTo>
                <a:cubicBezTo>
                  <a:pt x="4842161" y="0"/>
                  <a:pt x="6238754" y="1396975"/>
                  <a:pt x="6238754" y="3120230"/>
                </a:cubicBezTo>
                <a:cubicBezTo>
                  <a:pt x="6238754" y="4843485"/>
                  <a:pt x="4842161" y="6240460"/>
                  <a:pt x="3119377" y="6240460"/>
                </a:cubicBezTo>
                <a:cubicBezTo>
                  <a:pt x="1396593" y="6240460"/>
                  <a:pt x="0" y="4843485"/>
                  <a:pt x="0" y="3120230"/>
                </a:cubicBezTo>
                <a:cubicBezTo>
                  <a:pt x="0" y="1396975"/>
                  <a:pt x="1396593" y="0"/>
                  <a:pt x="3119377" y="0"/>
                </a:cubicBezTo>
                <a:close/>
              </a:path>
            </a:pathLst>
          </a:custGeom>
          <a:solidFill>
            <a:schemeClr val="bg1">
              <a:lumMod val="95000"/>
            </a:schemeClr>
          </a:solidFill>
        </p:spPr>
        <p:txBody>
          <a:bodyPr wrap="square" anchor="ctr">
            <a:noAutofit/>
          </a:bodyPr>
          <a:lstStyle>
            <a:lvl1pPr marL="0" indent="0" algn="ctr">
              <a:buNone/>
              <a:defRPr sz="2000">
                <a:solidFill>
                  <a:schemeClr val="tx1">
                    <a:lumMod val="75000"/>
                    <a:lumOff val="25000"/>
                  </a:schemeClr>
                </a:solidFill>
              </a:defRPr>
            </a:lvl1pPr>
          </a:lstStyle>
          <a:p>
            <a:r>
              <a:rPr lang="en-US"/>
              <a:t>Click icon to add picture</a:t>
            </a:r>
          </a:p>
        </p:txBody>
      </p:sp>
      <p:sp>
        <p:nvSpPr>
          <p:cNvPr id="2" name="Title 1"/>
          <p:cNvSpPr>
            <a:spLocks noGrp="1"/>
          </p:cNvSpPr>
          <p:nvPr>
            <p:ph type="title"/>
          </p:nvPr>
        </p:nvSpPr>
        <p:spPr>
          <a:xfrm>
            <a:off x="263514" y="1254695"/>
            <a:ext cx="2601606" cy="1600201"/>
          </a:xfrm>
        </p:spPr>
        <p:txBody>
          <a:bodyPr anchor="t">
            <a:noAutofit/>
          </a:bodyPr>
          <a:lstStyle>
            <a:lvl1pPr>
              <a:defRPr sz="3201"/>
            </a:lvl1pPr>
          </a:lstStyle>
          <a:p>
            <a:r>
              <a:rPr lang="en-US"/>
              <a:t>Click to edit Master title style</a:t>
            </a:r>
            <a:endParaRPr lang="en-US" dirty="0"/>
          </a:p>
        </p:txBody>
      </p:sp>
      <p:sp>
        <p:nvSpPr>
          <p:cNvPr id="3" name="Content Placeholder 2"/>
          <p:cNvSpPr>
            <a:spLocks noGrp="1"/>
          </p:cNvSpPr>
          <p:nvPr>
            <p:ph idx="1"/>
          </p:nvPr>
        </p:nvSpPr>
        <p:spPr>
          <a:xfrm>
            <a:off x="9725796" y="5284935"/>
            <a:ext cx="1673724" cy="698036"/>
          </a:xfrm>
        </p:spPr>
        <p:txBody>
          <a:bodyPr/>
          <a:lstStyle>
            <a:lvl1pPr marL="0" indent="0">
              <a:buNone/>
              <a:defRPr sz="1100"/>
            </a:lvl1pPr>
            <a:lvl2pPr>
              <a:defRPr sz="2799"/>
            </a:lvl2pPr>
            <a:lvl3pPr>
              <a:defRPr sz="2399"/>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p:txBody>
      </p:sp>
      <p:pic>
        <p:nvPicPr>
          <p:cNvPr id="6" name="Picture 5"/>
          <p:cNvPicPr>
            <a:picLocks noChangeAspect="1"/>
          </p:cNvPicPr>
          <p:nvPr userDrawn="1"/>
        </p:nvPicPr>
        <p:blipFill>
          <a:blip r:embed="rId2"/>
          <a:stretch>
            <a:fillRect/>
          </a:stretch>
        </p:blipFill>
        <p:spPr>
          <a:xfrm rot="10800000" flipV="1">
            <a:off x="354654" y="349989"/>
            <a:ext cx="424179" cy="443908"/>
          </a:xfrm>
          <a:prstGeom prst="rect">
            <a:avLst/>
          </a:prstGeom>
        </p:spPr>
      </p:pic>
      <p:sp>
        <p:nvSpPr>
          <p:cNvPr id="7" name="Rectangle 6"/>
          <p:cNvSpPr/>
          <p:nvPr userDrawn="1"/>
        </p:nvSpPr>
        <p:spPr>
          <a:xfrm>
            <a:off x="0" y="0"/>
            <a:ext cx="131736" cy="475798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p:cNvSpPr>
            <a:spLocks noGrp="1"/>
          </p:cNvSpPr>
          <p:nvPr>
            <p:ph type="sldNum" sz="quarter" idx="12"/>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3"/>
          </p:nvPr>
        </p:nvSpPr>
        <p:spPr>
          <a:xfrm>
            <a:off x="188012" y="6610588"/>
            <a:ext cx="8147605" cy="236241"/>
          </a:xfrm>
          <a:prstGeom prst="rect">
            <a:avLst/>
          </a:prstGeom>
        </p:spPr>
        <p:txBody>
          <a:bodyPr/>
          <a:lstStyle>
            <a:lvl1pPr>
              <a:defRPr lang="en-GB" sz="8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2552178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wo Content_2">
    <p:spTree>
      <p:nvGrpSpPr>
        <p:cNvPr id="1" name=""/>
        <p:cNvGrpSpPr/>
        <p:nvPr/>
      </p:nvGrpSpPr>
      <p:grpSpPr>
        <a:xfrm>
          <a:off x="0" y="0"/>
          <a:ext cx="0" cy="0"/>
          <a:chOff x="0" y="0"/>
          <a:chExt cx="0" cy="0"/>
        </a:xfrm>
      </p:grpSpPr>
      <p:sp>
        <p:nvSpPr>
          <p:cNvPr id="2" name="Title 1"/>
          <p:cNvSpPr>
            <a:spLocks noGrp="1"/>
          </p:cNvSpPr>
          <p:nvPr>
            <p:ph type="title"/>
          </p:nvPr>
        </p:nvSpPr>
        <p:spPr>
          <a:xfrm>
            <a:off x="263514" y="1254695"/>
            <a:ext cx="4418214" cy="903289"/>
          </a:xfrm>
        </p:spPr>
        <p:txBody>
          <a:bodyPr anchor="t">
            <a:noAutofit/>
          </a:bodyPr>
          <a:lstStyle>
            <a:lvl1pPr>
              <a:defRPr sz="3201"/>
            </a:lvl1pPr>
          </a:lstStyle>
          <a:p>
            <a:r>
              <a:rPr lang="en-US"/>
              <a:t>Click to edit Master title style</a:t>
            </a:r>
            <a:endParaRPr lang="en-US" dirty="0"/>
          </a:p>
        </p:txBody>
      </p:sp>
      <p:pic>
        <p:nvPicPr>
          <p:cNvPr id="6" name="Picture 5"/>
          <p:cNvPicPr>
            <a:picLocks noChangeAspect="1"/>
          </p:cNvPicPr>
          <p:nvPr userDrawn="1"/>
        </p:nvPicPr>
        <p:blipFill>
          <a:blip r:embed="rId2"/>
          <a:stretch>
            <a:fillRect/>
          </a:stretch>
        </p:blipFill>
        <p:spPr>
          <a:xfrm rot="10800000" flipV="1">
            <a:off x="354654" y="349989"/>
            <a:ext cx="424179" cy="443908"/>
          </a:xfrm>
          <a:prstGeom prst="rect">
            <a:avLst/>
          </a:prstGeom>
        </p:spPr>
      </p:pic>
      <p:sp>
        <p:nvSpPr>
          <p:cNvPr id="7" name="Rectangle 6"/>
          <p:cNvSpPr/>
          <p:nvPr userDrawn="1"/>
        </p:nvSpPr>
        <p:spPr>
          <a:xfrm>
            <a:off x="0" y="0"/>
            <a:ext cx="131736" cy="475798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2"/>
          <p:cNvSpPr>
            <a:spLocks noGrp="1"/>
          </p:cNvSpPr>
          <p:nvPr>
            <p:ph type="pic" idx="10"/>
          </p:nvPr>
        </p:nvSpPr>
        <p:spPr>
          <a:xfrm>
            <a:off x="5839968" y="0"/>
            <a:ext cx="6352032" cy="3584448"/>
          </a:xfrm>
          <a:solidFill>
            <a:schemeClr val="bg1">
              <a:lumMod val="95000"/>
            </a:schemeClr>
          </a:solidFill>
        </p:spPr>
        <p:txBody>
          <a:bodyPr anchor="ctr"/>
          <a:lstStyle>
            <a:lvl1pPr marL="0" indent="0" algn="ctr">
              <a:buNone/>
              <a:defRPr sz="2000">
                <a:solidFill>
                  <a:schemeClr val="tx1">
                    <a:lumMod val="75000"/>
                    <a:lumOff val="25000"/>
                  </a:schemeClr>
                </a:solidFill>
              </a:defRPr>
            </a:lvl1pPr>
            <a:lvl2pPr marL="457201" indent="0">
              <a:buNone/>
              <a:defRPr sz="2799"/>
            </a:lvl2pPr>
            <a:lvl3pPr marL="914399" indent="0">
              <a:buNone/>
              <a:defRPr sz="2399"/>
            </a:lvl3pPr>
            <a:lvl4pPr marL="1371597" indent="0">
              <a:buNone/>
              <a:defRPr sz="2000"/>
            </a:lvl4pPr>
            <a:lvl5pPr marL="1828794" indent="0">
              <a:buNone/>
              <a:defRPr sz="2000"/>
            </a:lvl5pPr>
            <a:lvl6pPr marL="2285995" indent="0">
              <a:buNone/>
              <a:defRPr sz="2000"/>
            </a:lvl6pPr>
            <a:lvl7pPr marL="2743196" indent="0">
              <a:buNone/>
              <a:defRPr sz="2000"/>
            </a:lvl7pPr>
            <a:lvl8pPr marL="3200394" indent="0">
              <a:buNone/>
              <a:defRPr sz="2000"/>
            </a:lvl8pPr>
            <a:lvl9pPr marL="3657594" indent="0">
              <a:buNone/>
              <a:defRPr sz="2000"/>
            </a:lvl9pPr>
          </a:lstStyle>
          <a:p>
            <a:r>
              <a:rPr lang="en-US"/>
              <a:t>Click icon to add picture</a:t>
            </a:r>
            <a:endParaRPr lang="en-US" dirty="0"/>
          </a:p>
        </p:txBody>
      </p:sp>
      <p:sp>
        <p:nvSpPr>
          <p:cNvPr id="10" name="Rectangle 9"/>
          <p:cNvSpPr/>
          <p:nvPr userDrawn="1"/>
        </p:nvSpPr>
        <p:spPr>
          <a:xfrm>
            <a:off x="5839968" y="3584448"/>
            <a:ext cx="6352032" cy="3273552"/>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7"/>
          <p:cNvSpPr>
            <a:spLocks noGrp="1"/>
          </p:cNvSpPr>
          <p:nvPr>
            <p:ph type="body" sz="quarter" idx="11"/>
          </p:nvPr>
        </p:nvSpPr>
        <p:spPr>
          <a:xfrm>
            <a:off x="263514" y="2318263"/>
            <a:ext cx="4418214" cy="1716087"/>
          </a:xfrm>
        </p:spPr>
        <p:txBody>
          <a:bodyPr>
            <a:noAutofit/>
          </a:bodyPr>
          <a:lstStyle>
            <a:lvl1pPr marL="0" indent="0">
              <a:lnSpc>
                <a:spcPct val="150000"/>
              </a:lnSpc>
              <a:buNone/>
              <a:defRPr sz="1500">
                <a:solidFill>
                  <a:schemeClr val="tx1"/>
                </a:solidFill>
              </a:defRPr>
            </a:lvl1pPr>
            <a:lvl2pPr>
              <a:defRPr sz="1500"/>
            </a:lvl2pPr>
            <a:lvl3pPr>
              <a:defRPr sz="1500"/>
            </a:lvl3pPr>
            <a:lvl4pPr>
              <a:defRPr sz="1500"/>
            </a:lvl4pPr>
            <a:lvl5pPr>
              <a:defRPr sz="1500"/>
            </a:lvl5pPr>
          </a:lstStyle>
          <a:p>
            <a:pPr lvl="0"/>
            <a:r>
              <a:rPr lang="en-US"/>
              <a:t>Click to edit Master text styles</a:t>
            </a:r>
          </a:p>
        </p:txBody>
      </p:sp>
      <p:sp>
        <p:nvSpPr>
          <p:cNvPr id="8" name="Text Placeholder 7"/>
          <p:cNvSpPr>
            <a:spLocks noGrp="1"/>
          </p:cNvSpPr>
          <p:nvPr>
            <p:ph type="body" sz="quarter" idx="12"/>
          </p:nvPr>
        </p:nvSpPr>
        <p:spPr>
          <a:xfrm>
            <a:off x="8855709" y="4241695"/>
            <a:ext cx="2568503" cy="1712912"/>
          </a:xfrm>
        </p:spPr>
        <p:txBody>
          <a:bodyPr/>
          <a:lstStyle>
            <a:lvl1pPr marL="0" indent="0">
              <a:lnSpc>
                <a:spcPct val="100000"/>
              </a:lnSpc>
              <a:buNone/>
              <a:defRPr sz="1400" b="1" i="0">
                <a:solidFill>
                  <a:schemeClr val="bg1"/>
                </a:solidFill>
                <a:latin typeface="Gotham-Bold" charset="0"/>
                <a:ea typeface="Gotham-Bold" charset="0"/>
                <a:cs typeface="Gotham-Bold" charset="0"/>
              </a:defRPr>
            </a:lvl1pPr>
          </a:lstStyle>
          <a:p>
            <a:pPr lvl="0"/>
            <a:r>
              <a:rPr lang="en-US" dirty="0"/>
              <a:t>Click to edit Master text styles</a:t>
            </a:r>
          </a:p>
        </p:txBody>
      </p:sp>
      <p:sp>
        <p:nvSpPr>
          <p:cNvPr id="14" name="Slide Number Placeholder 13"/>
          <p:cNvSpPr>
            <a:spLocks noGrp="1"/>
          </p:cNvSpPr>
          <p:nvPr>
            <p:ph type="sldNum" sz="quarter" idx="14"/>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12" name="Footer Placeholder 9"/>
          <p:cNvSpPr>
            <a:spLocks noGrp="1"/>
          </p:cNvSpPr>
          <p:nvPr>
            <p:ph type="ftr" sz="quarter" idx="3"/>
          </p:nvPr>
        </p:nvSpPr>
        <p:spPr>
          <a:xfrm>
            <a:off x="188012" y="6610588"/>
            <a:ext cx="8147605" cy="236241"/>
          </a:xfrm>
          <a:prstGeom prst="rect">
            <a:avLst/>
          </a:prstGeom>
        </p:spPr>
        <p:txBody>
          <a:bodyPr/>
          <a:lstStyle>
            <a:lvl1pPr>
              <a:defRPr lang="en-GB" sz="8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2204382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_Two Content_2">
    <p:spTree>
      <p:nvGrpSpPr>
        <p:cNvPr id="1" name=""/>
        <p:cNvGrpSpPr/>
        <p:nvPr/>
      </p:nvGrpSpPr>
      <p:grpSpPr>
        <a:xfrm>
          <a:off x="0" y="0"/>
          <a:ext cx="0" cy="0"/>
          <a:chOff x="0" y="0"/>
          <a:chExt cx="0" cy="0"/>
        </a:xfrm>
      </p:grpSpPr>
      <p:sp>
        <p:nvSpPr>
          <p:cNvPr id="25" name="Picture Placeholder 45"/>
          <p:cNvSpPr>
            <a:spLocks noGrp="1"/>
          </p:cNvSpPr>
          <p:nvPr>
            <p:ph type="pic" idx="24"/>
          </p:nvPr>
        </p:nvSpPr>
        <p:spPr>
          <a:xfrm>
            <a:off x="0" y="3307976"/>
            <a:ext cx="12192000" cy="3550024"/>
          </a:xfrm>
          <a:custGeom>
            <a:avLst/>
            <a:gdLst>
              <a:gd name="connsiteX0" fmla="*/ 0 w 2437200"/>
              <a:gd name="connsiteY0" fmla="*/ 0 h 2437200"/>
              <a:gd name="connsiteX1" fmla="*/ 248895 w 2437200"/>
              <a:gd name="connsiteY1" fmla="*/ 0 h 2437200"/>
              <a:gd name="connsiteX2" fmla="*/ 248895 w 2437200"/>
              <a:gd name="connsiteY2" fmla="*/ 172995 h 2437200"/>
              <a:gd name="connsiteX3" fmla="*/ 2188305 w 2437200"/>
              <a:gd name="connsiteY3" fmla="*/ 172995 h 2437200"/>
              <a:gd name="connsiteX4" fmla="*/ 2188305 w 2437200"/>
              <a:gd name="connsiteY4" fmla="*/ 0 h 2437200"/>
              <a:gd name="connsiteX5" fmla="*/ 2437200 w 2437200"/>
              <a:gd name="connsiteY5" fmla="*/ 0 h 2437200"/>
              <a:gd name="connsiteX6" fmla="*/ 2437200 w 2437200"/>
              <a:gd name="connsiteY6" fmla="*/ 2437200 h 2437200"/>
              <a:gd name="connsiteX7" fmla="*/ 0 w 2437200"/>
              <a:gd name="connsiteY7" fmla="*/ 2437200 h 2437200"/>
              <a:gd name="connsiteX0" fmla="*/ 0 w 2437200"/>
              <a:gd name="connsiteY0" fmla="*/ 0 h 2437200"/>
              <a:gd name="connsiteX1" fmla="*/ 248895 w 2437200"/>
              <a:gd name="connsiteY1" fmla="*/ 0 h 2437200"/>
              <a:gd name="connsiteX2" fmla="*/ 2188305 w 2437200"/>
              <a:gd name="connsiteY2" fmla="*/ 172995 h 2437200"/>
              <a:gd name="connsiteX3" fmla="*/ 2188305 w 2437200"/>
              <a:gd name="connsiteY3" fmla="*/ 0 h 2437200"/>
              <a:gd name="connsiteX4" fmla="*/ 2437200 w 2437200"/>
              <a:gd name="connsiteY4" fmla="*/ 0 h 2437200"/>
              <a:gd name="connsiteX5" fmla="*/ 2437200 w 2437200"/>
              <a:gd name="connsiteY5" fmla="*/ 2437200 h 2437200"/>
              <a:gd name="connsiteX6" fmla="*/ 0 w 2437200"/>
              <a:gd name="connsiteY6" fmla="*/ 2437200 h 2437200"/>
              <a:gd name="connsiteX7" fmla="*/ 0 w 2437200"/>
              <a:gd name="connsiteY7" fmla="*/ 0 h 2437200"/>
              <a:gd name="connsiteX0" fmla="*/ 0 w 2437200"/>
              <a:gd name="connsiteY0" fmla="*/ 0 h 2437200"/>
              <a:gd name="connsiteX1" fmla="*/ 248895 w 2437200"/>
              <a:gd name="connsiteY1" fmla="*/ 0 h 2437200"/>
              <a:gd name="connsiteX2" fmla="*/ 2188305 w 2437200"/>
              <a:gd name="connsiteY2" fmla="*/ 0 h 2437200"/>
              <a:gd name="connsiteX3" fmla="*/ 2437200 w 2437200"/>
              <a:gd name="connsiteY3" fmla="*/ 0 h 2437200"/>
              <a:gd name="connsiteX4" fmla="*/ 2437200 w 2437200"/>
              <a:gd name="connsiteY4" fmla="*/ 2437200 h 2437200"/>
              <a:gd name="connsiteX5" fmla="*/ 0 w 2437200"/>
              <a:gd name="connsiteY5" fmla="*/ 2437200 h 2437200"/>
              <a:gd name="connsiteX6" fmla="*/ 0 w 2437200"/>
              <a:gd name="connsiteY6" fmla="*/ 0 h 2437200"/>
              <a:gd name="connsiteX0" fmla="*/ 0 w 2437200"/>
              <a:gd name="connsiteY0" fmla="*/ 0 h 2437200"/>
              <a:gd name="connsiteX1" fmla="*/ 248895 w 2437200"/>
              <a:gd name="connsiteY1" fmla="*/ 0 h 2437200"/>
              <a:gd name="connsiteX2" fmla="*/ 2437200 w 2437200"/>
              <a:gd name="connsiteY2" fmla="*/ 0 h 2437200"/>
              <a:gd name="connsiteX3" fmla="*/ 2437200 w 2437200"/>
              <a:gd name="connsiteY3" fmla="*/ 2437200 h 2437200"/>
              <a:gd name="connsiteX4" fmla="*/ 0 w 2437200"/>
              <a:gd name="connsiteY4" fmla="*/ 2437200 h 2437200"/>
              <a:gd name="connsiteX5" fmla="*/ 0 w 2437200"/>
              <a:gd name="connsiteY5" fmla="*/ 0 h 2437200"/>
              <a:gd name="connsiteX0" fmla="*/ 0 w 2437200"/>
              <a:gd name="connsiteY0" fmla="*/ 0 h 2437200"/>
              <a:gd name="connsiteX1" fmla="*/ 2437200 w 2437200"/>
              <a:gd name="connsiteY1" fmla="*/ 0 h 2437200"/>
              <a:gd name="connsiteX2" fmla="*/ 2437200 w 2437200"/>
              <a:gd name="connsiteY2" fmla="*/ 2437200 h 2437200"/>
              <a:gd name="connsiteX3" fmla="*/ 0 w 2437200"/>
              <a:gd name="connsiteY3" fmla="*/ 2437200 h 2437200"/>
              <a:gd name="connsiteX4" fmla="*/ 0 w 2437200"/>
              <a:gd name="connsiteY4" fmla="*/ 0 h 243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200" h="2437200">
                <a:moveTo>
                  <a:pt x="0" y="0"/>
                </a:moveTo>
                <a:lnTo>
                  <a:pt x="2437200" y="0"/>
                </a:lnTo>
                <a:lnTo>
                  <a:pt x="2437200" y="2437200"/>
                </a:lnTo>
                <a:lnTo>
                  <a:pt x="0" y="2437200"/>
                </a:lnTo>
                <a:lnTo>
                  <a:pt x="0" y="0"/>
                </a:lnTo>
                <a:close/>
              </a:path>
            </a:pathLst>
          </a:custGeom>
          <a:solidFill>
            <a:schemeClr val="bg1">
              <a:lumMod val="95000"/>
            </a:schemeClr>
          </a:solidFill>
        </p:spPr>
        <p:txBody>
          <a:bodyPr wrap="square" anchor="ctr">
            <a:noAutofit/>
          </a:bodyPr>
          <a:lstStyle>
            <a:lvl1pPr marL="0" indent="0" algn="ctr">
              <a:buNone/>
              <a:defRPr sz="2000">
                <a:solidFill>
                  <a:schemeClr val="tx1">
                    <a:lumMod val="75000"/>
                    <a:lumOff val="25000"/>
                  </a:schemeClr>
                </a:solidFill>
              </a:defRPr>
            </a:lvl1pPr>
            <a:lvl2pPr marL="457201" indent="0">
              <a:buNone/>
              <a:defRPr sz="2799"/>
            </a:lvl2pPr>
            <a:lvl3pPr marL="914399" indent="0">
              <a:buNone/>
              <a:defRPr sz="2399"/>
            </a:lvl3pPr>
            <a:lvl4pPr marL="1371597" indent="0">
              <a:buNone/>
              <a:defRPr sz="2000"/>
            </a:lvl4pPr>
            <a:lvl5pPr marL="1828794" indent="0">
              <a:buNone/>
              <a:defRPr sz="2000"/>
            </a:lvl5pPr>
            <a:lvl6pPr marL="2285995" indent="0">
              <a:buNone/>
              <a:defRPr sz="2000"/>
            </a:lvl6pPr>
            <a:lvl7pPr marL="2743196" indent="0">
              <a:buNone/>
              <a:defRPr sz="2000"/>
            </a:lvl7pPr>
            <a:lvl8pPr marL="3200394" indent="0">
              <a:buNone/>
              <a:defRPr sz="2000"/>
            </a:lvl8pPr>
            <a:lvl9pPr marL="3657594" indent="0">
              <a:buNone/>
              <a:defRPr sz="2000"/>
            </a:lvl9pPr>
          </a:lstStyle>
          <a:p>
            <a:r>
              <a:rPr lang="en-US"/>
              <a:t>Click icon to add picture</a:t>
            </a:r>
            <a:endParaRPr lang="en-US" dirty="0"/>
          </a:p>
        </p:txBody>
      </p:sp>
      <p:sp>
        <p:nvSpPr>
          <p:cNvPr id="7" name="Rectangle 6"/>
          <p:cNvSpPr/>
          <p:nvPr/>
        </p:nvSpPr>
        <p:spPr>
          <a:xfrm>
            <a:off x="0" y="0"/>
            <a:ext cx="12192000" cy="3307976"/>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3514" y="1254695"/>
            <a:ext cx="7632454" cy="903289"/>
          </a:xfrm>
        </p:spPr>
        <p:txBody>
          <a:bodyPr anchor="t">
            <a:noAutofit/>
          </a:bodyPr>
          <a:lstStyle>
            <a:lvl1pPr>
              <a:defRPr sz="3201">
                <a:solidFill>
                  <a:schemeClr val="bg1"/>
                </a:solidFill>
              </a:defRPr>
            </a:lvl1pPr>
          </a:lstStyle>
          <a:p>
            <a:r>
              <a:rPr lang="en-US"/>
              <a:t>Click to edit Master title style</a:t>
            </a:r>
            <a:endParaRPr lang="en-US" dirty="0"/>
          </a:p>
        </p:txBody>
      </p:sp>
      <p:sp>
        <p:nvSpPr>
          <p:cNvPr id="11" name="Text Placeholder 7"/>
          <p:cNvSpPr>
            <a:spLocks noGrp="1"/>
          </p:cNvSpPr>
          <p:nvPr>
            <p:ph type="body" sz="quarter" idx="11"/>
          </p:nvPr>
        </p:nvSpPr>
        <p:spPr>
          <a:xfrm>
            <a:off x="263514" y="2318263"/>
            <a:ext cx="7632454" cy="738451"/>
          </a:xfrm>
        </p:spPr>
        <p:txBody>
          <a:bodyPr>
            <a:noAutofit/>
          </a:bodyPr>
          <a:lstStyle>
            <a:lvl1pPr marL="0" indent="0">
              <a:lnSpc>
                <a:spcPct val="150000"/>
              </a:lnSpc>
              <a:buNone/>
              <a:defRPr sz="1500">
                <a:solidFill>
                  <a:schemeClr val="bg1"/>
                </a:solidFill>
              </a:defRPr>
            </a:lvl1pPr>
            <a:lvl2pPr>
              <a:defRPr sz="1500"/>
            </a:lvl2pPr>
            <a:lvl3pPr>
              <a:defRPr sz="1500"/>
            </a:lvl3pPr>
            <a:lvl4pPr>
              <a:defRPr sz="1500"/>
            </a:lvl4pPr>
            <a:lvl5pPr>
              <a:defRPr sz="1500"/>
            </a:lvl5pPr>
          </a:lstStyle>
          <a:p>
            <a:pPr lvl="0"/>
            <a:r>
              <a:rPr lang="en-US"/>
              <a:t>Click to edit Master text styles</a:t>
            </a:r>
          </a:p>
        </p:txBody>
      </p:sp>
      <p:pic>
        <p:nvPicPr>
          <p:cNvPr id="21" name="Picture 20"/>
          <p:cNvPicPr>
            <a:picLocks noChangeAspect="1"/>
          </p:cNvPicPr>
          <p:nvPr userDrawn="1"/>
        </p:nvPicPr>
        <p:blipFill>
          <a:blip r:embed="rId2"/>
          <a:stretch>
            <a:fillRect/>
          </a:stretch>
        </p:blipFill>
        <p:spPr>
          <a:xfrm>
            <a:off x="361578" y="335970"/>
            <a:ext cx="424179" cy="443908"/>
          </a:xfrm>
          <a:prstGeom prst="rect">
            <a:avLst/>
          </a:prstGeom>
        </p:spPr>
      </p:pic>
      <p:sp>
        <p:nvSpPr>
          <p:cNvPr id="8" name="Footer Placeholder 9"/>
          <p:cNvSpPr>
            <a:spLocks noGrp="1"/>
          </p:cNvSpPr>
          <p:nvPr>
            <p:ph type="ftr" sz="quarter" idx="3"/>
          </p:nvPr>
        </p:nvSpPr>
        <p:spPr>
          <a:xfrm>
            <a:off x="188012" y="6610588"/>
            <a:ext cx="8147605" cy="236241"/>
          </a:xfrm>
          <a:prstGeom prst="rect">
            <a:avLst/>
          </a:prstGeom>
        </p:spPr>
        <p:txBody>
          <a:bodyPr/>
          <a:lstStyle>
            <a:lvl1pPr>
              <a:defRPr lang="en-GB" sz="8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2787944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Contents Slide">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a:gsLst>
              <a:gs pos="4300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a:stretch>
            <a:fillRect/>
          </a:stretch>
        </p:blipFill>
        <p:spPr>
          <a:xfrm>
            <a:off x="11411964" y="349989"/>
            <a:ext cx="424179" cy="443908"/>
          </a:xfrm>
          <a:prstGeom prst="rect">
            <a:avLst/>
          </a:prstGeom>
        </p:spPr>
      </p:pic>
      <p:sp>
        <p:nvSpPr>
          <p:cNvPr id="3" name="Slide Number Placeholder 2"/>
          <p:cNvSpPr>
            <a:spLocks noGrp="1"/>
          </p:cNvSpPr>
          <p:nvPr>
            <p:ph type="sldNum" sz="quarter" idx="11"/>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8" name="Title 1"/>
          <p:cNvSpPr>
            <a:spLocks noGrp="1"/>
          </p:cNvSpPr>
          <p:nvPr>
            <p:ph type="title" hasCustomPrompt="1"/>
          </p:nvPr>
        </p:nvSpPr>
        <p:spPr>
          <a:xfrm>
            <a:off x="1375216" y="1894265"/>
            <a:ext cx="4183953" cy="750061"/>
          </a:xfrm>
        </p:spPr>
        <p:txBody>
          <a:bodyPr anchor="ctr">
            <a:noAutofit/>
          </a:bodyPr>
          <a:lstStyle>
            <a:lvl1pPr marL="0" marR="0" indent="0" algn="r" defTabSz="914399" rtl="0" eaLnBrk="1" fontAlgn="auto" latinLnBrk="0" hangingPunct="1">
              <a:lnSpc>
                <a:spcPct val="100000"/>
              </a:lnSpc>
              <a:spcBef>
                <a:spcPct val="0"/>
              </a:spcBef>
              <a:spcAft>
                <a:spcPts val="0"/>
              </a:spcAft>
              <a:buClrTx/>
              <a:buSzTx/>
              <a:buFontTx/>
              <a:buNone/>
              <a:tabLst/>
              <a:defRPr sz="4400" baseline="0">
                <a:solidFill>
                  <a:schemeClr val="bg1"/>
                </a:solidFill>
              </a:defRPr>
            </a:lvl1pPr>
          </a:lstStyle>
          <a:p>
            <a:r>
              <a:rPr lang="en-US" sz="4400" b="1" i="0" dirty="0">
                <a:solidFill>
                  <a:schemeClr val="bg1"/>
                </a:solidFill>
                <a:latin typeface="Gotham-Bold" charset="0"/>
                <a:ea typeface="Gotham-Bold" charset="0"/>
                <a:cs typeface="Gotham-Bold" charset="0"/>
              </a:rPr>
              <a:t>CONTENTS</a:t>
            </a:r>
          </a:p>
        </p:txBody>
      </p:sp>
      <p:sp>
        <p:nvSpPr>
          <p:cNvPr id="9" name="Table Placeholder 8"/>
          <p:cNvSpPr>
            <a:spLocks noGrp="1"/>
          </p:cNvSpPr>
          <p:nvPr>
            <p:ph type="tbl" sz="quarter" idx="12" hasCustomPrompt="1"/>
          </p:nvPr>
        </p:nvSpPr>
        <p:spPr>
          <a:xfrm>
            <a:off x="6091921" y="1808163"/>
            <a:ext cx="5657167" cy="3241675"/>
          </a:xfrm>
        </p:spPr>
        <p:txBody>
          <a:bodyPr anchor="ctr"/>
          <a:lstStyle>
            <a:lvl1pPr marL="0" indent="0" algn="ctr">
              <a:buNone/>
              <a:defRPr sz="1800" baseline="0"/>
            </a:lvl1pPr>
          </a:lstStyle>
          <a:p>
            <a:r>
              <a:rPr lang="en-US" dirty="0"/>
              <a:t>Click to insert table of contents</a:t>
            </a:r>
          </a:p>
        </p:txBody>
      </p:sp>
      <p:sp>
        <p:nvSpPr>
          <p:cNvPr id="11" name="Footer Placeholder 9"/>
          <p:cNvSpPr>
            <a:spLocks noGrp="1"/>
          </p:cNvSpPr>
          <p:nvPr>
            <p:ph type="ftr" sz="quarter" idx="13"/>
          </p:nvPr>
        </p:nvSpPr>
        <p:spPr>
          <a:xfrm>
            <a:off x="188012" y="6610588"/>
            <a:ext cx="8147605" cy="236241"/>
          </a:xfrm>
          <a:prstGeom prst="rect">
            <a:avLst/>
          </a:prstGeom>
        </p:spPr>
        <p:txBody>
          <a:bodyPr/>
          <a:lstStyle>
            <a:lvl1pPr>
              <a:defRPr lang="en-GB" sz="800" b="0" i="0" u="none" strike="noStrike" baseline="0" smtClean="0">
                <a:solidFill>
                  <a:schemeClr val="bg1"/>
                </a:solidFill>
              </a:defRPr>
            </a:lvl1pPr>
          </a:lstStyle>
          <a:p>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401">
          <p15:clr>
            <a:srgbClr val="FBAE40"/>
          </p15:clr>
        </p15:guide>
        <p15:guide id="4" orient="horz" pos="1139">
          <p15:clr>
            <a:srgbClr val="FBAE40"/>
          </p15:clr>
        </p15:guide>
        <p15:guide id="5" orient="horz" pos="318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Picture with Caption_Rigth">
    <p:spTree>
      <p:nvGrpSpPr>
        <p:cNvPr id="1" name=""/>
        <p:cNvGrpSpPr/>
        <p:nvPr/>
      </p:nvGrpSpPr>
      <p:grpSpPr>
        <a:xfrm>
          <a:off x="0" y="0"/>
          <a:ext cx="0" cy="0"/>
          <a:chOff x="0" y="0"/>
          <a:chExt cx="0" cy="0"/>
        </a:xfrm>
      </p:grpSpPr>
      <p:sp>
        <p:nvSpPr>
          <p:cNvPr id="8" name="Picture Placeholder 9"/>
          <p:cNvSpPr>
            <a:spLocks noGrp="1"/>
          </p:cNvSpPr>
          <p:nvPr>
            <p:ph type="pic" sz="quarter" idx="10"/>
          </p:nvPr>
        </p:nvSpPr>
        <p:spPr>
          <a:xfrm>
            <a:off x="0" y="0"/>
            <a:ext cx="12192000" cy="68580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4035552 h 6858000"/>
              <a:gd name="connsiteX59" fmla="*/ 8924545 w 12192000"/>
              <a:gd name="connsiteY59" fmla="*/ 4035552 h 6858000"/>
              <a:gd name="connsiteX60" fmla="*/ 8924545 w 12192000"/>
              <a:gd name="connsiteY60" fmla="*/ 6858000 h 6858000"/>
              <a:gd name="connsiteX61" fmla="*/ 0 w 12192000"/>
              <a:gd name="connsiteY61" fmla="*/ 6858000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4035552 h 6858000"/>
              <a:gd name="connsiteX58" fmla="*/ 8924545 w 12192000"/>
              <a:gd name="connsiteY58" fmla="*/ 4035552 h 6858000"/>
              <a:gd name="connsiteX59" fmla="*/ 8924545 w 12192000"/>
              <a:gd name="connsiteY59" fmla="*/ 6858000 h 6858000"/>
              <a:gd name="connsiteX60" fmla="*/ 0 w 12192000"/>
              <a:gd name="connsiteY60" fmla="*/ 6858000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4035552 h 6858000"/>
              <a:gd name="connsiteX57" fmla="*/ 8924545 w 12192000"/>
              <a:gd name="connsiteY57" fmla="*/ 4035552 h 6858000"/>
              <a:gd name="connsiteX58" fmla="*/ 8924545 w 12192000"/>
              <a:gd name="connsiteY58" fmla="*/ 6858000 h 6858000"/>
              <a:gd name="connsiteX59" fmla="*/ 0 w 12192000"/>
              <a:gd name="connsiteY59" fmla="*/ 6858000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4035552 h 6858000"/>
              <a:gd name="connsiteX56" fmla="*/ 8924545 w 12192000"/>
              <a:gd name="connsiteY56" fmla="*/ 4035552 h 6858000"/>
              <a:gd name="connsiteX57" fmla="*/ 8924545 w 12192000"/>
              <a:gd name="connsiteY57" fmla="*/ 6858000 h 6858000"/>
              <a:gd name="connsiteX58" fmla="*/ 0 w 12192000"/>
              <a:gd name="connsiteY58" fmla="*/ 6858000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7095 w 12192000"/>
              <a:gd name="connsiteY31" fmla="*/ 59400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4035552 h 6858000"/>
              <a:gd name="connsiteX55" fmla="*/ 8924545 w 12192000"/>
              <a:gd name="connsiteY55" fmla="*/ 4035552 h 6858000"/>
              <a:gd name="connsiteX56" fmla="*/ 8924545 w 12192000"/>
              <a:gd name="connsiteY56" fmla="*/ 6858000 h 6858000"/>
              <a:gd name="connsiteX57" fmla="*/ 0 w 12192000"/>
              <a:gd name="connsiteY57" fmla="*/ 6858000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4035552 h 6858000"/>
              <a:gd name="connsiteX54" fmla="*/ 8924545 w 12192000"/>
              <a:gd name="connsiteY54" fmla="*/ 4035552 h 6858000"/>
              <a:gd name="connsiteX55" fmla="*/ 8924545 w 12192000"/>
              <a:gd name="connsiteY55" fmla="*/ 6858000 h 6858000"/>
              <a:gd name="connsiteX56" fmla="*/ 0 w 12192000"/>
              <a:gd name="connsiteY56" fmla="*/ 6858000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4035552 h 6858000"/>
              <a:gd name="connsiteX53" fmla="*/ 8924545 w 12192000"/>
              <a:gd name="connsiteY53" fmla="*/ 4035552 h 6858000"/>
              <a:gd name="connsiteX54" fmla="*/ 8924545 w 12192000"/>
              <a:gd name="connsiteY54" fmla="*/ 6858000 h 6858000"/>
              <a:gd name="connsiteX55" fmla="*/ 0 w 12192000"/>
              <a:gd name="connsiteY55" fmla="*/ 6858000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4035552 h 6858000"/>
              <a:gd name="connsiteX52" fmla="*/ 8924545 w 12192000"/>
              <a:gd name="connsiteY52" fmla="*/ 4035552 h 6858000"/>
              <a:gd name="connsiteX53" fmla="*/ 8924545 w 12192000"/>
              <a:gd name="connsiteY53" fmla="*/ 6858000 h 6858000"/>
              <a:gd name="connsiteX54" fmla="*/ 0 w 12192000"/>
              <a:gd name="connsiteY54" fmla="*/ 6858000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4035552 h 6858000"/>
              <a:gd name="connsiteX51" fmla="*/ 8924545 w 12192000"/>
              <a:gd name="connsiteY51" fmla="*/ 4035552 h 6858000"/>
              <a:gd name="connsiteX52" fmla="*/ 8924545 w 12192000"/>
              <a:gd name="connsiteY52" fmla="*/ 6858000 h 6858000"/>
              <a:gd name="connsiteX53" fmla="*/ 0 w 12192000"/>
              <a:gd name="connsiteY53" fmla="*/ 6858000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4035552 h 6858000"/>
              <a:gd name="connsiteX50" fmla="*/ 8924545 w 12192000"/>
              <a:gd name="connsiteY50" fmla="*/ 4035552 h 6858000"/>
              <a:gd name="connsiteX51" fmla="*/ 8924545 w 12192000"/>
              <a:gd name="connsiteY51" fmla="*/ 6858000 h 6858000"/>
              <a:gd name="connsiteX52" fmla="*/ 0 w 12192000"/>
              <a:gd name="connsiteY52" fmla="*/ 6858000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4035552 h 6858000"/>
              <a:gd name="connsiteX49" fmla="*/ 8924545 w 12192000"/>
              <a:gd name="connsiteY49" fmla="*/ 4035552 h 6858000"/>
              <a:gd name="connsiteX50" fmla="*/ 8924545 w 12192000"/>
              <a:gd name="connsiteY50" fmla="*/ 6858000 h 6858000"/>
              <a:gd name="connsiteX51" fmla="*/ 0 w 12192000"/>
              <a:gd name="connsiteY51" fmla="*/ 6858000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23390 h 6858000"/>
              <a:gd name="connsiteX14" fmla="*/ 11699909 w 12192000"/>
              <a:gd name="connsiteY14" fmla="*/ 523368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4035552 h 6858000"/>
              <a:gd name="connsiteX48" fmla="*/ 8924545 w 12192000"/>
              <a:gd name="connsiteY48" fmla="*/ 4035552 h 6858000"/>
              <a:gd name="connsiteX49" fmla="*/ 8924545 w 12192000"/>
              <a:gd name="connsiteY49" fmla="*/ 6858000 h 6858000"/>
              <a:gd name="connsiteX50" fmla="*/ 0 w 12192000"/>
              <a:gd name="connsiteY50" fmla="*/ 6858000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55739 w 12192000"/>
              <a:gd name="connsiteY11" fmla="*/ 57057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533 w 12192000"/>
              <a:gd name="connsiteY11" fmla="*/ 523390 h 6858000"/>
              <a:gd name="connsiteX12" fmla="*/ 11699909 w 12192000"/>
              <a:gd name="connsiteY12" fmla="*/ 523368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4035552 h 6858000"/>
              <a:gd name="connsiteX46" fmla="*/ 8924545 w 12192000"/>
              <a:gd name="connsiteY46" fmla="*/ 4035552 h 6858000"/>
              <a:gd name="connsiteX47" fmla="*/ 8924545 w 12192000"/>
              <a:gd name="connsiteY47" fmla="*/ 6858000 h 6858000"/>
              <a:gd name="connsiteX48" fmla="*/ 0 w 12192000"/>
              <a:gd name="connsiteY48" fmla="*/ 6858000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533 w 12192000"/>
              <a:gd name="connsiteY10" fmla="*/ 523390 h 6858000"/>
              <a:gd name="connsiteX11" fmla="*/ 11699909 w 12192000"/>
              <a:gd name="connsiteY11" fmla="*/ 523368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4035552 h 6858000"/>
              <a:gd name="connsiteX45" fmla="*/ 8924545 w 12192000"/>
              <a:gd name="connsiteY45" fmla="*/ 4035552 h 6858000"/>
              <a:gd name="connsiteX46" fmla="*/ 8924545 w 12192000"/>
              <a:gd name="connsiteY46" fmla="*/ 6858000 h 6858000"/>
              <a:gd name="connsiteX47" fmla="*/ 0 w 12192000"/>
              <a:gd name="connsiteY47" fmla="*/ 6858000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4035552 h 6858000"/>
              <a:gd name="connsiteX44" fmla="*/ 8924545 w 12192000"/>
              <a:gd name="connsiteY44" fmla="*/ 4035552 h 6858000"/>
              <a:gd name="connsiteX45" fmla="*/ 8924545 w 12192000"/>
              <a:gd name="connsiteY45" fmla="*/ 6858000 h 6858000"/>
              <a:gd name="connsiteX46" fmla="*/ 0 w 12192000"/>
              <a:gd name="connsiteY46" fmla="*/ 6858000 h 6858000"/>
              <a:gd name="connsiteX47" fmla="*/ 0 w 12192000"/>
              <a:gd name="connsiteY47"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4035552 h 6858000"/>
              <a:gd name="connsiteX43" fmla="*/ 8924545 w 12192000"/>
              <a:gd name="connsiteY43" fmla="*/ 4035552 h 6858000"/>
              <a:gd name="connsiteX44" fmla="*/ 8924545 w 12192000"/>
              <a:gd name="connsiteY44" fmla="*/ 6858000 h 6858000"/>
              <a:gd name="connsiteX45" fmla="*/ 0 w 12192000"/>
              <a:gd name="connsiteY45" fmla="*/ 6858000 h 6858000"/>
              <a:gd name="connsiteX46" fmla="*/ 0 w 12192000"/>
              <a:gd name="connsiteY46"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4035552 h 6858000"/>
              <a:gd name="connsiteX42" fmla="*/ 8924545 w 12192000"/>
              <a:gd name="connsiteY42" fmla="*/ 4035552 h 6858000"/>
              <a:gd name="connsiteX43" fmla="*/ 8924545 w 12192000"/>
              <a:gd name="connsiteY43" fmla="*/ 6858000 h 6858000"/>
              <a:gd name="connsiteX44" fmla="*/ 0 w 12192000"/>
              <a:gd name="connsiteY44" fmla="*/ 6858000 h 6858000"/>
              <a:gd name="connsiteX45" fmla="*/ 0 w 12192000"/>
              <a:gd name="connsiteY45"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4035552 h 6858000"/>
              <a:gd name="connsiteX41" fmla="*/ 8924545 w 12192000"/>
              <a:gd name="connsiteY41" fmla="*/ 4035552 h 6858000"/>
              <a:gd name="connsiteX42" fmla="*/ 8924545 w 12192000"/>
              <a:gd name="connsiteY42" fmla="*/ 6858000 h 6858000"/>
              <a:gd name="connsiteX43" fmla="*/ 0 w 12192000"/>
              <a:gd name="connsiteY43" fmla="*/ 6858000 h 6858000"/>
              <a:gd name="connsiteX44" fmla="*/ 0 w 12192000"/>
              <a:gd name="connsiteY44"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4035552 h 6858000"/>
              <a:gd name="connsiteX40" fmla="*/ 8924545 w 12192000"/>
              <a:gd name="connsiteY40" fmla="*/ 4035552 h 6858000"/>
              <a:gd name="connsiteX41" fmla="*/ 8924545 w 12192000"/>
              <a:gd name="connsiteY41" fmla="*/ 6858000 h 6858000"/>
              <a:gd name="connsiteX42" fmla="*/ 0 w 12192000"/>
              <a:gd name="connsiteY42" fmla="*/ 6858000 h 6858000"/>
              <a:gd name="connsiteX43" fmla="*/ 0 w 12192000"/>
              <a:gd name="connsiteY4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4035552 h 6858000"/>
              <a:gd name="connsiteX39" fmla="*/ 8924545 w 12192000"/>
              <a:gd name="connsiteY39" fmla="*/ 4035552 h 6858000"/>
              <a:gd name="connsiteX40" fmla="*/ 8924545 w 12192000"/>
              <a:gd name="connsiteY40" fmla="*/ 6858000 h 6858000"/>
              <a:gd name="connsiteX41" fmla="*/ 0 w 12192000"/>
              <a:gd name="connsiteY41" fmla="*/ 6858000 h 6858000"/>
              <a:gd name="connsiteX42" fmla="*/ 0 w 12192000"/>
              <a:gd name="connsiteY42"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699533 w 12192000"/>
              <a:gd name="connsiteY8" fmla="*/ 523390 h 6858000"/>
              <a:gd name="connsiteX9" fmla="*/ 11699909 w 12192000"/>
              <a:gd name="connsiteY9" fmla="*/ 523368 h 6858000"/>
              <a:gd name="connsiteX10" fmla="*/ 11699909 w 12192000"/>
              <a:gd name="connsiteY10" fmla="*/ 505208 h 6858000"/>
              <a:gd name="connsiteX11" fmla="*/ 11699909 w 12192000"/>
              <a:gd name="connsiteY11" fmla="*/ 505028 h 6858000"/>
              <a:gd name="connsiteX12" fmla="*/ 11699965 w 12192000"/>
              <a:gd name="connsiteY12" fmla="*/ 505028 h 6858000"/>
              <a:gd name="connsiteX13" fmla="*/ 11701544 w 12192000"/>
              <a:gd name="connsiteY13" fmla="*/ 499870 h 6858000"/>
              <a:gd name="connsiteX14" fmla="*/ 11705753 w 12192000"/>
              <a:gd name="connsiteY14" fmla="*/ 496410 h 6858000"/>
              <a:gd name="connsiteX15" fmla="*/ 11708720 w 12192000"/>
              <a:gd name="connsiteY15" fmla="*/ 495812 h 6858000"/>
              <a:gd name="connsiteX16" fmla="*/ 11708740 w 12192000"/>
              <a:gd name="connsiteY16" fmla="*/ 495659 h 6858000"/>
              <a:gd name="connsiteX17" fmla="*/ 11709412 w 12192000"/>
              <a:gd name="connsiteY17" fmla="*/ 495673 h 6858000"/>
              <a:gd name="connsiteX18" fmla="*/ 11709478 w 12192000"/>
              <a:gd name="connsiteY18" fmla="*/ 495660 h 6858000"/>
              <a:gd name="connsiteX19" fmla="*/ 11709558 w 12192000"/>
              <a:gd name="connsiteY19" fmla="*/ 495676 h 6858000"/>
              <a:gd name="connsiteX20" fmla="*/ 11720049 w 12192000"/>
              <a:gd name="connsiteY20" fmla="*/ 495886 h 6858000"/>
              <a:gd name="connsiteX21" fmla="*/ 11747390 w 12192000"/>
              <a:gd name="connsiteY21" fmla="*/ 498442 h 6858000"/>
              <a:gd name="connsiteX22" fmla="*/ 11747366 w 12192000"/>
              <a:gd name="connsiteY22" fmla="*/ 498774 h 6858000"/>
              <a:gd name="connsiteX23" fmla="*/ 11754797 w 12192000"/>
              <a:gd name="connsiteY23" fmla="*/ 500271 h 6858000"/>
              <a:gd name="connsiteX24" fmla="*/ 11769043 w 12192000"/>
              <a:gd name="connsiteY24" fmla="*/ 521721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4035552 h 6858000"/>
              <a:gd name="connsiteX38" fmla="*/ 8924545 w 12192000"/>
              <a:gd name="connsiteY38" fmla="*/ 4035552 h 6858000"/>
              <a:gd name="connsiteX39" fmla="*/ 8924545 w 12192000"/>
              <a:gd name="connsiteY39" fmla="*/ 6858000 h 6858000"/>
              <a:gd name="connsiteX40" fmla="*/ 0 w 12192000"/>
              <a:gd name="connsiteY40" fmla="*/ 6858000 h 6858000"/>
              <a:gd name="connsiteX41" fmla="*/ 0 w 12192000"/>
              <a:gd name="connsiteY41"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4035552 h 6858000"/>
              <a:gd name="connsiteX37" fmla="*/ 8924545 w 12192000"/>
              <a:gd name="connsiteY37" fmla="*/ 4035552 h 6858000"/>
              <a:gd name="connsiteX38" fmla="*/ 8924545 w 12192000"/>
              <a:gd name="connsiteY38" fmla="*/ 6858000 h 6858000"/>
              <a:gd name="connsiteX39" fmla="*/ 0 w 12192000"/>
              <a:gd name="connsiteY39" fmla="*/ 6858000 h 6858000"/>
              <a:gd name="connsiteX40" fmla="*/ 0 w 12192000"/>
              <a:gd name="connsiteY40"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4035552 h 6858000"/>
              <a:gd name="connsiteX36" fmla="*/ 8924545 w 12192000"/>
              <a:gd name="connsiteY36" fmla="*/ 4035552 h 6858000"/>
              <a:gd name="connsiteX37" fmla="*/ 8924545 w 12192000"/>
              <a:gd name="connsiteY37" fmla="*/ 6858000 h 6858000"/>
              <a:gd name="connsiteX38" fmla="*/ 0 w 12192000"/>
              <a:gd name="connsiteY38" fmla="*/ 6858000 h 6858000"/>
              <a:gd name="connsiteX39" fmla="*/ 0 w 12192000"/>
              <a:gd name="connsiteY39"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699533 w 12192000"/>
              <a:gd name="connsiteY6" fmla="*/ 523390 h 6858000"/>
              <a:gd name="connsiteX7" fmla="*/ 11699909 w 12192000"/>
              <a:gd name="connsiteY7" fmla="*/ 523368 h 6858000"/>
              <a:gd name="connsiteX8" fmla="*/ 11699909 w 12192000"/>
              <a:gd name="connsiteY8" fmla="*/ 505208 h 6858000"/>
              <a:gd name="connsiteX9" fmla="*/ 11699909 w 12192000"/>
              <a:gd name="connsiteY9" fmla="*/ 505028 h 6858000"/>
              <a:gd name="connsiteX10" fmla="*/ 11699965 w 12192000"/>
              <a:gd name="connsiteY10" fmla="*/ 505028 h 6858000"/>
              <a:gd name="connsiteX11" fmla="*/ 11701544 w 12192000"/>
              <a:gd name="connsiteY11" fmla="*/ 499870 h 6858000"/>
              <a:gd name="connsiteX12" fmla="*/ 11705753 w 12192000"/>
              <a:gd name="connsiteY12" fmla="*/ 496410 h 6858000"/>
              <a:gd name="connsiteX13" fmla="*/ 11708720 w 12192000"/>
              <a:gd name="connsiteY13" fmla="*/ 495812 h 6858000"/>
              <a:gd name="connsiteX14" fmla="*/ 11708740 w 12192000"/>
              <a:gd name="connsiteY14" fmla="*/ 495659 h 6858000"/>
              <a:gd name="connsiteX15" fmla="*/ 11709412 w 12192000"/>
              <a:gd name="connsiteY15" fmla="*/ 495673 h 6858000"/>
              <a:gd name="connsiteX16" fmla="*/ 11709478 w 12192000"/>
              <a:gd name="connsiteY16" fmla="*/ 495660 h 6858000"/>
              <a:gd name="connsiteX17" fmla="*/ 11709558 w 12192000"/>
              <a:gd name="connsiteY17" fmla="*/ 495676 h 6858000"/>
              <a:gd name="connsiteX18" fmla="*/ 11720049 w 12192000"/>
              <a:gd name="connsiteY18" fmla="*/ 495886 h 6858000"/>
              <a:gd name="connsiteX19" fmla="*/ 11747390 w 12192000"/>
              <a:gd name="connsiteY19" fmla="*/ 498442 h 6858000"/>
              <a:gd name="connsiteX20" fmla="*/ 11747366 w 12192000"/>
              <a:gd name="connsiteY20" fmla="*/ 498774 h 6858000"/>
              <a:gd name="connsiteX21" fmla="*/ 11754797 w 12192000"/>
              <a:gd name="connsiteY21" fmla="*/ 500271 h 6858000"/>
              <a:gd name="connsiteX22" fmla="*/ 11769043 w 12192000"/>
              <a:gd name="connsiteY22" fmla="*/ 521721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4035552 h 6858000"/>
              <a:gd name="connsiteX35" fmla="*/ 8924545 w 12192000"/>
              <a:gd name="connsiteY35" fmla="*/ 4035552 h 6858000"/>
              <a:gd name="connsiteX36" fmla="*/ 8924545 w 12192000"/>
              <a:gd name="connsiteY36" fmla="*/ 6858000 h 6858000"/>
              <a:gd name="connsiteX37" fmla="*/ 0 w 12192000"/>
              <a:gd name="connsiteY37" fmla="*/ 6858000 h 6858000"/>
              <a:gd name="connsiteX38" fmla="*/ 0 w 12192000"/>
              <a:gd name="connsiteY38"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4035552 h 6858000"/>
              <a:gd name="connsiteX34" fmla="*/ 8924545 w 12192000"/>
              <a:gd name="connsiteY34" fmla="*/ 4035552 h 6858000"/>
              <a:gd name="connsiteX35" fmla="*/ 8924545 w 12192000"/>
              <a:gd name="connsiteY35" fmla="*/ 6858000 h 6858000"/>
              <a:gd name="connsiteX36" fmla="*/ 0 w 12192000"/>
              <a:gd name="connsiteY36" fmla="*/ 6858000 h 6858000"/>
              <a:gd name="connsiteX37" fmla="*/ 0 w 12192000"/>
              <a:gd name="connsiteY37"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4035552 h 6858000"/>
              <a:gd name="connsiteX33" fmla="*/ 8924545 w 12192000"/>
              <a:gd name="connsiteY33" fmla="*/ 4035552 h 6858000"/>
              <a:gd name="connsiteX34" fmla="*/ 8924545 w 12192000"/>
              <a:gd name="connsiteY34" fmla="*/ 6858000 h 6858000"/>
              <a:gd name="connsiteX35" fmla="*/ 0 w 12192000"/>
              <a:gd name="connsiteY35" fmla="*/ 6858000 h 6858000"/>
              <a:gd name="connsiteX36" fmla="*/ 0 w 12192000"/>
              <a:gd name="connsiteY36"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699533 w 12192000"/>
              <a:gd name="connsiteY4" fmla="*/ 523390 h 6858000"/>
              <a:gd name="connsiteX5" fmla="*/ 11699909 w 12192000"/>
              <a:gd name="connsiteY5" fmla="*/ 523368 h 6858000"/>
              <a:gd name="connsiteX6" fmla="*/ 11699909 w 12192000"/>
              <a:gd name="connsiteY6" fmla="*/ 505208 h 6858000"/>
              <a:gd name="connsiteX7" fmla="*/ 11699909 w 12192000"/>
              <a:gd name="connsiteY7" fmla="*/ 505028 h 6858000"/>
              <a:gd name="connsiteX8" fmla="*/ 11699965 w 12192000"/>
              <a:gd name="connsiteY8" fmla="*/ 505028 h 6858000"/>
              <a:gd name="connsiteX9" fmla="*/ 11701544 w 12192000"/>
              <a:gd name="connsiteY9" fmla="*/ 499870 h 6858000"/>
              <a:gd name="connsiteX10" fmla="*/ 11705753 w 12192000"/>
              <a:gd name="connsiteY10" fmla="*/ 496410 h 6858000"/>
              <a:gd name="connsiteX11" fmla="*/ 11708720 w 12192000"/>
              <a:gd name="connsiteY11" fmla="*/ 495812 h 6858000"/>
              <a:gd name="connsiteX12" fmla="*/ 11708740 w 12192000"/>
              <a:gd name="connsiteY12" fmla="*/ 495659 h 6858000"/>
              <a:gd name="connsiteX13" fmla="*/ 11709412 w 12192000"/>
              <a:gd name="connsiteY13" fmla="*/ 495673 h 6858000"/>
              <a:gd name="connsiteX14" fmla="*/ 11709478 w 12192000"/>
              <a:gd name="connsiteY14" fmla="*/ 495660 h 6858000"/>
              <a:gd name="connsiteX15" fmla="*/ 11709558 w 12192000"/>
              <a:gd name="connsiteY15" fmla="*/ 495676 h 6858000"/>
              <a:gd name="connsiteX16" fmla="*/ 11720049 w 12192000"/>
              <a:gd name="connsiteY16" fmla="*/ 495886 h 6858000"/>
              <a:gd name="connsiteX17" fmla="*/ 11747390 w 12192000"/>
              <a:gd name="connsiteY17" fmla="*/ 498442 h 6858000"/>
              <a:gd name="connsiteX18" fmla="*/ 11747366 w 12192000"/>
              <a:gd name="connsiteY18" fmla="*/ 498774 h 6858000"/>
              <a:gd name="connsiteX19" fmla="*/ 11754797 w 12192000"/>
              <a:gd name="connsiteY19" fmla="*/ 500271 h 6858000"/>
              <a:gd name="connsiteX20" fmla="*/ 11769043 w 12192000"/>
              <a:gd name="connsiteY20" fmla="*/ 521721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4035552 h 6858000"/>
              <a:gd name="connsiteX32" fmla="*/ 8924545 w 12192000"/>
              <a:gd name="connsiteY32" fmla="*/ 4035552 h 6858000"/>
              <a:gd name="connsiteX33" fmla="*/ 8924545 w 12192000"/>
              <a:gd name="connsiteY33" fmla="*/ 6858000 h 6858000"/>
              <a:gd name="connsiteX34" fmla="*/ 0 w 12192000"/>
              <a:gd name="connsiteY34" fmla="*/ 6858000 h 6858000"/>
              <a:gd name="connsiteX35" fmla="*/ 0 w 12192000"/>
              <a:gd name="connsiteY35"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699533 w 12192000"/>
              <a:gd name="connsiteY3" fmla="*/ 523390 h 6858000"/>
              <a:gd name="connsiteX4" fmla="*/ 11699909 w 12192000"/>
              <a:gd name="connsiteY4" fmla="*/ 523368 h 6858000"/>
              <a:gd name="connsiteX5" fmla="*/ 11699909 w 12192000"/>
              <a:gd name="connsiteY5" fmla="*/ 505208 h 6858000"/>
              <a:gd name="connsiteX6" fmla="*/ 11699909 w 12192000"/>
              <a:gd name="connsiteY6" fmla="*/ 505028 h 6858000"/>
              <a:gd name="connsiteX7" fmla="*/ 11699965 w 12192000"/>
              <a:gd name="connsiteY7" fmla="*/ 505028 h 6858000"/>
              <a:gd name="connsiteX8" fmla="*/ 11701544 w 12192000"/>
              <a:gd name="connsiteY8" fmla="*/ 499870 h 6858000"/>
              <a:gd name="connsiteX9" fmla="*/ 11705753 w 12192000"/>
              <a:gd name="connsiteY9" fmla="*/ 496410 h 6858000"/>
              <a:gd name="connsiteX10" fmla="*/ 11708720 w 12192000"/>
              <a:gd name="connsiteY10" fmla="*/ 495812 h 6858000"/>
              <a:gd name="connsiteX11" fmla="*/ 11708740 w 12192000"/>
              <a:gd name="connsiteY11" fmla="*/ 495659 h 6858000"/>
              <a:gd name="connsiteX12" fmla="*/ 11709412 w 12192000"/>
              <a:gd name="connsiteY12" fmla="*/ 495673 h 6858000"/>
              <a:gd name="connsiteX13" fmla="*/ 11709478 w 12192000"/>
              <a:gd name="connsiteY13" fmla="*/ 495660 h 6858000"/>
              <a:gd name="connsiteX14" fmla="*/ 11709558 w 12192000"/>
              <a:gd name="connsiteY14" fmla="*/ 495676 h 6858000"/>
              <a:gd name="connsiteX15" fmla="*/ 11720049 w 12192000"/>
              <a:gd name="connsiteY15" fmla="*/ 495886 h 6858000"/>
              <a:gd name="connsiteX16" fmla="*/ 11747390 w 12192000"/>
              <a:gd name="connsiteY16" fmla="*/ 498442 h 6858000"/>
              <a:gd name="connsiteX17" fmla="*/ 11747366 w 12192000"/>
              <a:gd name="connsiteY17" fmla="*/ 498774 h 6858000"/>
              <a:gd name="connsiteX18" fmla="*/ 11754797 w 12192000"/>
              <a:gd name="connsiteY18" fmla="*/ 500271 h 6858000"/>
              <a:gd name="connsiteX19" fmla="*/ 11769043 w 12192000"/>
              <a:gd name="connsiteY19" fmla="*/ 521721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4035552 h 6858000"/>
              <a:gd name="connsiteX31" fmla="*/ 8924545 w 12192000"/>
              <a:gd name="connsiteY31" fmla="*/ 4035552 h 6858000"/>
              <a:gd name="connsiteX32" fmla="*/ 8924545 w 12192000"/>
              <a:gd name="connsiteY32" fmla="*/ 6858000 h 6858000"/>
              <a:gd name="connsiteX33" fmla="*/ 0 w 12192000"/>
              <a:gd name="connsiteY33" fmla="*/ 6858000 h 6858000"/>
              <a:gd name="connsiteX34" fmla="*/ 0 w 12192000"/>
              <a:gd name="connsiteY3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54797 w 12192000"/>
              <a:gd name="connsiteY17" fmla="*/ 500271 h 6858000"/>
              <a:gd name="connsiteX18" fmla="*/ 11769043 w 12192000"/>
              <a:gd name="connsiteY18" fmla="*/ 521721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4035552 h 6858000"/>
              <a:gd name="connsiteX30" fmla="*/ 8924545 w 12192000"/>
              <a:gd name="connsiteY30" fmla="*/ 4035552 h 6858000"/>
              <a:gd name="connsiteX31" fmla="*/ 8924545 w 12192000"/>
              <a:gd name="connsiteY31" fmla="*/ 6858000 h 6858000"/>
              <a:gd name="connsiteX32" fmla="*/ 0 w 12192000"/>
              <a:gd name="connsiteY32" fmla="*/ 6858000 h 6858000"/>
              <a:gd name="connsiteX33" fmla="*/ 0 w 12192000"/>
              <a:gd name="connsiteY3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69043 w 12192000"/>
              <a:gd name="connsiteY17" fmla="*/ 521721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4035552 h 6858000"/>
              <a:gd name="connsiteX29" fmla="*/ 8924545 w 12192000"/>
              <a:gd name="connsiteY29" fmla="*/ 4035552 h 6858000"/>
              <a:gd name="connsiteX30" fmla="*/ 8924545 w 12192000"/>
              <a:gd name="connsiteY30" fmla="*/ 6858000 h 6858000"/>
              <a:gd name="connsiteX31" fmla="*/ 0 w 12192000"/>
              <a:gd name="connsiteY31" fmla="*/ 6858000 h 6858000"/>
              <a:gd name="connsiteX32" fmla="*/ 0 w 12192000"/>
              <a:gd name="connsiteY3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69043 w 12192000"/>
              <a:gd name="connsiteY16" fmla="*/ 521721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4035552 h 6858000"/>
              <a:gd name="connsiteX28" fmla="*/ 8924545 w 12192000"/>
              <a:gd name="connsiteY28" fmla="*/ 4035552 h 6858000"/>
              <a:gd name="connsiteX29" fmla="*/ 8924545 w 12192000"/>
              <a:gd name="connsiteY29" fmla="*/ 6858000 h 6858000"/>
              <a:gd name="connsiteX30" fmla="*/ 0 w 12192000"/>
              <a:gd name="connsiteY30" fmla="*/ 6858000 h 6858000"/>
              <a:gd name="connsiteX31" fmla="*/ 0 w 12192000"/>
              <a:gd name="connsiteY3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69043 w 12192000"/>
              <a:gd name="connsiteY15" fmla="*/ 521721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4035552 h 6858000"/>
              <a:gd name="connsiteX27" fmla="*/ 8924545 w 12192000"/>
              <a:gd name="connsiteY27" fmla="*/ 4035552 h 6858000"/>
              <a:gd name="connsiteX28" fmla="*/ 8924545 w 12192000"/>
              <a:gd name="connsiteY28" fmla="*/ 6858000 h 6858000"/>
              <a:gd name="connsiteX29" fmla="*/ 0 w 12192000"/>
              <a:gd name="connsiteY29" fmla="*/ 6858000 h 6858000"/>
              <a:gd name="connsiteX30" fmla="*/ 0 w 12192000"/>
              <a:gd name="connsiteY3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4035552 h 6858000"/>
              <a:gd name="connsiteX26" fmla="*/ 8924545 w 12192000"/>
              <a:gd name="connsiteY26" fmla="*/ 4035552 h 6858000"/>
              <a:gd name="connsiteX27" fmla="*/ 8924545 w 12192000"/>
              <a:gd name="connsiteY27" fmla="*/ 6858000 h 6858000"/>
              <a:gd name="connsiteX28" fmla="*/ 0 w 12192000"/>
              <a:gd name="connsiteY28" fmla="*/ 6858000 h 6858000"/>
              <a:gd name="connsiteX29" fmla="*/ 0 w 12192000"/>
              <a:gd name="connsiteY2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4035552 h 6858000"/>
              <a:gd name="connsiteX25" fmla="*/ 8924545 w 12192000"/>
              <a:gd name="connsiteY25" fmla="*/ 4035552 h 6858000"/>
              <a:gd name="connsiteX26" fmla="*/ 8924545 w 12192000"/>
              <a:gd name="connsiteY26" fmla="*/ 6858000 h 6858000"/>
              <a:gd name="connsiteX27" fmla="*/ 0 w 12192000"/>
              <a:gd name="connsiteY27" fmla="*/ 6858000 h 6858000"/>
              <a:gd name="connsiteX28" fmla="*/ 0 w 12192000"/>
              <a:gd name="connsiteY2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4035552 h 6858000"/>
              <a:gd name="connsiteX24" fmla="*/ 8924545 w 12192000"/>
              <a:gd name="connsiteY24" fmla="*/ 4035552 h 6858000"/>
              <a:gd name="connsiteX25" fmla="*/ 8924545 w 12192000"/>
              <a:gd name="connsiteY25" fmla="*/ 6858000 h 6858000"/>
              <a:gd name="connsiteX26" fmla="*/ 0 w 12192000"/>
              <a:gd name="connsiteY26" fmla="*/ 6858000 h 6858000"/>
              <a:gd name="connsiteX27" fmla="*/ 0 w 12192000"/>
              <a:gd name="connsiteY27"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4035552 h 6858000"/>
              <a:gd name="connsiteX23" fmla="*/ 8924545 w 12192000"/>
              <a:gd name="connsiteY23" fmla="*/ 4035552 h 6858000"/>
              <a:gd name="connsiteX24" fmla="*/ 8924545 w 12192000"/>
              <a:gd name="connsiteY24" fmla="*/ 6858000 h 6858000"/>
              <a:gd name="connsiteX25" fmla="*/ 0 w 12192000"/>
              <a:gd name="connsiteY25" fmla="*/ 6858000 h 6858000"/>
              <a:gd name="connsiteX26" fmla="*/ 0 w 12192000"/>
              <a:gd name="connsiteY26"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4035552 h 6858000"/>
              <a:gd name="connsiteX22" fmla="*/ 8924545 w 12192000"/>
              <a:gd name="connsiteY22" fmla="*/ 4035552 h 6858000"/>
              <a:gd name="connsiteX23" fmla="*/ 8924545 w 12192000"/>
              <a:gd name="connsiteY23" fmla="*/ 6858000 h 6858000"/>
              <a:gd name="connsiteX24" fmla="*/ 0 w 12192000"/>
              <a:gd name="connsiteY24" fmla="*/ 6858000 h 6858000"/>
              <a:gd name="connsiteX25" fmla="*/ 0 w 12192000"/>
              <a:gd name="connsiteY25"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4035552 h 6858000"/>
              <a:gd name="connsiteX21" fmla="*/ 8924545 w 12192000"/>
              <a:gd name="connsiteY21" fmla="*/ 4035552 h 6858000"/>
              <a:gd name="connsiteX22" fmla="*/ 8924545 w 12192000"/>
              <a:gd name="connsiteY22" fmla="*/ 6858000 h 6858000"/>
              <a:gd name="connsiteX23" fmla="*/ 0 w 12192000"/>
              <a:gd name="connsiteY23" fmla="*/ 6858000 h 6858000"/>
              <a:gd name="connsiteX24" fmla="*/ 0 w 12192000"/>
              <a:gd name="connsiteY2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4035552 h 6858000"/>
              <a:gd name="connsiteX20" fmla="*/ 8924545 w 12192000"/>
              <a:gd name="connsiteY20" fmla="*/ 4035552 h 6858000"/>
              <a:gd name="connsiteX21" fmla="*/ 8924545 w 12192000"/>
              <a:gd name="connsiteY21" fmla="*/ 6858000 h 6858000"/>
              <a:gd name="connsiteX22" fmla="*/ 0 w 12192000"/>
              <a:gd name="connsiteY22" fmla="*/ 6858000 h 6858000"/>
              <a:gd name="connsiteX23" fmla="*/ 0 w 12192000"/>
              <a:gd name="connsiteY2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4035552 h 6858000"/>
              <a:gd name="connsiteX19" fmla="*/ 8924545 w 12192000"/>
              <a:gd name="connsiteY19" fmla="*/ 4035552 h 6858000"/>
              <a:gd name="connsiteX20" fmla="*/ 8924545 w 12192000"/>
              <a:gd name="connsiteY20" fmla="*/ 6858000 h 6858000"/>
              <a:gd name="connsiteX21" fmla="*/ 0 w 12192000"/>
              <a:gd name="connsiteY21" fmla="*/ 6858000 h 6858000"/>
              <a:gd name="connsiteX22" fmla="*/ 0 w 12192000"/>
              <a:gd name="connsiteY2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4035552 h 6858000"/>
              <a:gd name="connsiteX18" fmla="*/ 8924545 w 12192000"/>
              <a:gd name="connsiteY18" fmla="*/ 4035552 h 6858000"/>
              <a:gd name="connsiteX19" fmla="*/ 8924545 w 12192000"/>
              <a:gd name="connsiteY19" fmla="*/ 6858000 h 6858000"/>
              <a:gd name="connsiteX20" fmla="*/ 0 w 12192000"/>
              <a:gd name="connsiteY20" fmla="*/ 6858000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4035552 h 6858000"/>
              <a:gd name="connsiteX17" fmla="*/ 8924545 w 12192000"/>
              <a:gd name="connsiteY17" fmla="*/ 4035552 h 6858000"/>
              <a:gd name="connsiteX18" fmla="*/ 8924545 w 12192000"/>
              <a:gd name="connsiteY18" fmla="*/ 6858000 h 6858000"/>
              <a:gd name="connsiteX19" fmla="*/ 0 w 12192000"/>
              <a:gd name="connsiteY19" fmla="*/ 6858000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4035552 h 6858000"/>
              <a:gd name="connsiteX16" fmla="*/ 8924545 w 12192000"/>
              <a:gd name="connsiteY16" fmla="*/ 4035552 h 6858000"/>
              <a:gd name="connsiteX17" fmla="*/ 8924545 w 12192000"/>
              <a:gd name="connsiteY17" fmla="*/ 6858000 h 6858000"/>
              <a:gd name="connsiteX18" fmla="*/ 0 w 12192000"/>
              <a:gd name="connsiteY18" fmla="*/ 6858000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4035552 h 6858000"/>
              <a:gd name="connsiteX15" fmla="*/ 8924545 w 12192000"/>
              <a:gd name="connsiteY15" fmla="*/ 4035552 h 6858000"/>
              <a:gd name="connsiteX16" fmla="*/ 8924545 w 12192000"/>
              <a:gd name="connsiteY16" fmla="*/ 6858000 h 6858000"/>
              <a:gd name="connsiteX17" fmla="*/ 0 w 12192000"/>
              <a:gd name="connsiteY17" fmla="*/ 6858000 h 6858000"/>
              <a:gd name="connsiteX18" fmla="*/ 0 w 12192000"/>
              <a:gd name="connsiteY1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480355 w 12192000"/>
              <a:gd name="connsiteY3" fmla="*/ 524982 h 6858000"/>
              <a:gd name="connsiteX4" fmla="*/ 11479695 w 12192000"/>
              <a:gd name="connsiteY4" fmla="*/ 521721 h 6858000"/>
              <a:gd name="connsiteX5" fmla="*/ 11493942 w 12192000"/>
              <a:gd name="connsiteY5" fmla="*/ 50027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4035552 h 6858000"/>
              <a:gd name="connsiteX14" fmla="*/ 8924545 w 12192000"/>
              <a:gd name="connsiteY14" fmla="*/ 4035552 h 6858000"/>
              <a:gd name="connsiteX15" fmla="*/ 8924545 w 12192000"/>
              <a:gd name="connsiteY15" fmla="*/ 6858000 h 6858000"/>
              <a:gd name="connsiteX16" fmla="*/ 0 w 12192000"/>
              <a:gd name="connsiteY16" fmla="*/ 6858000 h 6858000"/>
              <a:gd name="connsiteX17" fmla="*/ 0 w 12192000"/>
              <a:gd name="connsiteY17" fmla="*/ 0 h 6858000"/>
              <a:gd name="connsiteX0" fmla="*/ 11493942 w 12192000"/>
              <a:gd name="connsiteY0" fmla="*/ 500271 h 6858000"/>
              <a:gd name="connsiteX1" fmla="*/ 11540019 w 12192000"/>
              <a:gd name="connsiteY1" fmla="*/ 495812 h 6858000"/>
              <a:gd name="connsiteX2" fmla="*/ 11480355 w 12192000"/>
              <a:gd name="connsiteY2" fmla="*/ 524982 h 6858000"/>
              <a:gd name="connsiteX3" fmla="*/ 11479695 w 12192000"/>
              <a:gd name="connsiteY3" fmla="*/ 521721 h 6858000"/>
              <a:gd name="connsiteX4" fmla="*/ 11493942 w 12192000"/>
              <a:gd name="connsiteY4" fmla="*/ 500271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4035552 h 6858000"/>
              <a:gd name="connsiteX13" fmla="*/ 8924545 w 12192000"/>
              <a:gd name="connsiteY13" fmla="*/ 4035552 h 6858000"/>
              <a:gd name="connsiteX14" fmla="*/ 8924545 w 12192000"/>
              <a:gd name="connsiteY14" fmla="*/ 6858000 h 6858000"/>
              <a:gd name="connsiteX15" fmla="*/ 0 w 12192000"/>
              <a:gd name="connsiteY15" fmla="*/ 6858000 h 6858000"/>
              <a:gd name="connsiteX16" fmla="*/ 0 w 12192000"/>
              <a:gd name="connsiteY16" fmla="*/ 0 h 6858000"/>
              <a:gd name="connsiteX0" fmla="*/ 11493942 w 12192000"/>
              <a:gd name="connsiteY0" fmla="*/ 500271 h 6858000"/>
              <a:gd name="connsiteX1" fmla="*/ 11480355 w 12192000"/>
              <a:gd name="connsiteY1" fmla="*/ 524982 h 6858000"/>
              <a:gd name="connsiteX2" fmla="*/ 11479695 w 12192000"/>
              <a:gd name="connsiteY2" fmla="*/ 521721 h 6858000"/>
              <a:gd name="connsiteX3" fmla="*/ 11493942 w 12192000"/>
              <a:gd name="connsiteY3" fmla="*/ 500271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4035552 h 6858000"/>
              <a:gd name="connsiteX12" fmla="*/ 8924545 w 12192000"/>
              <a:gd name="connsiteY12" fmla="*/ 4035552 h 6858000"/>
              <a:gd name="connsiteX13" fmla="*/ 8924545 w 12192000"/>
              <a:gd name="connsiteY13" fmla="*/ 6858000 h 6858000"/>
              <a:gd name="connsiteX14" fmla="*/ 0 w 12192000"/>
              <a:gd name="connsiteY14" fmla="*/ 6858000 h 6858000"/>
              <a:gd name="connsiteX15" fmla="*/ 0 w 12192000"/>
              <a:gd name="connsiteY15" fmla="*/ 0 h 6858000"/>
              <a:gd name="connsiteX0" fmla="*/ 11479695 w 12192000"/>
              <a:gd name="connsiteY0" fmla="*/ 521721 h 6858000"/>
              <a:gd name="connsiteX1" fmla="*/ 11480355 w 12192000"/>
              <a:gd name="connsiteY1" fmla="*/ 524982 h 6858000"/>
              <a:gd name="connsiteX2" fmla="*/ 11479695 w 12192000"/>
              <a:gd name="connsiteY2" fmla="*/ 521721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4035552 h 6858000"/>
              <a:gd name="connsiteX11" fmla="*/ 8924545 w 12192000"/>
              <a:gd name="connsiteY11" fmla="*/ 4035552 h 6858000"/>
              <a:gd name="connsiteX12" fmla="*/ 8924545 w 12192000"/>
              <a:gd name="connsiteY12" fmla="*/ 6858000 h 6858000"/>
              <a:gd name="connsiteX13" fmla="*/ 0 w 12192000"/>
              <a:gd name="connsiteY13" fmla="*/ 6858000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4035552 h 6858000"/>
              <a:gd name="connsiteX8" fmla="*/ 8924545 w 12192000"/>
              <a:gd name="connsiteY8" fmla="*/ 4035552 h 6858000"/>
              <a:gd name="connsiteX9" fmla="*/ 8924545 w 12192000"/>
              <a:gd name="connsiteY9" fmla="*/ 6858000 h 6858000"/>
              <a:gd name="connsiteX10" fmla="*/ 0 w 12192000"/>
              <a:gd name="connsiteY10" fmla="*/ 6858000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4035552"/>
                </a:lnTo>
                <a:lnTo>
                  <a:pt x="8924545" y="4035552"/>
                </a:lnTo>
                <a:lnTo>
                  <a:pt x="8924545"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sz="2000">
                <a:solidFill>
                  <a:schemeClr val="tx1">
                    <a:lumMod val="75000"/>
                    <a:lumOff val="25000"/>
                  </a:schemeClr>
                </a:solidFill>
              </a:defRPr>
            </a:lvl1pPr>
          </a:lstStyle>
          <a:p>
            <a:r>
              <a:rPr lang="en-US"/>
              <a:t>Drag picture to placeholder or click icon to add</a:t>
            </a:r>
          </a:p>
        </p:txBody>
      </p:sp>
      <p:sp>
        <p:nvSpPr>
          <p:cNvPr id="7" name="Rectangle 6"/>
          <p:cNvSpPr/>
          <p:nvPr/>
        </p:nvSpPr>
        <p:spPr>
          <a:xfrm>
            <a:off x="8924544" y="4035552"/>
            <a:ext cx="3267455" cy="2822448"/>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370665" y="4432500"/>
            <a:ext cx="2455575" cy="1785419"/>
          </a:xfrm>
        </p:spPr>
        <p:txBody>
          <a:bodyPr anchor="t">
            <a:noAutofit/>
          </a:bodyPr>
          <a:lstStyle>
            <a:lvl1pPr>
              <a:defRPr sz="180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45AFAF25-1148-2B40-A455-FDDA161F44AC}" type="slidenum">
              <a:rPr lang="en-US" smtClean="0"/>
              <a:pPr/>
              <a:t>‹#›</a:t>
            </a:fld>
            <a:endParaRPr lang="en-US" dirty="0"/>
          </a:p>
        </p:txBody>
      </p:sp>
      <p:sp>
        <p:nvSpPr>
          <p:cNvPr id="10" name="Footer Placeholder 9"/>
          <p:cNvSpPr>
            <a:spLocks noGrp="1"/>
          </p:cNvSpPr>
          <p:nvPr>
            <p:ph type="ftr" sz="quarter" idx="3"/>
          </p:nvPr>
        </p:nvSpPr>
        <p:spPr>
          <a:xfrm>
            <a:off x="188012" y="6610588"/>
            <a:ext cx="8147605" cy="236241"/>
          </a:xfrm>
          <a:prstGeom prst="rect">
            <a:avLst/>
          </a:prstGeom>
        </p:spPr>
        <p:txBody>
          <a:bodyPr/>
          <a:lstStyle>
            <a:lvl1pPr>
              <a:defRPr lang="en-GB" sz="8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2360521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Picture with Caption_Left">
    <p:spTree>
      <p:nvGrpSpPr>
        <p:cNvPr id="1" name=""/>
        <p:cNvGrpSpPr/>
        <p:nvPr/>
      </p:nvGrpSpPr>
      <p:grpSpPr>
        <a:xfrm>
          <a:off x="0" y="0"/>
          <a:ext cx="0" cy="0"/>
          <a:chOff x="0" y="0"/>
          <a:chExt cx="0" cy="0"/>
        </a:xfrm>
      </p:grpSpPr>
      <p:sp>
        <p:nvSpPr>
          <p:cNvPr id="8" name="Picture Placeholder 8"/>
          <p:cNvSpPr>
            <a:spLocks noGrp="1"/>
          </p:cNvSpPr>
          <p:nvPr>
            <p:ph type="pic" idx="10"/>
          </p:nvPr>
        </p:nvSpPr>
        <p:spPr>
          <a:xfrm>
            <a:off x="0" y="0"/>
            <a:ext cx="12192000" cy="68580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768383 w 12192000"/>
              <a:gd name="connsiteY30" fmla="*/ 524982 h 6858000"/>
              <a:gd name="connsiteX31" fmla="*/ 11767095 w 12192000"/>
              <a:gd name="connsiteY31" fmla="*/ 594002 h 6858000"/>
              <a:gd name="connsiteX32" fmla="*/ 11767371 w 12192000"/>
              <a:gd name="connsiteY32" fmla="*/ 595358 h 6858000"/>
              <a:gd name="connsiteX33" fmla="*/ 11767371 w 12192000"/>
              <a:gd name="connsiteY33" fmla="*/ 597171 h 6858000"/>
              <a:gd name="connsiteX34" fmla="*/ 11767371 w 12192000"/>
              <a:gd name="connsiteY34" fmla="*/ 611858 h 6858000"/>
              <a:gd name="connsiteX35" fmla="*/ 11767371 w 12192000"/>
              <a:gd name="connsiteY35" fmla="*/ 615325 h 6858000"/>
              <a:gd name="connsiteX36" fmla="*/ 11743949 w 12192000"/>
              <a:gd name="connsiteY36" fmla="*/ 639812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768383 w 12192000"/>
              <a:gd name="connsiteY29" fmla="*/ 524982 h 6858000"/>
              <a:gd name="connsiteX30" fmla="*/ 11767095 w 12192000"/>
              <a:gd name="connsiteY30" fmla="*/ 594002 h 6858000"/>
              <a:gd name="connsiteX31" fmla="*/ 11767371 w 12192000"/>
              <a:gd name="connsiteY31" fmla="*/ 595358 h 6858000"/>
              <a:gd name="connsiteX32" fmla="*/ 11767371 w 12192000"/>
              <a:gd name="connsiteY32" fmla="*/ 597171 h 6858000"/>
              <a:gd name="connsiteX33" fmla="*/ 11767371 w 12192000"/>
              <a:gd name="connsiteY33" fmla="*/ 611858 h 6858000"/>
              <a:gd name="connsiteX34" fmla="*/ 11767371 w 12192000"/>
              <a:gd name="connsiteY34" fmla="*/ 615325 h 6858000"/>
              <a:gd name="connsiteX35" fmla="*/ 11743949 w 12192000"/>
              <a:gd name="connsiteY35" fmla="*/ 639812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6858000 h 6858000"/>
              <a:gd name="connsiteX59" fmla="*/ 3267455 w 12192000"/>
              <a:gd name="connsiteY59" fmla="*/ 6858000 h 6858000"/>
              <a:gd name="connsiteX60" fmla="*/ 3267455 w 12192000"/>
              <a:gd name="connsiteY60" fmla="*/ 4035552 h 6858000"/>
              <a:gd name="connsiteX61" fmla="*/ 0 w 12192000"/>
              <a:gd name="connsiteY61" fmla="*/ 4035552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768383 w 12192000"/>
              <a:gd name="connsiteY28" fmla="*/ 524982 h 6858000"/>
              <a:gd name="connsiteX29" fmla="*/ 11767095 w 12192000"/>
              <a:gd name="connsiteY29" fmla="*/ 594002 h 6858000"/>
              <a:gd name="connsiteX30" fmla="*/ 11767371 w 12192000"/>
              <a:gd name="connsiteY30" fmla="*/ 595358 h 6858000"/>
              <a:gd name="connsiteX31" fmla="*/ 11767371 w 12192000"/>
              <a:gd name="connsiteY31" fmla="*/ 597171 h 6858000"/>
              <a:gd name="connsiteX32" fmla="*/ 11767371 w 12192000"/>
              <a:gd name="connsiteY32" fmla="*/ 611858 h 6858000"/>
              <a:gd name="connsiteX33" fmla="*/ 11767371 w 12192000"/>
              <a:gd name="connsiteY33" fmla="*/ 615325 h 6858000"/>
              <a:gd name="connsiteX34" fmla="*/ 11743949 w 12192000"/>
              <a:gd name="connsiteY34" fmla="*/ 639812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6858000 h 6858000"/>
              <a:gd name="connsiteX58" fmla="*/ 3267455 w 12192000"/>
              <a:gd name="connsiteY58" fmla="*/ 6858000 h 6858000"/>
              <a:gd name="connsiteX59" fmla="*/ 3267455 w 12192000"/>
              <a:gd name="connsiteY59" fmla="*/ 4035552 h 6858000"/>
              <a:gd name="connsiteX60" fmla="*/ 0 w 12192000"/>
              <a:gd name="connsiteY60" fmla="*/ 4035552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768383 w 12192000"/>
              <a:gd name="connsiteY27" fmla="*/ 524982 h 6858000"/>
              <a:gd name="connsiteX28" fmla="*/ 11767095 w 12192000"/>
              <a:gd name="connsiteY28" fmla="*/ 594002 h 6858000"/>
              <a:gd name="connsiteX29" fmla="*/ 11767371 w 12192000"/>
              <a:gd name="connsiteY29" fmla="*/ 595358 h 6858000"/>
              <a:gd name="connsiteX30" fmla="*/ 11767371 w 12192000"/>
              <a:gd name="connsiteY30" fmla="*/ 597171 h 6858000"/>
              <a:gd name="connsiteX31" fmla="*/ 11767371 w 12192000"/>
              <a:gd name="connsiteY31" fmla="*/ 611858 h 6858000"/>
              <a:gd name="connsiteX32" fmla="*/ 11767371 w 12192000"/>
              <a:gd name="connsiteY32" fmla="*/ 615325 h 6858000"/>
              <a:gd name="connsiteX33" fmla="*/ 11743949 w 12192000"/>
              <a:gd name="connsiteY33" fmla="*/ 639812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6858000 h 6858000"/>
              <a:gd name="connsiteX57" fmla="*/ 3267455 w 12192000"/>
              <a:gd name="connsiteY57" fmla="*/ 6858000 h 6858000"/>
              <a:gd name="connsiteX58" fmla="*/ 3267455 w 12192000"/>
              <a:gd name="connsiteY58" fmla="*/ 4035552 h 6858000"/>
              <a:gd name="connsiteX59" fmla="*/ 0 w 12192000"/>
              <a:gd name="connsiteY59" fmla="*/ 4035552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8383 w 12192000"/>
              <a:gd name="connsiteY26" fmla="*/ 524982 h 6858000"/>
              <a:gd name="connsiteX27" fmla="*/ 11767095 w 12192000"/>
              <a:gd name="connsiteY27" fmla="*/ 594002 h 6858000"/>
              <a:gd name="connsiteX28" fmla="*/ 11767371 w 12192000"/>
              <a:gd name="connsiteY28" fmla="*/ 595358 h 6858000"/>
              <a:gd name="connsiteX29" fmla="*/ 11767371 w 12192000"/>
              <a:gd name="connsiteY29" fmla="*/ 597171 h 6858000"/>
              <a:gd name="connsiteX30" fmla="*/ 11767371 w 12192000"/>
              <a:gd name="connsiteY30" fmla="*/ 611858 h 6858000"/>
              <a:gd name="connsiteX31" fmla="*/ 11767371 w 12192000"/>
              <a:gd name="connsiteY31" fmla="*/ 615325 h 6858000"/>
              <a:gd name="connsiteX32" fmla="*/ 11743949 w 12192000"/>
              <a:gd name="connsiteY32" fmla="*/ 63981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6858000 h 6858000"/>
              <a:gd name="connsiteX56" fmla="*/ 3267455 w 12192000"/>
              <a:gd name="connsiteY56" fmla="*/ 6858000 h 6858000"/>
              <a:gd name="connsiteX57" fmla="*/ 3267455 w 12192000"/>
              <a:gd name="connsiteY57" fmla="*/ 4035552 h 6858000"/>
              <a:gd name="connsiteX58" fmla="*/ 0 w 12192000"/>
              <a:gd name="connsiteY58" fmla="*/ 4035552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7095 w 12192000"/>
              <a:gd name="connsiteY26" fmla="*/ 594002 h 6858000"/>
              <a:gd name="connsiteX27" fmla="*/ 11767371 w 12192000"/>
              <a:gd name="connsiteY27" fmla="*/ 595358 h 6858000"/>
              <a:gd name="connsiteX28" fmla="*/ 11767371 w 12192000"/>
              <a:gd name="connsiteY28" fmla="*/ 597171 h 6858000"/>
              <a:gd name="connsiteX29" fmla="*/ 11767371 w 12192000"/>
              <a:gd name="connsiteY29" fmla="*/ 611858 h 6858000"/>
              <a:gd name="connsiteX30" fmla="*/ 11767371 w 12192000"/>
              <a:gd name="connsiteY30" fmla="*/ 615325 h 6858000"/>
              <a:gd name="connsiteX31" fmla="*/ 11743949 w 12192000"/>
              <a:gd name="connsiteY31" fmla="*/ 63981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6858000 h 6858000"/>
              <a:gd name="connsiteX55" fmla="*/ 3267455 w 12192000"/>
              <a:gd name="connsiteY55" fmla="*/ 6858000 h 6858000"/>
              <a:gd name="connsiteX56" fmla="*/ 3267455 w 12192000"/>
              <a:gd name="connsiteY56" fmla="*/ 4035552 h 6858000"/>
              <a:gd name="connsiteX57" fmla="*/ 0 w 12192000"/>
              <a:gd name="connsiteY57" fmla="*/ 4035552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7095 w 12192000"/>
              <a:gd name="connsiteY25" fmla="*/ 594002 h 6858000"/>
              <a:gd name="connsiteX26" fmla="*/ 11767371 w 12192000"/>
              <a:gd name="connsiteY26" fmla="*/ 595358 h 6858000"/>
              <a:gd name="connsiteX27" fmla="*/ 11767371 w 12192000"/>
              <a:gd name="connsiteY27" fmla="*/ 597171 h 6858000"/>
              <a:gd name="connsiteX28" fmla="*/ 11767371 w 12192000"/>
              <a:gd name="connsiteY28" fmla="*/ 611858 h 6858000"/>
              <a:gd name="connsiteX29" fmla="*/ 11767371 w 12192000"/>
              <a:gd name="connsiteY29" fmla="*/ 615325 h 6858000"/>
              <a:gd name="connsiteX30" fmla="*/ 11743949 w 12192000"/>
              <a:gd name="connsiteY30" fmla="*/ 639812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6858000 h 6858000"/>
              <a:gd name="connsiteX54" fmla="*/ 3267455 w 12192000"/>
              <a:gd name="connsiteY54" fmla="*/ 6858000 h 6858000"/>
              <a:gd name="connsiteX55" fmla="*/ 3267455 w 12192000"/>
              <a:gd name="connsiteY55" fmla="*/ 4035552 h 6858000"/>
              <a:gd name="connsiteX56" fmla="*/ 0 w 12192000"/>
              <a:gd name="connsiteY56" fmla="*/ 4035552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67095 w 12192000"/>
              <a:gd name="connsiteY24" fmla="*/ 594002 h 6858000"/>
              <a:gd name="connsiteX25" fmla="*/ 11767371 w 12192000"/>
              <a:gd name="connsiteY25" fmla="*/ 595358 h 6858000"/>
              <a:gd name="connsiteX26" fmla="*/ 11767371 w 12192000"/>
              <a:gd name="connsiteY26" fmla="*/ 597171 h 6858000"/>
              <a:gd name="connsiteX27" fmla="*/ 11767371 w 12192000"/>
              <a:gd name="connsiteY27" fmla="*/ 611858 h 6858000"/>
              <a:gd name="connsiteX28" fmla="*/ 11767371 w 12192000"/>
              <a:gd name="connsiteY28" fmla="*/ 615325 h 6858000"/>
              <a:gd name="connsiteX29" fmla="*/ 11743949 w 12192000"/>
              <a:gd name="connsiteY29" fmla="*/ 639812 h 6858000"/>
              <a:gd name="connsiteX30" fmla="*/ 11507577 w 12192000"/>
              <a:gd name="connsiteY30" fmla="*/ 641481 h 6858000"/>
              <a:gd name="connsiteX31" fmla="*/ 11481926 w 12192000"/>
              <a:gd name="connsiteY31" fmla="*/ 615325 h 6858000"/>
              <a:gd name="connsiteX32" fmla="*/ 11481926 w 12192000"/>
              <a:gd name="connsiteY32" fmla="*/ 611858 h 6858000"/>
              <a:gd name="connsiteX33" fmla="*/ 11481926 w 12192000"/>
              <a:gd name="connsiteY33" fmla="*/ 609076 h 6858000"/>
              <a:gd name="connsiteX34" fmla="*/ 11481925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6858000 h 6858000"/>
              <a:gd name="connsiteX53" fmla="*/ 3267455 w 12192000"/>
              <a:gd name="connsiteY53" fmla="*/ 6858000 h 6858000"/>
              <a:gd name="connsiteX54" fmla="*/ 3267455 w 12192000"/>
              <a:gd name="connsiteY54" fmla="*/ 4035552 h 6858000"/>
              <a:gd name="connsiteX55" fmla="*/ 0 w 12192000"/>
              <a:gd name="connsiteY55" fmla="*/ 4035552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67095 w 12192000"/>
              <a:gd name="connsiteY23" fmla="*/ 594002 h 6858000"/>
              <a:gd name="connsiteX24" fmla="*/ 11767371 w 12192000"/>
              <a:gd name="connsiteY24" fmla="*/ 595358 h 6858000"/>
              <a:gd name="connsiteX25" fmla="*/ 11767371 w 12192000"/>
              <a:gd name="connsiteY25" fmla="*/ 597171 h 6858000"/>
              <a:gd name="connsiteX26" fmla="*/ 11767371 w 12192000"/>
              <a:gd name="connsiteY26" fmla="*/ 611858 h 6858000"/>
              <a:gd name="connsiteX27" fmla="*/ 11767371 w 12192000"/>
              <a:gd name="connsiteY27" fmla="*/ 615325 h 6858000"/>
              <a:gd name="connsiteX28" fmla="*/ 11743949 w 12192000"/>
              <a:gd name="connsiteY28" fmla="*/ 639812 h 6858000"/>
              <a:gd name="connsiteX29" fmla="*/ 11507577 w 12192000"/>
              <a:gd name="connsiteY29" fmla="*/ 641481 h 6858000"/>
              <a:gd name="connsiteX30" fmla="*/ 11481926 w 12192000"/>
              <a:gd name="connsiteY30" fmla="*/ 615325 h 6858000"/>
              <a:gd name="connsiteX31" fmla="*/ 11481926 w 12192000"/>
              <a:gd name="connsiteY31" fmla="*/ 611858 h 6858000"/>
              <a:gd name="connsiteX32" fmla="*/ 11481926 w 12192000"/>
              <a:gd name="connsiteY32" fmla="*/ 609076 h 6858000"/>
              <a:gd name="connsiteX33" fmla="*/ 11481925 w 12192000"/>
              <a:gd name="connsiteY33" fmla="*/ 609076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6858000 h 6858000"/>
              <a:gd name="connsiteX52" fmla="*/ 3267455 w 12192000"/>
              <a:gd name="connsiteY52" fmla="*/ 6858000 h 6858000"/>
              <a:gd name="connsiteX53" fmla="*/ 3267455 w 12192000"/>
              <a:gd name="connsiteY53" fmla="*/ 4035552 h 6858000"/>
              <a:gd name="connsiteX54" fmla="*/ 0 w 12192000"/>
              <a:gd name="connsiteY54" fmla="*/ 4035552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67095 w 12192000"/>
              <a:gd name="connsiteY22" fmla="*/ 594002 h 6858000"/>
              <a:gd name="connsiteX23" fmla="*/ 11767371 w 12192000"/>
              <a:gd name="connsiteY23" fmla="*/ 595358 h 6858000"/>
              <a:gd name="connsiteX24" fmla="*/ 11767371 w 12192000"/>
              <a:gd name="connsiteY24" fmla="*/ 597171 h 6858000"/>
              <a:gd name="connsiteX25" fmla="*/ 11767371 w 12192000"/>
              <a:gd name="connsiteY25" fmla="*/ 611858 h 6858000"/>
              <a:gd name="connsiteX26" fmla="*/ 11767371 w 12192000"/>
              <a:gd name="connsiteY26" fmla="*/ 615325 h 6858000"/>
              <a:gd name="connsiteX27" fmla="*/ 11743949 w 12192000"/>
              <a:gd name="connsiteY27" fmla="*/ 639812 h 6858000"/>
              <a:gd name="connsiteX28" fmla="*/ 11507577 w 12192000"/>
              <a:gd name="connsiteY28" fmla="*/ 641481 h 6858000"/>
              <a:gd name="connsiteX29" fmla="*/ 11481926 w 12192000"/>
              <a:gd name="connsiteY29" fmla="*/ 615325 h 6858000"/>
              <a:gd name="connsiteX30" fmla="*/ 11481926 w 12192000"/>
              <a:gd name="connsiteY30" fmla="*/ 611858 h 6858000"/>
              <a:gd name="connsiteX31" fmla="*/ 11481926 w 12192000"/>
              <a:gd name="connsiteY31" fmla="*/ 609076 h 6858000"/>
              <a:gd name="connsiteX32" fmla="*/ 11481925 w 12192000"/>
              <a:gd name="connsiteY32" fmla="*/ 609076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6858000 h 6858000"/>
              <a:gd name="connsiteX51" fmla="*/ 3267455 w 12192000"/>
              <a:gd name="connsiteY51" fmla="*/ 6858000 h 6858000"/>
              <a:gd name="connsiteX52" fmla="*/ 3267455 w 12192000"/>
              <a:gd name="connsiteY52" fmla="*/ 4035552 h 6858000"/>
              <a:gd name="connsiteX53" fmla="*/ 0 w 12192000"/>
              <a:gd name="connsiteY53" fmla="*/ 4035552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67095 w 12192000"/>
              <a:gd name="connsiteY21" fmla="*/ 594002 h 6858000"/>
              <a:gd name="connsiteX22" fmla="*/ 11767371 w 12192000"/>
              <a:gd name="connsiteY22" fmla="*/ 595358 h 6858000"/>
              <a:gd name="connsiteX23" fmla="*/ 11767371 w 12192000"/>
              <a:gd name="connsiteY23" fmla="*/ 597171 h 6858000"/>
              <a:gd name="connsiteX24" fmla="*/ 11767371 w 12192000"/>
              <a:gd name="connsiteY24" fmla="*/ 611858 h 6858000"/>
              <a:gd name="connsiteX25" fmla="*/ 11767371 w 12192000"/>
              <a:gd name="connsiteY25" fmla="*/ 615325 h 6858000"/>
              <a:gd name="connsiteX26" fmla="*/ 11743949 w 12192000"/>
              <a:gd name="connsiteY26" fmla="*/ 639812 h 6858000"/>
              <a:gd name="connsiteX27" fmla="*/ 11507577 w 12192000"/>
              <a:gd name="connsiteY27" fmla="*/ 641481 h 6858000"/>
              <a:gd name="connsiteX28" fmla="*/ 11481926 w 12192000"/>
              <a:gd name="connsiteY28" fmla="*/ 615325 h 6858000"/>
              <a:gd name="connsiteX29" fmla="*/ 11481926 w 12192000"/>
              <a:gd name="connsiteY29" fmla="*/ 611858 h 6858000"/>
              <a:gd name="connsiteX30" fmla="*/ 11481926 w 12192000"/>
              <a:gd name="connsiteY30" fmla="*/ 609076 h 6858000"/>
              <a:gd name="connsiteX31" fmla="*/ 11481925 w 12192000"/>
              <a:gd name="connsiteY31" fmla="*/ 609076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6858000 h 6858000"/>
              <a:gd name="connsiteX50" fmla="*/ 3267455 w 12192000"/>
              <a:gd name="connsiteY50" fmla="*/ 6858000 h 6858000"/>
              <a:gd name="connsiteX51" fmla="*/ 3267455 w 12192000"/>
              <a:gd name="connsiteY51" fmla="*/ 4035552 h 6858000"/>
              <a:gd name="connsiteX52" fmla="*/ 0 w 12192000"/>
              <a:gd name="connsiteY52" fmla="*/ 4035552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67095 w 12192000"/>
              <a:gd name="connsiteY20" fmla="*/ 594002 h 6858000"/>
              <a:gd name="connsiteX21" fmla="*/ 11767371 w 12192000"/>
              <a:gd name="connsiteY21" fmla="*/ 595358 h 6858000"/>
              <a:gd name="connsiteX22" fmla="*/ 11767371 w 12192000"/>
              <a:gd name="connsiteY22" fmla="*/ 597171 h 6858000"/>
              <a:gd name="connsiteX23" fmla="*/ 11767371 w 12192000"/>
              <a:gd name="connsiteY23" fmla="*/ 611858 h 6858000"/>
              <a:gd name="connsiteX24" fmla="*/ 11767371 w 12192000"/>
              <a:gd name="connsiteY24" fmla="*/ 615325 h 6858000"/>
              <a:gd name="connsiteX25" fmla="*/ 11743949 w 12192000"/>
              <a:gd name="connsiteY25" fmla="*/ 639812 h 6858000"/>
              <a:gd name="connsiteX26" fmla="*/ 11507577 w 12192000"/>
              <a:gd name="connsiteY26" fmla="*/ 641481 h 6858000"/>
              <a:gd name="connsiteX27" fmla="*/ 11481926 w 12192000"/>
              <a:gd name="connsiteY27" fmla="*/ 615325 h 6858000"/>
              <a:gd name="connsiteX28" fmla="*/ 11481926 w 12192000"/>
              <a:gd name="connsiteY28" fmla="*/ 611858 h 6858000"/>
              <a:gd name="connsiteX29" fmla="*/ 11481926 w 12192000"/>
              <a:gd name="connsiteY29" fmla="*/ 609076 h 6858000"/>
              <a:gd name="connsiteX30" fmla="*/ 11481925 w 12192000"/>
              <a:gd name="connsiteY30" fmla="*/ 609076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6858000 h 6858000"/>
              <a:gd name="connsiteX49" fmla="*/ 3267455 w 12192000"/>
              <a:gd name="connsiteY49" fmla="*/ 6858000 h 6858000"/>
              <a:gd name="connsiteX50" fmla="*/ 3267455 w 12192000"/>
              <a:gd name="connsiteY50" fmla="*/ 4035552 h 6858000"/>
              <a:gd name="connsiteX51" fmla="*/ 0 w 12192000"/>
              <a:gd name="connsiteY51" fmla="*/ 4035552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67095 w 12192000"/>
              <a:gd name="connsiteY19" fmla="*/ 594002 h 6858000"/>
              <a:gd name="connsiteX20" fmla="*/ 11767371 w 12192000"/>
              <a:gd name="connsiteY20" fmla="*/ 595358 h 6858000"/>
              <a:gd name="connsiteX21" fmla="*/ 11767371 w 12192000"/>
              <a:gd name="connsiteY21" fmla="*/ 597171 h 6858000"/>
              <a:gd name="connsiteX22" fmla="*/ 11767371 w 12192000"/>
              <a:gd name="connsiteY22" fmla="*/ 611858 h 6858000"/>
              <a:gd name="connsiteX23" fmla="*/ 11767371 w 12192000"/>
              <a:gd name="connsiteY23" fmla="*/ 615325 h 6858000"/>
              <a:gd name="connsiteX24" fmla="*/ 11743949 w 12192000"/>
              <a:gd name="connsiteY24" fmla="*/ 639812 h 6858000"/>
              <a:gd name="connsiteX25" fmla="*/ 11507577 w 12192000"/>
              <a:gd name="connsiteY25" fmla="*/ 641481 h 6858000"/>
              <a:gd name="connsiteX26" fmla="*/ 11481926 w 12192000"/>
              <a:gd name="connsiteY26" fmla="*/ 615325 h 6858000"/>
              <a:gd name="connsiteX27" fmla="*/ 11481926 w 12192000"/>
              <a:gd name="connsiteY27" fmla="*/ 611858 h 6858000"/>
              <a:gd name="connsiteX28" fmla="*/ 11481926 w 12192000"/>
              <a:gd name="connsiteY28" fmla="*/ 609076 h 6858000"/>
              <a:gd name="connsiteX29" fmla="*/ 11481925 w 12192000"/>
              <a:gd name="connsiteY29" fmla="*/ 609076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6858000 h 6858000"/>
              <a:gd name="connsiteX48" fmla="*/ 3267455 w 12192000"/>
              <a:gd name="connsiteY48" fmla="*/ 6858000 h 6858000"/>
              <a:gd name="connsiteX49" fmla="*/ 3267455 w 12192000"/>
              <a:gd name="connsiteY49" fmla="*/ 4035552 h 6858000"/>
              <a:gd name="connsiteX50" fmla="*/ 0 w 12192000"/>
              <a:gd name="connsiteY50" fmla="*/ 4035552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67095 w 12192000"/>
              <a:gd name="connsiteY18" fmla="*/ 594002 h 6858000"/>
              <a:gd name="connsiteX19" fmla="*/ 11767371 w 12192000"/>
              <a:gd name="connsiteY19" fmla="*/ 595358 h 6858000"/>
              <a:gd name="connsiteX20" fmla="*/ 11767371 w 12192000"/>
              <a:gd name="connsiteY20" fmla="*/ 597171 h 6858000"/>
              <a:gd name="connsiteX21" fmla="*/ 11767371 w 12192000"/>
              <a:gd name="connsiteY21" fmla="*/ 611858 h 6858000"/>
              <a:gd name="connsiteX22" fmla="*/ 11767371 w 12192000"/>
              <a:gd name="connsiteY22" fmla="*/ 615325 h 6858000"/>
              <a:gd name="connsiteX23" fmla="*/ 11743949 w 12192000"/>
              <a:gd name="connsiteY23" fmla="*/ 639812 h 6858000"/>
              <a:gd name="connsiteX24" fmla="*/ 11507577 w 12192000"/>
              <a:gd name="connsiteY24" fmla="*/ 641481 h 6858000"/>
              <a:gd name="connsiteX25" fmla="*/ 11481926 w 12192000"/>
              <a:gd name="connsiteY25" fmla="*/ 615325 h 6858000"/>
              <a:gd name="connsiteX26" fmla="*/ 11481926 w 12192000"/>
              <a:gd name="connsiteY26" fmla="*/ 611858 h 6858000"/>
              <a:gd name="connsiteX27" fmla="*/ 11481926 w 12192000"/>
              <a:gd name="connsiteY27" fmla="*/ 609076 h 6858000"/>
              <a:gd name="connsiteX28" fmla="*/ 11481925 w 12192000"/>
              <a:gd name="connsiteY28" fmla="*/ 609076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6858000 h 6858000"/>
              <a:gd name="connsiteX47" fmla="*/ 3267455 w 12192000"/>
              <a:gd name="connsiteY47" fmla="*/ 6858000 h 6858000"/>
              <a:gd name="connsiteX48" fmla="*/ 3267455 w 12192000"/>
              <a:gd name="connsiteY48" fmla="*/ 4035552 h 6858000"/>
              <a:gd name="connsiteX49" fmla="*/ 0 w 12192000"/>
              <a:gd name="connsiteY49" fmla="*/ 4035552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67095 w 12192000"/>
              <a:gd name="connsiteY17" fmla="*/ 594002 h 6858000"/>
              <a:gd name="connsiteX18" fmla="*/ 11767371 w 12192000"/>
              <a:gd name="connsiteY18" fmla="*/ 595358 h 6858000"/>
              <a:gd name="connsiteX19" fmla="*/ 11767371 w 12192000"/>
              <a:gd name="connsiteY19" fmla="*/ 597171 h 6858000"/>
              <a:gd name="connsiteX20" fmla="*/ 11767371 w 12192000"/>
              <a:gd name="connsiteY20" fmla="*/ 611858 h 6858000"/>
              <a:gd name="connsiteX21" fmla="*/ 11767371 w 12192000"/>
              <a:gd name="connsiteY21" fmla="*/ 615325 h 6858000"/>
              <a:gd name="connsiteX22" fmla="*/ 11743949 w 12192000"/>
              <a:gd name="connsiteY22" fmla="*/ 639812 h 6858000"/>
              <a:gd name="connsiteX23" fmla="*/ 11507577 w 12192000"/>
              <a:gd name="connsiteY23" fmla="*/ 641481 h 6858000"/>
              <a:gd name="connsiteX24" fmla="*/ 11481926 w 12192000"/>
              <a:gd name="connsiteY24" fmla="*/ 615325 h 6858000"/>
              <a:gd name="connsiteX25" fmla="*/ 11481926 w 12192000"/>
              <a:gd name="connsiteY25" fmla="*/ 611858 h 6858000"/>
              <a:gd name="connsiteX26" fmla="*/ 11481926 w 12192000"/>
              <a:gd name="connsiteY26" fmla="*/ 609076 h 6858000"/>
              <a:gd name="connsiteX27" fmla="*/ 11481925 w 12192000"/>
              <a:gd name="connsiteY27" fmla="*/ 609076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3267455 w 12192000"/>
              <a:gd name="connsiteY46" fmla="*/ 6858000 h 6858000"/>
              <a:gd name="connsiteX47" fmla="*/ 3267455 w 12192000"/>
              <a:gd name="connsiteY47" fmla="*/ 4035552 h 6858000"/>
              <a:gd name="connsiteX48" fmla="*/ 0 w 12192000"/>
              <a:gd name="connsiteY48" fmla="*/ 4035552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67095 w 12192000"/>
              <a:gd name="connsiteY16" fmla="*/ 594002 h 6858000"/>
              <a:gd name="connsiteX17" fmla="*/ 11767371 w 12192000"/>
              <a:gd name="connsiteY17" fmla="*/ 595358 h 6858000"/>
              <a:gd name="connsiteX18" fmla="*/ 11767371 w 12192000"/>
              <a:gd name="connsiteY18" fmla="*/ 597171 h 6858000"/>
              <a:gd name="connsiteX19" fmla="*/ 11767371 w 12192000"/>
              <a:gd name="connsiteY19" fmla="*/ 611858 h 6858000"/>
              <a:gd name="connsiteX20" fmla="*/ 11767371 w 12192000"/>
              <a:gd name="connsiteY20" fmla="*/ 615325 h 6858000"/>
              <a:gd name="connsiteX21" fmla="*/ 11743949 w 12192000"/>
              <a:gd name="connsiteY21" fmla="*/ 639812 h 6858000"/>
              <a:gd name="connsiteX22" fmla="*/ 11507577 w 12192000"/>
              <a:gd name="connsiteY22" fmla="*/ 641481 h 6858000"/>
              <a:gd name="connsiteX23" fmla="*/ 11481926 w 12192000"/>
              <a:gd name="connsiteY23" fmla="*/ 615325 h 6858000"/>
              <a:gd name="connsiteX24" fmla="*/ 11481926 w 12192000"/>
              <a:gd name="connsiteY24" fmla="*/ 611858 h 6858000"/>
              <a:gd name="connsiteX25" fmla="*/ 11481926 w 12192000"/>
              <a:gd name="connsiteY25" fmla="*/ 609076 h 6858000"/>
              <a:gd name="connsiteX26" fmla="*/ 11481925 w 12192000"/>
              <a:gd name="connsiteY26" fmla="*/ 609076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3267455 w 12192000"/>
              <a:gd name="connsiteY45" fmla="*/ 6858000 h 6858000"/>
              <a:gd name="connsiteX46" fmla="*/ 3267455 w 12192000"/>
              <a:gd name="connsiteY46" fmla="*/ 4035552 h 6858000"/>
              <a:gd name="connsiteX47" fmla="*/ 0 w 12192000"/>
              <a:gd name="connsiteY47" fmla="*/ 4035552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743949 w 12192000"/>
              <a:gd name="connsiteY20" fmla="*/ 639812 h 6858000"/>
              <a:gd name="connsiteX21" fmla="*/ 11507577 w 12192000"/>
              <a:gd name="connsiteY21" fmla="*/ 641481 h 6858000"/>
              <a:gd name="connsiteX22" fmla="*/ 11481926 w 12192000"/>
              <a:gd name="connsiteY22" fmla="*/ 615325 h 6858000"/>
              <a:gd name="connsiteX23" fmla="*/ 11481926 w 12192000"/>
              <a:gd name="connsiteY23" fmla="*/ 611858 h 6858000"/>
              <a:gd name="connsiteX24" fmla="*/ 11481926 w 12192000"/>
              <a:gd name="connsiteY24" fmla="*/ 609076 h 6858000"/>
              <a:gd name="connsiteX25" fmla="*/ 11481925 w 12192000"/>
              <a:gd name="connsiteY25" fmla="*/ 609076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6858000 h 6858000"/>
              <a:gd name="connsiteX44" fmla="*/ 3267455 w 12192000"/>
              <a:gd name="connsiteY44" fmla="*/ 6858000 h 6858000"/>
              <a:gd name="connsiteX45" fmla="*/ 3267455 w 12192000"/>
              <a:gd name="connsiteY45" fmla="*/ 4035552 h 6858000"/>
              <a:gd name="connsiteX46" fmla="*/ 0 w 12192000"/>
              <a:gd name="connsiteY46" fmla="*/ 4035552 h 6858000"/>
              <a:gd name="connsiteX47" fmla="*/ 0 w 12192000"/>
              <a:gd name="connsiteY4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507577 w 12192000"/>
              <a:gd name="connsiteY20" fmla="*/ 641481 h 6858000"/>
              <a:gd name="connsiteX21" fmla="*/ 11481926 w 12192000"/>
              <a:gd name="connsiteY21" fmla="*/ 615325 h 6858000"/>
              <a:gd name="connsiteX22" fmla="*/ 11481926 w 12192000"/>
              <a:gd name="connsiteY22" fmla="*/ 611858 h 6858000"/>
              <a:gd name="connsiteX23" fmla="*/ 11481926 w 12192000"/>
              <a:gd name="connsiteY23" fmla="*/ 609076 h 6858000"/>
              <a:gd name="connsiteX24" fmla="*/ 11481925 w 12192000"/>
              <a:gd name="connsiteY24" fmla="*/ 609076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528690 w 12192000"/>
              <a:gd name="connsiteY30" fmla="*/ 495886 h 6858000"/>
              <a:gd name="connsiteX31" fmla="*/ 11539181 w 12192000"/>
              <a:gd name="connsiteY31" fmla="*/ 495676 h 6858000"/>
              <a:gd name="connsiteX32" fmla="*/ 11539261 w 12192000"/>
              <a:gd name="connsiteY32" fmla="*/ 495660 h 6858000"/>
              <a:gd name="connsiteX33" fmla="*/ 11539327 w 12192000"/>
              <a:gd name="connsiteY33" fmla="*/ 495673 h 6858000"/>
              <a:gd name="connsiteX34" fmla="*/ 11539999 w 12192000"/>
              <a:gd name="connsiteY34" fmla="*/ 495659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6858000 h 6858000"/>
              <a:gd name="connsiteX43" fmla="*/ 3267455 w 12192000"/>
              <a:gd name="connsiteY43" fmla="*/ 6858000 h 6858000"/>
              <a:gd name="connsiteX44" fmla="*/ 3267455 w 12192000"/>
              <a:gd name="connsiteY44" fmla="*/ 4035552 h 6858000"/>
              <a:gd name="connsiteX45" fmla="*/ 0 w 12192000"/>
              <a:gd name="connsiteY45" fmla="*/ 4035552 h 6858000"/>
              <a:gd name="connsiteX46" fmla="*/ 0 w 12192000"/>
              <a:gd name="connsiteY4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507577 w 12192000"/>
              <a:gd name="connsiteY19" fmla="*/ 641481 h 6858000"/>
              <a:gd name="connsiteX20" fmla="*/ 11481926 w 12192000"/>
              <a:gd name="connsiteY20" fmla="*/ 615325 h 6858000"/>
              <a:gd name="connsiteX21" fmla="*/ 11481926 w 12192000"/>
              <a:gd name="connsiteY21" fmla="*/ 611858 h 6858000"/>
              <a:gd name="connsiteX22" fmla="*/ 11481926 w 12192000"/>
              <a:gd name="connsiteY22" fmla="*/ 609076 h 6858000"/>
              <a:gd name="connsiteX23" fmla="*/ 11481925 w 12192000"/>
              <a:gd name="connsiteY23" fmla="*/ 609076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528690 w 12192000"/>
              <a:gd name="connsiteY29" fmla="*/ 495886 h 6858000"/>
              <a:gd name="connsiteX30" fmla="*/ 11539181 w 12192000"/>
              <a:gd name="connsiteY30" fmla="*/ 495676 h 6858000"/>
              <a:gd name="connsiteX31" fmla="*/ 11539261 w 12192000"/>
              <a:gd name="connsiteY31" fmla="*/ 495660 h 6858000"/>
              <a:gd name="connsiteX32" fmla="*/ 11539327 w 12192000"/>
              <a:gd name="connsiteY32" fmla="*/ 495673 h 6858000"/>
              <a:gd name="connsiteX33" fmla="*/ 11539999 w 12192000"/>
              <a:gd name="connsiteY33" fmla="*/ 495659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6858000 h 6858000"/>
              <a:gd name="connsiteX42" fmla="*/ 3267455 w 12192000"/>
              <a:gd name="connsiteY42" fmla="*/ 6858000 h 6858000"/>
              <a:gd name="connsiteX43" fmla="*/ 3267455 w 12192000"/>
              <a:gd name="connsiteY43" fmla="*/ 4035552 h 6858000"/>
              <a:gd name="connsiteX44" fmla="*/ 0 w 12192000"/>
              <a:gd name="connsiteY44" fmla="*/ 4035552 h 6858000"/>
              <a:gd name="connsiteX45" fmla="*/ 0 w 12192000"/>
              <a:gd name="connsiteY4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507577 w 12192000"/>
              <a:gd name="connsiteY18" fmla="*/ 641481 h 6858000"/>
              <a:gd name="connsiteX19" fmla="*/ 11481926 w 12192000"/>
              <a:gd name="connsiteY19" fmla="*/ 615325 h 6858000"/>
              <a:gd name="connsiteX20" fmla="*/ 11481926 w 12192000"/>
              <a:gd name="connsiteY20" fmla="*/ 611858 h 6858000"/>
              <a:gd name="connsiteX21" fmla="*/ 11481926 w 12192000"/>
              <a:gd name="connsiteY21" fmla="*/ 609076 h 6858000"/>
              <a:gd name="connsiteX22" fmla="*/ 11481925 w 12192000"/>
              <a:gd name="connsiteY22" fmla="*/ 609076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501349 w 12192000"/>
              <a:gd name="connsiteY27" fmla="*/ 498442 h 6858000"/>
              <a:gd name="connsiteX28" fmla="*/ 11528690 w 12192000"/>
              <a:gd name="connsiteY28" fmla="*/ 495886 h 6858000"/>
              <a:gd name="connsiteX29" fmla="*/ 11539181 w 12192000"/>
              <a:gd name="connsiteY29" fmla="*/ 495676 h 6858000"/>
              <a:gd name="connsiteX30" fmla="*/ 11539261 w 12192000"/>
              <a:gd name="connsiteY30" fmla="*/ 495660 h 6858000"/>
              <a:gd name="connsiteX31" fmla="*/ 11539327 w 12192000"/>
              <a:gd name="connsiteY31" fmla="*/ 495673 h 6858000"/>
              <a:gd name="connsiteX32" fmla="*/ 11539999 w 12192000"/>
              <a:gd name="connsiteY32" fmla="*/ 495659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6858000 h 6858000"/>
              <a:gd name="connsiteX41" fmla="*/ 3267455 w 12192000"/>
              <a:gd name="connsiteY41" fmla="*/ 6858000 h 6858000"/>
              <a:gd name="connsiteX42" fmla="*/ 3267455 w 12192000"/>
              <a:gd name="connsiteY42" fmla="*/ 4035552 h 6858000"/>
              <a:gd name="connsiteX43" fmla="*/ 0 w 12192000"/>
              <a:gd name="connsiteY43" fmla="*/ 4035552 h 6858000"/>
              <a:gd name="connsiteX44" fmla="*/ 0 w 12192000"/>
              <a:gd name="connsiteY4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507577 w 12192000"/>
              <a:gd name="connsiteY17" fmla="*/ 641481 h 6858000"/>
              <a:gd name="connsiteX18" fmla="*/ 11481926 w 12192000"/>
              <a:gd name="connsiteY18" fmla="*/ 615325 h 6858000"/>
              <a:gd name="connsiteX19" fmla="*/ 11481926 w 12192000"/>
              <a:gd name="connsiteY19" fmla="*/ 611858 h 6858000"/>
              <a:gd name="connsiteX20" fmla="*/ 11481926 w 12192000"/>
              <a:gd name="connsiteY20" fmla="*/ 609076 h 6858000"/>
              <a:gd name="connsiteX21" fmla="*/ 11481925 w 12192000"/>
              <a:gd name="connsiteY21" fmla="*/ 609076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501349 w 12192000"/>
              <a:gd name="connsiteY26" fmla="*/ 498442 h 6858000"/>
              <a:gd name="connsiteX27" fmla="*/ 11528690 w 12192000"/>
              <a:gd name="connsiteY27" fmla="*/ 495886 h 6858000"/>
              <a:gd name="connsiteX28" fmla="*/ 11539181 w 12192000"/>
              <a:gd name="connsiteY28" fmla="*/ 495676 h 6858000"/>
              <a:gd name="connsiteX29" fmla="*/ 11539261 w 12192000"/>
              <a:gd name="connsiteY29" fmla="*/ 495660 h 6858000"/>
              <a:gd name="connsiteX30" fmla="*/ 11539327 w 12192000"/>
              <a:gd name="connsiteY30" fmla="*/ 495673 h 6858000"/>
              <a:gd name="connsiteX31" fmla="*/ 11539999 w 12192000"/>
              <a:gd name="connsiteY31" fmla="*/ 495659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6858000 h 6858000"/>
              <a:gd name="connsiteX40" fmla="*/ 3267455 w 12192000"/>
              <a:gd name="connsiteY40" fmla="*/ 6858000 h 6858000"/>
              <a:gd name="connsiteX41" fmla="*/ 3267455 w 12192000"/>
              <a:gd name="connsiteY41" fmla="*/ 4035552 h 6858000"/>
              <a:gd name="connsiteX42" fmla="*/ 0 w 12192000"/>
              <a:gd name="connsiteY42" fmla="*/ 4035552 h 6858000"/>
              <a:gd name="connsiteX43" fmla="*/ 0 w 12192000"/>
              <a:gd name="connsiteY4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507577 w 12192000"/>
              <a:gd name="connsiteY16" fmla="*/ 641481 h 6858000"/>
              <a:gd name="connsiteX17" fmla="*/ 11481926 w 12192000"/>
              <a:gd name="connsiteY17" fmla="*/ 615325 h 6858000"/>
              <a:gd name="connsiteX18" fmla="*/ 11481926 w 12192000"/>
              <a:gd name="connsiteY18" fmla="*/ 611858 h 6858000"/>
              <a:gd name="connsiteX19" fmla="*/ 11481926 w 12192000"/>
              <a:gd name="connsiteY19" fmla="*/ 609076 h 6858000"/>
              <a:gd name="connsiteX20" fmla="*/ 11481925 w 12192000"/>
              <a:gd name="connsiteY20" fmla="*/ 609076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501373 w 12192000"/>
              <a:gd name="connsiteY24" fmla="*/ 498774 h 6858000"/>
              <a:gd name="connsiteX25" fmla="*/ 11501349 w 12192000"/>
              <a:gd name="connsiteY25" fmla="*/ 498442 h 6858000"/>
              <a:gd name="connsiteX26" fmla="*/ 11528690 w 12192000"/>
              <a:gd name="connsiteY26" fmla="*/ 495886 h 6858000"/>
              <a:gd name="connsiteX27" fmla="*/ 11539181 w 12192000"/>
              <a:gd name="connsiteY27" fmla="*/ 495676 h 6858000"/>
              <a:gd name="connsiteX28" fmla="*/ 11539261 w 12192000"/>
              <a:gd name="connsiteY28" fmla="*/ 495660 h 6858000"/>
              <a:gd name="connsiteX29" fmla="*/ 11539327 w 12192000"/>
              <a:gd name="connsiteY29" fmla="*/ 495673 h 6858000"/>
              <a:gd name="connsiteX30" fmla="*/ 11539999 w 12192000"/>
              <a:gd name="connsiteY30" fmla="*/ 495659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6858000 h 6858000"/>
              <a:gd name="connsiteX39" fmla="*/ 3267455 w 12192000"/>
              <a:gd name="connsiteY39" fmla="*/ 6858000 h 6858000"/>
              <a:gd name="connsiteX40" fmla="*/ 3267455 w 12192000"/>
              <a:gd name="connsiteY40" fmla="*/ 4035552 h 6858000"/>
              <a:gd name="connsiteX41" fmla="*/ 0 w 12192000"/>
              <a:gd name="connsiteY41" fmla="*/ 4035552 h 6858000"/>
              <a:gd name="connsiteX42" fmla="*/ 0 w 12192000"/>
              <a:gd name="connsiteY4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67095 w 12192000"/>
              <a:gd name="connsiteY14" fmla="*/ 594002 h 6858000"/>
              <a:gd name="connsiteX15" fmla="*/ 11507577 w 12192000"/>
              <a:gd name="connsiteY15" fmla="*/ 641481 h 6858000"/>
              <a:gd name="connsiteX16" fmla="*/ 11481926 w 12192000"/>
              <a:gd name="connsiteY16" fmla="*/ 615325 h 6858000"/>
              <a:gd name="connsiteX17" fmla="*/ 11481926 w 12192000"/>
              <a:gd name="connsiteY17" fmla="*/ 611858 h 6858000"/>
              <a:gd name="connsiteX18" fmla="*/ 11481926 w 12192000"/>
              <a:gd name="connsiteY18" fmla="*/ 609076 h 6858000"/>
              <a:gd name="connsiteX19" fmla="*/ 11481925 w 12192000"/>
              <a:gd name="connsiteY19" fmla="*/ 609076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501373 w 12192000"/>
              <a:gd name="connsiteY23" fmla="*/ 498774 h 6858000"/>
              <a:gd name="connsiteX24" fmla="*/ 11501349 w 12192000"/>
              <a:gd name="connsiteY24" fmla="*/ 498442 h 6858000"/>
              <a:gd name="connsiteX25" fmla="*/ 11528690 w 12192000"/>
              <a:gd name="connsiteY25" fmla="*/ 495886 h 6858000"/>
              <a:gd name="connsiteX26" fmla="*/ 11539181 w 12192000"/>
              <a:gd name="connsiteY26" fmla="*/ 495676 h 6858000"/>
              <a:gd name="connsiteX27" fmla="*/ 11539261 w 12192000"/>
              <a:gd name="connsiteY27" fmla="*/ 495660 h 6858000"/>
              <a:gd name="connsiteX28" fmla="*/ 11539327 w 12192000"/>
              <a:gd name="connsiteY28" fmla="*/ 495673 h 6858000"/>
              <a:gd name="connsiteX29" fmla="*/ 11539999 w 12192000"/>
              <a:gd name="connsiteY29" fmla="*/ 495659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3267455 w 12192000"/>
              <a:gd name="connsiteY38" fmla="*/ 6858000 h 6858000"/>
              <a:gd name="connsiteX39" fmla="*/ 3267455 w 12192000"/>
              <a:gd name="connsiteY39" fmla="*/ 4035552 h 6858000"/>
              <a:gd name="connsiteX40" fmla="*/ 0 w 12192000"/>
              <a:gd name="connsiteY40" fmla="*/ 4035552 h 6858000"/>
              <a:gd name="connsiteX41" fmla="*/ 0 w 12192000"/>
              <a:gd name="connsiteY4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507577 w 12192000"/>
              <a:gd name="connsiteY14" fmla="*/ 641481 h 6858000"/>
              <a:gd name="connsiteX15" fmla="*/ 11481926 w 12192000"/>
              <a:gd name="connsiteY15" fmla="*/ 615325 h 6858000"/>
              <a:gd name="connsiteX16" fmla="*/ 11481926 w 12192000"/>
              <a:gd name="connsiteY16" fmla="*/ 611858 h 6858000"/>
              <a:gd name="connsiteX17" fmla="*/ 11481926 w 12192000"/>
              <a:gd name="connsiteY17" fmla="*/ 609076 h 6858000"/>
              <a:gd name="connsiteX18" fmla="*/ 11481925 w 12192000"/>
              <a:gd name="connsiteY18" fmla="*/ 609076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501373 w 12192000"/>
              <a:gd name="connsiteY22" fmla="*/ 498774 h 6858000"/>
              <a:gd name="connsiteX23" fmla="*/ 11501349 w 12192000"/>
              <a:gd name="connsiteY23" fmla="*/ 498442 h 6858000"/>
              <a:gd name="connsiteX24" fmla="*/ 11528690 w 12192000"/>
              <a:gd name="connsiteY24" fmla="*/ 495886 h 6858000"/>
              <a:gd name="connsiteX25" fmla="*/ 11539181 w 12192000"/>
              <a:gd name="connsiteY25" fmla="*/ 495676 h 6858000"/>
              <a:gd name="connsiteX26" fmla="*/ 11539261 w 12192000"/>
              <a:gd name="connsiteY26" fmla="*/ 495660 h 6858000"/>
              <a:gd name="connsiteX27" fmla="*/ 11539327 w 12192000"/>
              <a:gd name="connsiteY27" fmla="*/ 495673 h 6858000"/>
              <a:gd name="connsiteX28" fmla="*/ 11539999 w 12192000"/>
              <a:gd name="connsiteY28" fmla="*/ 495659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6858000 h 6858000"/>
              <a:gd name="connsiteX37" fmla="*/ 3267455 w 12192000"/>
              <a:gd name="connsiteY37" fmla="*/ 6858000 h 6858000"/>
              <a:gd name="connsiteX38" fmla="*/ 3267455 w 12192000"/>
              <a:gd name="connsiteY38" fmla="*/ 4035552 h 6858000"/>
              <a:gd name="connsiteX39" fmla="*/ 0 w 12192000"/>
              <a:gd name="connsiteY39" fmla="*/ 4035552 h 6858000"/>
              <a:gd name="connsiteX40" fmla="*/ 0 w 12192000"/>
              <a:gd name="connsiteY4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507577 w 12192000"/>
              <a:gd name="connsiteY13" fmla="*/ 641481 h 6858000"/>
              <a:gd name="connsiteX14" fmla="*/ 11481926 w 12192000"/>
              <a:gd name="connsiteY14" fmla="*/ 615325 h 6858000"/>
              <a:gd name="connsiteX15" fmla="*/ 11481926 w 12192000"/>
              <a:gd name="connsiteY15" fmla="*/ 611858 h 6858000"/>
              <a:gd name="connsiteX16" fmla="*/ 11481926 w 12192000"/>
              <a:gd name="connsiteY16" fmla="*/ 609076 h 6858000"/>
              <a:gd name="connsiteX17" fmla="*/ 11481925 w 12192000"/>
              <a:gd name="connsiteY17" fmla="*/ 609076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501373 w 12192000"/>
              <a:gd name="connsiteY21" fmla="*/ 498774 h 6858000"/>
              <a:gd name="connsiteX22" fmla="*/ 11501349 w 12192000"/>
              <a:gd name="connsiteY22" fmla="*/ 498442 h 6858000"/>
              <a:gd name="connsiteX23" fmla="*/ 11528690 w 12192000"/>
              <a:gd name="connsiteY23" fmla="*/ 495886 h 6858000"/>
              <a:gd name="connsiteX24" fmla="*/ 11539181 w 12192000"/>
              <a:gd name="connsiteY24" fmla="*/ 495676 h 6858000"/>
              <a:gd name="connsiteX25" fmla="*/ 11539261 w 12192000"/>
              <a:gd name="connsiteY25" fmla="*/ 495660 h 6858000"/>
              <a:gd name="connsiteX26" fmla="*/ 11539327 w 12192000"/>
              <a:gd name="connsiteY26" fmla="*/ 495673 h 6858000"/>
              <a:gd name="connsiteX27" fmla="*/ 11539999 w 12192000"/>
              <a:gd name="connsiteY27" fmla="*/ 495659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6858000 h 6858000"/>
              <a:gd name="connsiteX36" fmla="*/ 3267455 w 12192000"/>
              <a:gd name="connsiteY36" fmla="*/ 6858000 h 6858000"/>
              <a:gd name="connsiteX37" fmla="*/ 3267455 w 12192000"/>
              <a:gd name="connsiteY37" fmla="*/ 4035552 h 6858000"/>
              <a:gd name="connsiteX38" fmla="*/ 0 w 12192000"/>
              <a:gd name="connsiteY38" fmla="*/ 4035552 h 6858000"/>
              <a:gd name="connsiteX39" fmla="*/ 0 w 12192000"/>
              <a:gd name="connsiteY3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699909 w 12192000"/>
              <a:gd name="connsiteY11" fmla="*/ 505028 h 6858000"/>
              <a:gd name="connsiteX12" fmla="*/ 11507577 w 12192000"/>
              <a:gd name="connsiteY12" fmla="*/ 641481 h 6858000"/>
              <a:gd name="connsiteX13" fmla="*/ 11481926 w 12192000"/>
              <a:gd name="connsiteY13" fmla="*/ 615325 h 6858000"/>
              <a:gd name="connsiteX14" fmla="*/ 11481926 w 12192000"/>
              <a:gd name="connsiteY14" fmla="*/ 611858 h 6858000"/>
              <a:gd name="connsiteX15" fmla="*/ 11481926 w 12192000"/>
              <a:gd name="connsiteY15" fmla="*/ 609076 h 6858000"/>
              <a:gd name="connsiteX16" fmla="*/ 11481925 w 12192000"/>
              <a:gd name="connsiteY16" fmla="*/ 609076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501373 w 12192000"/>
              <a:gd name="connsiteY20" fmla="*/ 498774 h 6858000"/>
              <a:gd name="connsiteX21" fmla="*/ 11501349 w 12192000"/>
              <a:gd name="connsiteY21" fmla="*/ 498442 h 6858000"/>
              <a:gd name="connsiteX22" fmla="*/ 11528690 w 12192000"/>
              <a:gd name="connsiteY22" fmla="*/ 495886 h 6858000"/>
              <a:gd name="connsiteX23" fmla="*/ 11539181 w 12192000"/>
              <a:gd name="connsiteY23" fmla="*/ 495676 h 6858000"/>
              <a:gd name="connsiteX24" fmla="*/ 11539261 w 12192000"/>
              <a:gd name="connsiteY24" fmla="*/ 495660 h 6858000"/>
              <a:gd name="connsiteX25" fmla="*/ 11539327 w 12192000"/>
              <a:gd name="connsiteY25" fmla="*/ 495673 h 6858000"/>
              <a:gd name="connsiteX26" fmla="*/ 11539999 w 12192000"/>
              <a:gd name="connsiteY26" fmla="*/ 495659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3267455 w 12192000"/>
              <a:gd name="connsiteY35" fmla="*/ 6858000 h 6858000"/>
              <a:gd name="connsiteX36" fmla="*/ 3267455 w 12192000"/>
              <a:gd name="connsiteY36" fmla="*/ 4035552 h 6858000"/>
              <a:gd name="connsiteX37" fmla="*/ 0 w 12192000"/>
              <a:gd name="connsiteY37" fmla="*/ 4035552 h 6858000"/>
              <a:gd name="connsiteX38" fmla="*/ 0 w 12192000"/>
              <a:gd name="connsiteY3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507577 w 12192000"/>
              <a:gd name="connsiteY11" fmla="*/ 641481 h 6858000"/>
              <a:gd name="connsiteX12" fmla="*/ 11481926 w 12192000"/>
              <a:gd name="connsiteY12" fmla="*/ 615325 h 6858000"/>
              <a:gd name="connsiteX13" fmla="*/ 11481926 w 12192000"/>
              <a:gd name="connsiteY13" fmla="*/ 611858 h 6858000"/>
              <a:gd name="connsiteX14" fmla="*/ 11481926 w 12192000"/>
              <a:gd name="connsiteY14" fmla="*/ 609076 h 6858000"/>
              <a:gd name="connsiteX15" fmla="*/ 11481925 w 12192000"/>
              <a:gd name="connsiteY15" fmla="*/ 609076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501373 w 12192000"/>
              <a:gd name="connsiteY19" fmla="*/ 498774 h 6858000"/>
              <a:gd name="connsiteX20" fmla="*/ 11501349 w 12192000"/>
              <a:gd name="connsiteY20" fmla="*/ 498442 h 6858000"/>
              <a:gd name="connsiteX21" fmla="*/ 11528690 w 12192000"/>
              <a:gd name="connsiteY21" fmla="*/ 495886 h 6858000"/>
              <a:gd name="connsiteX22" fmla="*/ 11539181 w 12192000"/>
              <a:gd name="connsiteY22" fmla="*/ 495676 h 6858000"/>
              <a:gd name="connsiteX23" fmla="*/ 11539261 w 12192000"/>
              <a:gd name="connsiteY23" fmla="*/ 495660 h 6858000"/>
              <a:gd name="connsiteX24" fmla="*/ 11539327 w 12192000"/>
              <a:gd name="connsiteY24" fmla="*/ 495673 h 6858000"/>
              <a:gd name="connsiteX25" fmla="*/ 11539999 w 12192000"/>
              <a:gd name="connsiteY25" fmla="*/ 495659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6858000 h 6858000"/>
              <a:gd name="connsiteX34" fmla="*/ 3267455 w 12192000"/>
              <a:gd name="connsiteY34" fmla="*/ 6858000 h 6858000"/>
              <a:gd name="connsiteX35" fmla="*/ 3267455 w 12192000"/>
              <a:gd name="connsiteY35" fmla="*/ 4035552 h 6858000"/>
              <a:gd name="connsiteX36" fmla="*/ 0 w 12192000"/>
              <a:gd name="connsiteY36" fmla="*/ 4035552 h 6858000"/>
              <a:gd name="connsiteX37" fmla="*/ 0 w 12192000"/>
              <a:gd name="connsiteY3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909 w 12192000"/>
              <a:gd name="connsiteY9" fmla="*/ 505208 h 6858000"/>
              <a:gd name="connsiteX10" fmla="*/ 11507577 w 12192000"/>
              <a:gd name="connsiteY10" fmla="*/ 641481 h 6858000"/>
              <a:gd name="connsiteX11" fmla="*/ 11481926 w 12192000"/>
              <a:gd name="connsiteY11" fmla="*/ 615325 h 6858000"/>
              <a:gd name="connsiteX12" fmla="*/ 11481926 w 12192000"/>
              <a:gd name="connsiteY12" fmla="*/ 611858 h 6858000"/>
              <a:gd name="connsiteX13" fmla="*/ 11481926 w 12192000"/>
              <a:gd name="connsiteY13" fmla="*/ 609076 h 6858000"/>
              <a:gd name="connsiteX14" fmla="*/ 11481925 w 12192000"/>
              <a:gd name="connsiteY14" fmla="*/ 60907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501373 w 12192000"/>
              <a:gd name="connsiteY18" fmla="*/ 498774 h 6858000"/>
              <a:gd name="connsiteX19" fmla="*/ 11501349 w 12192000"/>
              <a:gd name="connsiteY19" fmla="*/ 498442 h 6858000"/>
              <a:gd name="connsiteX20" fmla="*/ 11528690 w 12192000"/>
              <a:gd name="connsiteY20" fmla="*/ 495886 h 6858000"/>
              <a:gd name="connsiteX21" fmla="*/ 11539181 w 12192000"/>
              <a:gd name="connsiteY21" fmla="*/ 495676 h 6858000"/>
              <a:gd name="connsiteX22" fmla="*/ 11539261 w 12192000"/>
              <a:gd name="connsiteY22" fmla="*/ 495660 h 6858000"/>
              <a:gd name="connsiteX23" fmla="*/ 11539327 w 12192000"/>
              <a:gd name="connsiteY23" fmla="*/ 495673 h 6858000"/>
              <a:gd name="connsiteX24" fmla="*/ 11539999 w 12192000"/>
              <a:gd name="connsiteY24" fmla="*/ 495659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6858000 h 6858000"/>
              <a:gd name="connsiteX33" fmla="*/ 3267455 w 12192000"/>
              <a:gd name="connsiteY33" fmla="*/ 6858000 h 6858000"/>
              <a:gd name="connsiteX34" fmla="*/ 3267455 w 12192000"/>
              <a:gd name="connsiteY34" fmla="*/ 4035552 h 6858000"/>
              <a:gd name="connsiteX35" fmla="*/ 0 w 12192000"/>
              <a:gd name="connsiteY35" fmla="*/ 4035552 h 6858000"/>
              <a:gd name="connsiteX36" fmla="*/ 0 w 12192000"/>
              <a:gd name="connsiteY3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07577 w 12192000"/>
              <a:gd name="connsiteY9" fmla="*/ 641481 h 6858000"/>
              <a:gd name="connsiteX10" fmla="*/ 11481926 w 12192000"/>
              <a:gd name="connsiteY10" fmla="*/ 615325 h 6858000"/>
              <a:gd name="connsiteX11" fmla="*/ 11481926 w 12192000"/>
              <a:gd name="connsiteY11" fmla="*/ 611858 h 6858000"/>
              <a:gd name="connsiteX12" fmla="*/ 11481926 w 12192000"/>
              <a:gd name="connsiteY12" fmla="*/ 609076 h 6858000"/>
              <a:gd name="connsiteX13" fmla="*/ 11481925 w 12192000"/>
              <a:gd name="connsiteY13" fmla="*/ 6090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501373 w 12192000"/>
              <a:gd name="connsiteY17" fmla="*/ 498774 h 6858000"/>
              <a:gd name="connsiteX18" fmla="*/ 11501349 w 12192000"/>
              <a:gd name="connsiteY18" fmla="*/ 498442 h 6858000"/>
              <a:gd name="connsiteX19" fmla="*/ 11528690 w 12192000"/>
              <a:gd name="connsiteY19" fmla="*/ 495886 h 6858000"/>
              <a:gd name="connsiteX20" fmla="*/ 11539181 w 12192000"/>
              <a:gd name="connsiteY20" fmla="*/ 495676 h 6858000"/>
              <a:gd name="connsiteX21" fmla="*/ 11539261 w 12192000"/>
              <a:gd name="connsiteY21" fmla="*/ 495660 h 6858000"/>
              <a:gd name="connsiteX22" fmla="*/ 11539327 w 12192000"/>
              <a:gd name="connsiteY22" fmla="*/ 495673 h 6858000"/>
              <a:gd name="connsiteX23" fmla="*/ 11539999 w 12192000"/>
              <a:gd name="connsiteY23" fmla="*/ 495659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6858000 h 6858000"/>
              <a:gd name="connsiteX32" fmla="*/ 3267455 w 12192000"/>
              <a:gd name="connsiteY32" fmla="*/ 6858000 h 6858000"/>
              <a:gd name="connsiteX33" fmla="*/ 3267455 w 12192000"/>
              <a:gd name="connsiteY33" fmla="*/ 4035552 h 6858000"/>
              <a:gd name="connsiteX34" fmla="*/ 0 w 12192000"/>
              <a:gd name="connsiteY34" fmla="*/ 4035552 h 6858000"/>
              <a:gd name="connsiteX35" fmla="*/ 0 w 12192000"/>
              <a:gd name="connsiteY3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1925 w 12192000"/>
              <a:gd name="connsiteY12" fmla="*/ 609076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501373 w 12192000"/>
              <a:gd name="connsiteY16" fmla="*/ 498774 h 6858000"/>
              <a:gd name="connsiteX17" fmla="*/ 11501349 w 12192000"/>
              <a:gd name="connsiteY17" fmla="*/ 498442 h 6858000"/>
              <a:gd name="connsiteX18" fmla="*/ 11528690 w 12192000"/>
              <a:gd name="connsiteY18" fmla="*/ 495886 h 6858000"/>
              <a:gd name="connsiteX19" fmla="*/ 11539181 w 12192000"/>
              <a:gd name="connsiteY19" fmla="*/ 495676 h 6858000"/>
              <a:gd name="connsiteX20" fmla="*/ 11539261 w 12192000"/>
              <a:gd name="connsiteY20" fmla="*/ 495660 h 6858000"/>
              <a:gd name="connsiteX21" fmla="*/ 11539327 w 12192000"/>
              <a:gd name="connsiteY21" fmla="*/ 495673 h 6858000"/>
              <a:gd name="connsiteX22" fmla="*/ 11539999 w 12192000"/>
              <a:gd name="connsiteY22" fmla="*/ 495659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6858000 h 6858000"/>
              <a:gd name="connsiteX31" fmla="*/ 3267455 w 12192000"/>
              <a:gd name="connsiteY31" fmla="*/ 6858000 h 6858000"/>
              <a:gd name="connsiteX32" fmla="*/ 3267455 w 12192000"/>
              <a:gd name="connsiteY32" fmla="*/ 4035552 h 6858000"/>
              <a:gd name="connsiteX33" fmla="*/ 0 w 12192000"/>
              <a:gd name="connsiteY33" fmla="*/ 4035552 h 6858000"/>
              <a:gd name="connsiteX34" fmla="*/ 0 w 12192000"/>
              <a:gd name="connsiteY3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501373 w 12192000"/>
              <a:gd name="connsiteY15" fmla="*/ 498774 h 6858000"/>
              <a:gd name="connsiteX16" fmla="*/ 11501349 w 12192000"/>
              <a:gd name="connsiteY16" fmla="*/ 498442 h 6858000"/>
              <a:gd name="connsiteX17" fmla="*/ 11528690 w 12192000"/>
              <a:gd name="connsiteY17" fmla="*/ 495886 h 6858000"/>
              <a:gd name="connsiteX18" fmla="*/ 11539181 w 12192000"/>
              <a:gd name="connsiteY18" fmla="*/ 495676 h 6858000"/>
              <a:gd name="connsiteX19" fmla="*/ 11539261 w 12192000"/>
              <a:gd name="connsiteY19" fmla="*/ 495660 h 6858000"/>
              <a:gd name="connsiteX20" fmla="*/ 11539327 w 12192000"/>
              <a:gd name="connsiteY20" fmla="*/ 495673 h 6858000"/>
              <a:gd name="connsiteX21" fmla="*/ 11539999 w 12192000"/>
              <a:gd name="connsiteY21" fmla="*/ 495659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6858000 h 6858000"/>
              <a:gd name="connsiteX30" fmla="*/ 3267455 w 12192000"/>
              <a:gd name="connsiteY30" fmla="*/ 6858000 h 6858000"/>
              <a:gd name="connsiteX31" fmla="*/ 3267455 w 12192000"/>
              <a:gd name="connsiteY31" fmla="*/ 4035552 h 6858000"/>
              <a:gd name="connsiteX32" fmla="*/ 0 w 12192000"/>
              <a:gd name="connsiteY32" fmla="*/ 4035552 h 6858000"/>
              <a:gd name="connsiteX33" fmla="*/ 0 w 12192000"/>
              <a:gd name="connsiteY3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501373 w 12192000"/>
              <a:gd name="connsiteY14" fmla="*/ 498774 h 6858000"/>
              <a:gd name="connsiteX15" fmla="*/ 11501349 w 12192000"/>
              <a:gd name="connsiteY15" fmla="*/ 498442 h 6858000"/>
              <a:gd name="connsiteX16" fmla="*/ 11528690 w 12192000"/>
              <a:gd name="connsiteY16" fmla="*/ 495886 h 6858000"/>
              <a:gd name="connsiteX17" fmla="*/ 11539181 w 12192000"/>
              <a:gd name="connsiteY17" fmla="*/ 495676 h 6858000"/>
              <a:gd name="connsiteX18" fmla="*/ 11539261 w 12192000"/>
              <a:gd name="connsiteY18" fmla="*/ 495660 h 6858000"/>
              <a:gd name="connsiteX19" fmla="*/ 11539327 w 12192000"/>
              <a:gd name="connsiteY19" fmla="*/ 495673 h 6858000"/>
              <a:gd name="connsiteX20" fmla="*/ 11539999 w 12192000"/>
              <a:gd name="connsiteY20" fmla="*/ 495659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6858000 h 6858000"/>
              <a:gd name="connsiteX29" fmla="*/ 3267455 w 12192000"/>
              <a:gd name="connsiteY29" fmla="*/ 6858000 h 6858000"/>
              <a:gd name="connsiteX30" fmla="*/ 3267455 w 12192000"/>
              <a:gd name="connsiteY30" fmla="*/ 4035552 h 6858000"/>
              <a:gd name="connsiteX31" fmla="*/ 0 w 12192000"/>
              <a:gd name="connsiteY31" fmla="*/ 4035552 h 6858000"/>
              <a:gd name="connsiteX32" fmla="*/ 0 w 12192000"/>
              <a:gd name="connsiteY3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501373 w 12192000"/>
              <a:gd name="connsiteY13" fmla="*/ 498774 h 6858000"/>
              <a:gd name="connsiteX14" fmla="*/ 11501349 w 12192000"/>
              <a:gd name="connsiteY14" fmla="*/ 498442 h 6858000"/>
              <a:gd name="connsiteX15" fmla="*/ 11528690 w 12192000"/>
              <a:gd name="connsiteY15" fmla="*/ 495886 h 6858000"/>
              <a:gd name="connsiteX16" fmla="*/ 11539181 w 12192000"/>
              <a:gd name="connsiteY16" fmla="*/ 495676 h 6858000"/>
              <a:gd name="connsiteX17" fmla="*/ 11539261 w 12192000"/>
              <a:gd name="connsiteY17" fmla="*/ 495660 h 6858000"/>
              <a:gd name="connsiteX18" fmla="*/ 11539327 w 12192000"/>
              <a:gd name="connsiteY18" fmla="*/ 495673 h 6858000"/>
              <a:gd name="connsiteX19" fmla="*/ 11539999 w 12192000"/>
              <a:gd name="connsiteY19" fmla="*/ 495659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6858000 h 6858000"/>
              <a:gd name="connsiteX28" fmla="*/ 3267455 w 12192000"/>
              <a:gd name="connsiteY28" fmla="*/ 6858000 h 6858000"/>
              <a:gd name="connsiteX29" fmla="*/ 3267455 w 12192000"/>
              <a:gd name="connsiteY29" fmla="*/ 4035552 h 6858000"/>
              <a:gd name="connsiteX30" fmla="*/ 0 w 12192000"/>
              <a:gd name="connsiteY30" fmla="*/ 4035552 h 6858000"/>
              <a:gd name="connsiteX31" fmla="*/ 0 w 12192000"/>
              <a:gd name="connsiteY3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539999 w 12192000"/>
              <a:gd name="connsiteY18" fmla="*/ 495659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3267455 w 12192000"/>
              <a:gd name="connsiteY27" fmla="*/ 6858000 h 6858000"/>
              <a:gd name="connsiteX28" fmla="*/ 3267455 w 12192000"/>
              <a:gd name="connsiteY28" fmla="*/ 4035552 h 6858000"/>
              <a:gd name="connsiteX29" fmla="*/ 0 w 12192000"/>
              <a:gd name="connsiteY29" fmla="*/ 4035552 h 6858000"/>
              <a:gd name="connsiteX30" fmla="*/ 0 w 12192000"/>
              <a:gd name="connsiteY30"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6858000 h 6858000"/>
              <a:gd name="connsiteX26" fmla="*/ 3267455 w 12192000"/>
              <a:gd name="connsiteY26" fmla="*/ 6858000 h 6858000"/>
              <a:gd name="connsiteX27" fmla="*/ 3267455 w 12192000"/>
              <a:gd name="connsiteY27" fmla="*/ 4035552 h 6858000"/>
              <a:gd name="connsiteX28" fmla="*/ 0 w 12192000"/>
              <a:gd name="connsiteY28" fmla="*/ 4035552 h 6858000"/>
              <a:gd name="connsiteX29" fmla="*/ 0 w 12192000"/>
              <a:gd name="connsiteY29"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6858000 h 6858000"/>
              <a:gd name="connsiteX25" fmla="*/ 3267455 w 12192000"/>
              <a:gd name="connsiteY25" fmla="*/ 6858000 h 6858000"/>
              <a:gd name="connsiteX26" fmla="*/ 3267455 w 12192000"/>
              <a:gd name="connsiteY26" fmla="*/ 4035552 h 6858000"/>
              <a:gd name="connsiteX27" fmla="*/ 0 w 12192000"/>
              <a:gd name="connsiteY27" fmla="*/ 4035552 h 6858000"/>
              <a:gd name="connsiteX28" fmla="*/ 0 w 12192000"/>
              <a:gd name="connsiteY28"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6858000 h 6858000"/>
              <a:gd name="connsiteX24" fmla="*/ 3267455 w 12192000"/>
              <a:gd name="connsiteY24" fmla="*/ 6858000 h 6858000"/>
              <a:gd name="connsiteX25" fmla="*/ 3267455 w 12192000"/>
              <a:gd name="connsiteY25" fmla="*/ 4035552 h 6858000"/>
              <a:gd name="connsiteX26" fmla="*/ 0 w 12192000"/>
              <a:gd name="connsiteY26" fmla="*/ 4035552 h 6858000"/>
              <a:gd name="connsiteX27" fmla="*/ 0 w 12192000"/>
              <a:gd name="connsiteY27"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3267455 w 12192000"/>
              <a:gd name="connsiteY23" fmla="*/ 6858000 h 6858000"/>
              <a:gd name="connsiteX24" fmla="*/ 3267455 w 12192000"/>
              <a:gd name="connsiteY24" fmla="*/ 4035552 h 6858000"/>
              <a:gd name="connsiteX25" fmla="*/ 0 w 12192000"/>
              <a:gd name="connsiteY25" fmla="*/ 4035552 h 6858000"/>
              <a:gd name="connsiteX26" fmla="*/ 0 w 12192000"/>
              <a:gd name="connsiteY26"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6858000 h 6858000"/>
              <a:gd name="connsiteX22" fmla="*/ 3267455 w 12192000"/>
              <a:gd name="connsiteY22" fmla="*/ 6858000 h 6858000"/>
              <a:gd name="connsiteX23" fmla="*/ 3267455 w 12192000"/>
              <a:gd name="connsiteY23" fmla="*/ 4035552 h 6858000"/>
              <a:gd name="connsiteX24" fmla="*/ 0 w 12192000"/>
              <a:gd name="connsiteY24" fmla="*/ 4035552 h 6858000"/>
              <a:gd name="connsiteX25" fmla="*/ 0 w 12192000"/>
              <a:gd name="connsiteY25"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501373 w 12192000"/>
              <a:gd name="connsiteY11" fmla="*/ 498774 h 6858000"/>
              <a:gd name="connsiteX12" fmla="*/ 11501349 w 12192000"/>
              <a:gd name="connsiteY12" fmla="*/ 498442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6858000 h 6858000"/>
              <a:gd name="connsiteX21" fmla="*/ 3267455 w 12192000"/>
              <a:gd name="connsiteY21" fmla="*/ 6858000 h 6858000"/>
              <a:gd name="connsiteX22" fmla="*/ 3267455 w 12192000"/>
              <a:gd name="connsiteY22" fmla="*/ 4035552 h 6858000"/>
              <a:gd name="connsiteX23" fmla="*/ 0 w 12192000"/>
              <a:gd name="connsiteY23" fmla="*/ 4035552 h 6858000"/>
              <a:gd name="connsiteX24" fmla="*/ 0 w 12192000"/>
              <a:gd name="connsiteY24"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501373 w 12192000"/>
              <a:gd name="connsiteY10" fmla="*/ 498774 h 6858000"/>
              <a:gd name="connsiteX11" fmla="*/ 11501349 w 12192000"/>
              <a:gd name="connsiteY11" fmla="*/ 498442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6858000 h 6858000"/>
              <a:gd name="connsiteX20" fmla="*/ 3267455 w 12192000"/>
              <a:gd name="connsiteY20" fmla="*/ 6858000 h 6858000"/>
              <a:gd name="connsiteX21" fmla="*/ 3267455 w 12192000"/>
              <a:gd name="connsiteY21" fmla="*/ 4035552 h 6858000"/>
              <a:gd name="connsiteX22" fmla="*/ 0 w 12192000"/>
              <a:gd name="connsiteY22" fmla="*/ 4035552 h 6858000"/>
              <a:gd name="connsiteX23" fmla="*/ 0 w 12192000"/>
              <a:gd name="connsiteY2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501349 w 12192000"/>
              <a:gd name="connsiteY10" fmla="*/ 498442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3267455 w 12192000"/>
              <a:gd name="connsiteY19" fmla="*/ 6858000 h 6858000"/>
              <a:gd name="connsiteX20" fmla="*/ 3267455 w 12192000"/>
              <a:gd name="connsiteY20" fmla="*/ 4035552 h 6858000"/>
              <a:gd name="connsiteX21" fmla="*/ 0 w 12192000"/>
              <a:gd name="connsiteY21" fmla="*/ 4035552 h 6858000"/>
              <a:gd name="connsiteX22" fmla="*/ 0 w 12192000"/>
              <a:gd name="connsiteY22"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6858000 h 6858000"/>
              <a:gd name="connsiteX18" fmla="*/ 3267455 w 12192000"/>
              <a:gd name="connsiteY18" fmla="*/ 6858000 h 6858000"/>
              <a:gd name="connsiteX19" fmla="*/ 3267455 w 12192000"/>
              <a:gd name="connsiteY19" fmla="*/ 4035552 h 6858000"/>
              <a:gd name="connsiteX20" fmla="*/ 0 w 12192000"/>
              <a:gd name="connsiteY20" fmla="*/ 4035552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6858000 h 6858000"/>
              <a:gd name="connsiteX17" fmla="*/ 3267455 w 12192000"/>
              <a:gd name="connsiteY17" fmla="*/ 6858000 h 6858000"/>
              <a:gd name="connsiteX18" fmla="*/ 3267455 w 12192000"/>
              <a:gd name="connsiteY18" fmla="*/ 4035552 h 6858000"/>
              <a:gd name="connsiteX19" fmla="*/ 0 w 12192000"/>
              <a:gd name="connsiteY19" fmla="*/ 4035552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3267455 w 12192000"/>
              <a:gd name="connsiteY16" fmla="*/ 6858000 h 6858000"/>
              <a:gd name="connsiteX17" fmla="*/ 3267455 w 12192000"/>
              <a:gd name="connsiteY17" fmla="*/ 4035552 h 6858000"/>
              <a:gd name="connsiteX18" fmla="*/ 0 w 12192000"/>
              <a:gd name="connsiteY18" fmla="*/ 4035552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6858000 h 6858000"/>
              <a:gd name="connsiteX15" fmla="*/ 3267455 w 12192000"/>
              <a:gd name="connsiteY15" fmla="*/ 6858000 h 6858000"/>
              <a:gd name="connsiteX16" fmla="*/ 3267455 w 12192000"/>
              <a:gd name="connsiteY16" fmla="*/ 4035552 h 6858000"/>
              <a:gd name="connsiteX17" fmla="*/ 0 w 12192000"/>
              <a:gd name="connsiteY17" fmla="*/ 4035552 h 6858000"/>
              <a:gd name="connsiteX18" fmla="*/ 0 w 12192000"/>
              <a:gd name="connsiteY18" fmla="*/ 0 h 6858000"/>
              <a:gd name="connsiteX0" fmla="*/ 11479695 w 12192000"/>
              <a:gd name="connsiteY0" fmla="*/ 52172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6858000 h 6858000"/>
              <a:gd name="connsiteX14" fmla="*/ 3267455 w 12192000"/>
              <a:gd name="connsiteY14" fmla="*/ 6858000 h 6858000"/>
              <a:gd name="connsiteX15" fmla="*/ 3267455 w 12192000"/>
              <a:gd name="connsiteY15" fmla="*/ 4035552 h 6858000"/>
              <a:gd name="connsiteX16" fmla="*/ 0 w 12192000"/>
              <a:gd name="connsiteY16" fmla="*/ 4035552 h 6858000"/>
              <a:gd name="connsiteX17" fmla="*/ 0 w 12192000"/>
              <a:gd name="connsiteY17"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6858000 h 6858000"/>
              <a:gd name="connsiteX13" fmla="*/ 3267455 w 12192000"/>
              <a:gd name="connsiteY13" fmla="*/ 6858000 h 6858000"/>
              <a:gd name="connsiteX14" fmla="*/ 3267455 w 12192000"/>
              <a:gd name="connsiteY14" fmla="*/ 4035552 h 6858000"/>
              <a:gd name="connsiteX15" fmla="*/ 0 w 12192000"/>
              <a:gd name="connsiteY15" fmla="*/ 4035552 h 6858000"/>
              <a:gd name="connsiteX16" fmla="*/ 0 w 12192000"/>
              <a:gd name="connsiteY16"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480355 w 12192000"/>
              <a:gd name="connsiteY3" fmla="*/ 524982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6858000 h 6858000"/>
              <a:gd name="connsiteX12" fmla="*/ 3267455 w 12192000"/>
              <a:gd name="connsiteY12" fmla="*/ 6858000 h 6858000"/>
              <a:gd name="connsiteX13" fmla="*/ 3267455 w 12192000"/>
              <a:gd name="connsiteY13" fmla="*/ 4035552 h 6858000"/>
              <a:gd name="connsiteX14" fmla="*/ 0 w 12192000"/>
              <a:gd name="connsiteY14" fmla="*/ 4035552 h 6858000"/>
              <a:gd name="connsiteX15" fmla="*/ 0 w 12192000"/>
              <a:gd name="connsiteY15" fmla="*/ 0 h 6858000"/>
              <a:gd name="connsiteX0" fmla="*/ 11480355 w 12192000"/>
              <a:gd name="connsiteY0" fmla="*/ 524982 h 6858000"/>
              <a:gd name="connsiteX1" fmla="*/ 11540019 w 12192000"/>
              <a:gd name="connsiteY1" fmla="*/ 495812 h 6858000"/>
              <a:gd name="connsiteX2" fmla="*/ 11480355 w 12192000"/>
              <a:gd name="connsiteY2" fmla="*/ 524982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6858000 h 6858000"/>
              <a:gd name="connsiteX11" fmla="*/ 3267455 w 12192000"/>
              <a:gd name="connsiteY11" fmla="*/ 6858000 h 6858000"/>
              <a:gd name="connsiteX12" fmla="*/ 3267455 w 12192000"/>
              <a:gd name="connsiteY12" fmla="*/ 4035552 h 6858000"/>
              <a:gd name="connsiteX13" fmla="*/ 0 w 12192000"/>
              <a:gd name="connsiteY13" fmla="*/ 4035552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6858000 h 6858000"/>
              <a:gd name="connsiteX8" fmla="*/ 3267455 w 12192000"/>
              <a:gd name="connsiteY8" fmla="*/ 6858000 h 6858000"/>
              <a:gd name="connsiteX9" fmla="*/ 3267455 w 12192000"/>
              <a:gd name="connsiteY9" fmla="*/ 4035552 h 6858000"/>
              <a:gd name="connsiteX10" fmla="*/ 0 w 12192000"/>
              <a:gd name="connsiteY10" fmla="*/ 4035552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6858000"/>
                </a:lnTo>
                <a:lnTo>
                  <a:pt x="3267455" y="6858000"/>
                </a:lnTo>
                <a:lnTo>
                  <a:pt x="3267455" y="4035552"/>
                </a:lnTo>
                <a:lnTo>
                  <a:pt x="0" y="4035552"/>
                </a:lnTo>
                <a:lnTo>
                  <a:pt x="0" y="0"/>
                </a:lnTo>
                <a:close/>
              </a:path>
            </a:pathLst>
          </a:custGeom>
          <a:solidFill>
            <a:schemeClr val="bg1">
              <a:lumMod val="95000"/>
            </a:schemeClr>
          </a:solidFill>
        </p:spPr>
        <p:txBody>
          <a:bodyPr wrap="square" anchor="ctr">
            <a:noAutofit/>
          </a:bodyPr>
          <a:lstStyle>
            <a:lvl1pPr marL="0" indent="0" algn="ctr">
              <a:buNone/>
              <a:defRPr sz="2000">
                <a:solidFill>
                  <a:schemeClr val="tx1">
                    <a:lumMod val="75000"/>
                    <a:lumOff val="25000"/>
                  </a:schemeClr>
                </a:solidFill>
              </a:defRPr>
            </a:lvl1pPr>
            <a:lvl2pPr marL="457201" indent="0">
              <a:buNone/>
              <a:defRPr sz="2799"/>
            </a:lvl2pPr>
            <a:lvl3pPr marL="914399" indent="0">
              <a:buNone/>
              <a:defRPr sz="2399"/>
            </a:lvl3pPr>
            <a:lvl4pPr marL="1371597" indent="0">
              <a:buNone/>
              <a:defRPr sz="2000"/>
            </a:lvl4pPr>
            <a:lvl5pPr marL="1828794" indent="0">
              <a:buNone/>
              <a:defRPr sz="2000"/>
            </a:lvl5pPr>
            <a:lvl6pPr marL="2285995" indent="0">
              <a:buNone/>
              <a:defRPr sz="2000"/>
            </a:lvl6pPr>
            <a:lvl7pPr marL="2743196" indent="0">
              <a:buNone/>
              <a:defRPr sz="2000"/>
            </a:lvl7pPr>
            <a:lvl8pPr marL="3200394" indent="0">
              <a:buNone/>
              <a:defRPr sz="2000"/>
            </a:lvl8pPr>
            <a:lvl9pPr marL="3657594" indent="0">
              <a:buNone/>
              <a:defRPr sz="2000"/>
            </a:lvl9pPr>
          </a:lstStyle>
          <a:p>
            <a:r>
              <a:rPr lang="en-US"/>
              <a:t>Drag picture to placeholder or click icon to add</a:t>
            </a:r>
            <a:endParaRPr lang="en-US" dirty="0"/>
          </a:p>
        </p:txBody>
      </p:sp>
      <p:sp>
        <p:nvSpPr>
          <p:cNvPr id="7" name="Rectangle 6"/>
          <p:cNvSpPr/>
          <p:nvPr userDrawn="1"/>
        </p:nvSpPr>
        <p:spPr>
          <a:xfrm>
            <a:off x="0" y="4050542"/>
            <a:ext cx="3267455" cy="2822448"/>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6121" y="4432500"/>
            <a:ext cx="2455575" cy="1785419"/>
          </a:xfrm>
        </p:spPr>
        <p:txBody>
          <a:bodyPr anchor="t">
            <a:noAutofit/>
          </a:bodyPr>
          <a:lstStyle>
            <a:lvl1pPr>
              <a:defRPr sz="180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1"/>
          </p:nvPr>
        </p:nvSpPr>
        <p:spPr>
          <a:xfrm>
            <a:off x="3267455" y="6610588"/>
            <a:ext cx="8469167" cy="262402"/>
          </a:xfrm>
          <a:prstGeom prst="rect">
            <a:avLst/>
          </a:prstGeom>
        </p:spPr>
        <p:txBody>
          <a:bodyPr/>
          <a:lstStyle>
            <a:lvl1pPr>
              <a:defRPr>
                <a:solidFill>
                  <a:schemeClr val="bg2"/>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45AFAF25-1148-2B40-A455-FDDA161F44AC}" type="slidenum">
              <a:rPr lang="en-US" smtClean="0"/>
              <a:pPr/>
              <a:t>‹#›</a:t>
            </a:fld>
            <a:endParaRPr lang="en-US" dirty="0"/>
          </a:p>
        </p:txBody>
      </p:sp>
    </p:spTree>
    <p:extLst>
      <p:ext uri="{BB962C8B-B14F-4D97-AF65-F5344CB8AC3E}">
        <p14:creationId xmlns:p14="http://schemas.microsoft.com/office/powerpoint/2010/main" val="1957368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extLst mod="1">
    <p:ext uri="{DCECCB84-F9BA-43D5-87BE-67443E8EF086}">
      <p15:sldGuideLst xmlns:p15="http://schemas.microsoft.com/office/powerpoint/2012/main">
        <p15:guide id="1" orient="horz" pos="2546">
          <p15:clr>
            <a:srgbClr val="FBAE40"/>
          </p15:clr>
        </p15:guide>
        <p15:guide id="2" pos="207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Picture with Caption_Rigth">
    <p:spTree>
      <p:nvGrpSpPr>
        <p:cNvPr id="1" name=""/>
        <p:cNvGrpSpPr/>
        <p:nvPr/>
      </p:nvGrpSpPr>
      <p:grpSpPr>
        <a:xfrm>
          <a:off x="0" y="0"/>
          <a:ext cx="0" cy="0"/>
          <a:chOff x="0" y="0"/>
          <a:chExt cx="0" cy="0"/>
        </a:xfrm>
      </p:grpSpPr>
      <p:sp>
        <p:nvSpPr>
          <p:cNvPr id="7" name="Picture Placeholder 9"/>
          <p:cNvSpPr>
            <a:spLocks noGrp="1"/>
          </p:cNvSpPr>
          <p:nvPr>
            <p:ph type="pic" sz="quarter" idx="10"/>
          </p:nvPr>
        </p:nvSpPr>
        <p:spPr>
          <a:xfrm>
            <a:off x="0" y="0"/>
            <a:ext cx="12192000" cy="68580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4035552 h 6858000"/>
              <a:gd name="connsiteX59" fmla="*/ 8924545 w 12192000"/>
              <a:gd name="connsiteY59" fmla="*/ 4035552 h 6858000"/>
              <a:gd name="connsiteX60" fmla="*/ 8924545 w 12192000"/>
              <a:gd name="connsiteY60" fmla="*/ 6858000 h 6858000"/>
              <a:gd name="connsiteX61" fmla="*/ 0 w 12192000"/>
              <a:gd name="connsiteY61" fmla="*/ 6858000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4035552 h 6858000"/>
              <a:gd name="connsiteX58" fmla="*/ 8924545 w 12192000"/>
              <a:gd name="connsiteY58" fmla="*/ 4035552 h 6858000"/>
              <a:gd name="connsiteX59" fmla="*/ 8924545 w 12192000"/>
              <a:gd name="connsiteY59" fmla="*/ 6858000 h 6858000"/>
              <a:gd name="connsiteX60" fmla="*/ 0 w 12192000"/>
              <a:gd name="connsiteY60" fmla="*/ 6858000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4035552 h 6858000"/>
              <a:gd name="connsiteX57" fmla="*/ 8924545 w 12192000"/>
              <a:gd name="connsiteY57" fmla="*/ 4035552 h 6858000"/>
              <a:gd name="connsiteX58" fmla="*/ 8924545 w 12192000"/>
              <a:gd name="connsiteY58" fmla="*/ 6858000 h 6858000"/>
              <a:gd name="connsiteX59" fmla="*/ 0 w 12192000"/>
              <a:gd name="connsiteY59" fmla="*/ 6858000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4035552 h 6858000"/>
              <a:gd name="connsiteX56" fmla="*/ 8924545 w 12192000"/>
              <a:gd name="connsiteY56" fmla="*/ 4035552 h 6858000"/>
              <a:gd name="connsiteX57" fmla="*/ 8924545 w 12192000"/>
              <a:gd name="connsiteY57" fmla="*/ 6858000 h 6858000"/>
              <a:gd name="connsiteX58" fmla="*/ 0 w 12192000"/>
              <a:gd name="connsiteY58" fmla="*/ 6858000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7095 w 12192000"/>
              <a:gd name="connsiteY31" fmla="*/ 59400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4035552 h 6858000"/>
              <a:gd name="connsiteX55" fmla="*/ 8924545 w 12192000"/>
              <a:gd name="connsiteY55" fmla="*/ 4035552 h 6858000"/>
              <a:gd name="connsiteX56" fmla="*/ 8924545 w 12192000"/>
              <a:gd name="connsiteY56" fmla="*/ 6858000 h 6858000"/>
              <a:gd name="connsiteX57" fmla="*/ 0 w 12192000"/>
              <a:gd name="connsiteY57" fmla="*/ 6858000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4035552 h 6858000"/>
              <a:gd name="connsiteX54" fmla="*/ 8924545 w 12192000"/>
              <a:gd name="connsiteY54" fmla="*/ 4035552 h 6858000"/>
              <a:gd name="connsiteX55" fmla="*/ 8924545 w 12192000"/>
              <a:gd name="connsiteY55" fmla="*/ 6858000 h 6858000"/>
              <a:gd name="connsiteX56" fmla="*/ 0 w 12192000"/>
              <a:gd name="connsiteY56" fmla="*/ 6858000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4035552 h 6858000"/>
              <a:gd name="connsiteX53" fmla="*/ 8924545 w 12192000"/>
              <a:gd name="connsiteY53" fmla="*/ 4035552 h 6858000"/>
              <a:gd name="connsiteX54" fmla="*/ 8924545 w 12192000"/>
              <a:gd name="connsiteY54" fmla="*/ 6858000 h 6858000"/>
              <a:gd name="connsiteX55" fmla="*/ 0 w 12192000"/>
              <a:gd name="connsiteY55" fmla="*/ 6858000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4035552 h 6858000"/>
              <a:gd name="connsiteX52" fmla="*/ 8924545 w 12192000"/>
              <a:gd name="connsiteY52" fmla="*/ 4035552 h 6858000"/>
              <a:gd name="connsiteX53" fmla="*/ 8924545 w 12192000"/>
              <a:gd name="connsiteY53" fmla="*/ 6858000 h 6858000"/>
              <a:gd name="connsiteX54" fmla="*/ 0 w 12192000"/>
              <a:gd name="connsiteY54" fmla="*/ 6858000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4035552 h 6858000"/>
              <a:gd name="connsiteX51" fmla="*/ 8924545 w 12192000"/>
              <a:gd name="connsiteY51" fmla="*/ 4035552 h 6858000"/>
              <a:gd name="connsiteX52" fmla="*/ 8924545 w 12192000"/>
              <a:gd name="connsiteY52" fmla="*/ 6858000 h 6858000"/>
              <a:gd name="connsiteX53" fmla="*/ 0 w 12192000"/>
              <a:gd name="connsiteY53" fmla="*/ 6858000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4035552 h 6858000"/>
              <a:gd name="connsiteX50" fmla="*/ 8924545 w 12192000"/>
              <a:gd name="connsiteY50" fmla="*/ 4035552 h 6858000"/>
              <a:gd name="connsiteX51" fmla="*/ 8924545 w 12192000"/>
              <a:gd name="connsiteY51" fmla="*/ 6858000 h 6858000"/>
              <a:gd name="connsiteX52" fmla="*/ 0 w 12192000"/>
              <a:gd name="connsiteY52" fmla="*/ 6858000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4035552 h 6858000"/>
              <a:gd name="connsiteX49" fmla="*/ 8924545 w 12192000"/>
              <a:gd name="connsiteY49" fmla="*/ 4035552 h 6858000"/>
              <a:gd name="connsiteX50" fmla="*/ 8924545 w 12192000"/>
              <a:gd name="connsiteY50" fmla="*/ 6858000 h 6858000"/>
              <a:gd name="connsiteX51" fmla="*/ 0 w 12192000"/>
              <a:gd name="connsiteY51" fmla="*/ 6858000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23390 h 6858000"/>
              <a:gd name="connsiteX14" fmla="*/ 11699909 w 12192000"/>
              <a:gd name="connsiteY14" fmla="*/ 523368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4035552 h 6858000"/>
              <a:gd name="connsiteX48" fmla="*/ 8924545 w 12192000"/>
              <a:gd name="connsiteY48" fmla="*/ 4035552 h 6858000"/>
              <a:gd name="connsiteX49" fmla="*/ 8924545 w 12192000"/>
              <a:gd name="connsiteY49" fmla="*/ 6858000 h 6858000"/>
              <a:gd name="connsiteX50" fmla="*/ 0 w 12192000"/>
              <a:gd name="connsiteY50" fmla="*/ 6858000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55739 w 12192000"/>
              <a:gd name="connsiteY11" fmla="*/ 57057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533 w 12192000"/>
              <a:gd name="connsiteY11" fmla="*/ 523390 h 6858000"/>
              <a:gd name="connsiteX12" fmla="*/ 11699909 w 12192000"/>
              <a:gd name="connsiteY12" fmla="*/ 523368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4035552 h 6858000"/>
              <a:gd name="connsiteX46" fmla="*/ 8924545 w 12192000"/>
              <a:gd name="connsiteY46" fmla="*/ 4035552 h 6858000"/>
              <a:gd name="connsiteX47" fmla="*/ 8924545 w 12192000"/>
              <a:gd name="connsiteY47" fmla="*/ 6858000 h 6858000"/>
              <a:gd name="connsiteX48" fmla="*/ 0 w 12192000"/>
              <a:gd name="connsiteY48" fmla="*/ 6858000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533 w 12192000"/>
              <a:gd name="connsiteY10" fmla="*/ 523390 h 6858000"/>
              <a:gd name="connsiteX11" fmla="*/ 11699909 w 12192000"/>
              <a:gd name="connsiteY11" fmla="*/ 523368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4035552 h 6858000"/>
              <a:gd name="connsiteX45" fmla="*/ 8924545 w 12192000"/>
              <a:gd name="connsiteY45" fmla="*/ 4035552 h 6858000"/>
              <a:gd name="connsiteX46" fmla="*/ 8924545 w 12192000"/>
              <a:gd name="connsiteY46" fmla="*/ 6858000 h 6858000"/>
              <a:gd name="connsiteX47" fmla="*/ 0 w 12192000"/>
              <a:gd name="connsiteY47" fmla="*/ 6858000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4035552 h 6858000"/>
              <a:gd name="connsiteX44" fmla="*/ 8924545 w 12192000"/>
              <a:gd name="connsiteY44" fmla="*/ 4035552 h 6858000"/>
              <a:gd name="connsiteX45" fmla="*/ 8924545 w 12192000"/>
              <a:gd name="connsiteY45" fmla="*/ 6858000 h 6858000"/>
              <a:gd name="connsiteX46" fmla="*/ 0 w 12192000"/>
              <a:gd name="connsiteY46" fmla="*/ 6858000 h 6858000"/>
              <a:gd name="connsiteX47" fmla="*/ 0 w 12192000"/>
              <a:gd name="connsiteY47"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4035552 h 6858000"/>
              <a:gd name="connsiteX43" fmla="*/ 8924545 w 12192000"/>
              <a:gd name="connsiteY43" fmla="*/ 4035552 h 6858000"/>
              <a:gd name="connsiteX44" fmla="*/ 8924545 w 12192000"/>
              <a:gd name="connsiteY44" fmla="*/ 6858000 h 6858000"/>
              <a:gd name="connsiteX45" fmla="*/ 0 w 12192000"/>
              <a:gd name="connsiteY45" fmla="*/ 6858000 h 6858000"/>
              <a:gd name="connsiteX46" fmla="*/ 0 w 12192000"/>
              <a:gd name="connsiteY46"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4035552 h 6858000"/>
              <a:gd name="connsiteX42" fmla="*/ 8924545 w 12192000"/>
              <a:gd name="connsiteY42" fmla="*/ 4035552 h 6858000"/>
              <a:gd name="connsiteX43" fmla="*/ 8924545 w 12192000"/>
              <a:gd name="connsiteY43" fmla="*/ 6858000 h 6858000"/>
              <a:gd name="connsiteX44" fmla="*/ 0 w 12192000"/>
              <a:gd name="connsiteY44" fmla="*/ 6858000 h 6858000"/>
              <a:gd name="connsiteX45" fmla="*/ 0 w 12192000"/>
              <a:gd name="connsiteY45"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4035552 h 6858000"/>
              <a:gd name="connsiteX41" fmla="*/ 8924545 w 12192000"/>
              <a:gd name="connsiteY41" fmla="*/ 4035552 h 6858000"/>
              <a:gd name="connsiteX42" fmla="*/ 8924545 w 12192000"/>
              <a:gd name="connsiteY42" fmla="*/ 6858000 h 6858000"/>
              <a:gd name="connsiteX43" fmla="*/ 0 w 12192000"/>
              <a:gd name="connsiteY43" fmla="*/ 6858000 h 6858000"/>
              <a:gd name="connsiteX44" fmla="*/ 0 w 12192000"/>
              <a:gd name="connsiteY44"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4035552 h 6858000"/>
              <a:gd name="connsiteX40" fmla="*/ 8924545 w 12192000"/>
              <a:gd name="connsiteY40" fmla="*/ 4035552 h 6858000"/>
              <a:gd name="connsiteX41" fmla="*/ 8924545 w 12192000"/>
              <a:gd name="connsiteY41" fmla="*/ 6858000 h 6858000"/>
              <a:gd name="connsiteX42" fmla="*/ 0 w 12192000"/>
              <a:gd name="connsiteY42" fmla="*/ 6858000 h 6858000"/>
              <a:gd name="connsiteX43" fmla="*/ 0 w 12192000"/>
              <a:gd name="connsiteY4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4035552 h 6858000"/>
              <a:gd name="connsiteX39" fmla="*/ 8924545 w 12192000"/>
              <a:gd name="connsiteY39" fmla="*/ 4035552 h 6858000"/>
              <a:gd name="connsiteX40" fmla="*/ 8924545 w 12192000"/>
              <a:gd name="connsiteY40" fmla="*/ 6858000 h 6858000"/>
              <a:gd name="connsiteX41" fmla="*/ 0 w 12192000"/>
              <a:gd name="connsiteY41" fmla="*/ 6858000 h 6858000"/>
              <a:gd name="connsiteX42" fmla="*/ 0 w 12192000"/>
              <a:gd name="connsiteY42"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699533 w 12192000"/>
              <a:gd name="connsiteY8" fmla="*/ 523390 h 6858000"/>
              <a:gd name="connsiteX9" fmla="*/ 11699909 w 12192000"/>
              <a:gd name="connsiteY9" fmla="*/ 523368 h 6858000"/>
              <a:gd name="connsiteX10" fmla="*/ 11699909 w 12192000"/>
              <a:gd name="connsiteY10" fmla="*/ 505208 h 6858000"/>
              <a:gd name="connsiteX11" fmla="*/ 11699909 w 12192000"/>
              <a:gd name="connsiteY11" fmla="*/ 505028 h 6858000"/>
              <a:gd name="connsiteX12" fmla="*/ 11699965 w 12192000"/>
              <a:gd name="connsiteY12" fmla="*/ 505028 h 6858000"/>
              <a:gd name="connsiteX13" fmla="*/ 11701544 w 12192000"/>
              <a:gd name="connsiteY13" fmla="*/ 499870 h 6858000"/>
              <a:gd name="connsiteX14" fmla="*/ 11705753 w 12192000"/>
              <a:gd name="connsiteY14" fmla="*/ 496410 h 6858000"/>
              <a:gd name="connsiteX15" fmla="*/ 11708720 w 12192000"/>
              <a:gd name="connsiteY15" fmla="*/ 495812 h 6858000"/>
              <a:gd name="connsiteX16" fmla="*/ 11708740 w 12192000"/>
              <a:gd name="connsiteY16" fmla="*/ 495659 h 6858000"/>
              <a:gd name="connsiteX17" fmla="*/ 11709412 w 12192000"/>
              <a:gd name="connsiteY17" fmla="*/ 495673 h 6858000"/>
              <a:gd name="connsiteX18" fmla="*/ 11709478 w 12192000"/>
              <a:gd name="connsiteY18" fmla="*/ 495660 h 6858000"/>
              <a:gd name="connsiteX19" fmla="*/ 11709558 w 12192000"/>
              <a:gd name="connsiteY19" fmla="*/ 495676 h 6858000"/>
              <a:gd name="connsiteX20" fmla="*/ 11720049 w 12192000"/>
              <a:gd name="connsiteY20" fmla="*/ 495886 h 6858000"/>
              <a:gd name="connsiteX21" fmla="*/ 11747390 w 12192000"/>
              <a:gd name="connsiteY21" fmla="*/ 498442 h 6858000"/>
              <a:gd name="connsiteX22" fmla="*/ 11747366 w 12192000"/>
              <a:gd name="connsiteY22" fmla="*/ 498774 h 6858000"/>
              <a:gd name="connsiteX23" fmla="*/ 11754797 w 12192000"/>
              <a:gd name="connsiteY23" fmla="*/ 500271 h 6858000"/>
              <a:gd name="connsiteX24" fmla="*/ 11769043 w 12192000"/>
              <a:gd name="connsiteY24" fmla="*/ 521721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4035552 h 6858000"/>
              <a:gd name="connsiteX38" fmla="*/ 8924545 w 12192000"/>
              <a:gd name="connsiteY38" fmla="*/ 4035552 h 6858000"/>
              <a:gd name="connsiteX39" fmla="*/ 8924545 w 12192000"/>
              <a:gd name="connsiteY39" fmla="*/ 6858000 h 6858000"/>
              <a:gd name="connsiteX40" fmla="*/ 0 w 12192000"/>
              <a:gd name="connsiteY40" fmla="*/ 6858000 h 6858000"/>
              <a:gd name="connsiteX41" fmla="*/ 0 w 12192000"/>
              <a:gd name="connsiteY41"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4035552 h 6858000"/>
              <a:gd name="connsiteX37" fmla="*/ 8924545 w 12192000"/>
              <a:gd name="connsiteY37" fmla="*/ 4035552 h 6858000"/>
              <a:gd name="connsiteX38" fmla="*/ 8924545 w 12192000"/>
              <a:gd name="connsiteY38" fmla="*/ 6858000 h 6858000"/>
              <a:gd name="connsiteX39" fmla="*/ 0 w 12192000"/>
              <a:gd name="connsiteY39" fmla="*/ 6858000 h 6858000"/>
              <a:gd name="connsiteX40" fmla="*/ 0 w 12192000"/>
              <a:gd name="connsiteY40"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4035552 h 6858000"/>
              <a:gd name="connsiteX36" fmla="*/ 8924545 w 12192000"/>
              <a:gd name="connsiteY36" fmla="*/ 4035552 h 6858000"/>
              <a:gd name="connsiteX37" fmla="*/ 8924545 w 12192000"/>
              <a:gd name="connsiteY37" fmla="*/ 6858000 h 6858000"/>
              <a:gd name="connsiteX38" fmla="*/ 0 w 12192000"/>
              <a:gd name="connsiteY38" fmla="*/ 6858000 h 6858000"/>
              <a:gd name="connsiteX39" fmla="*/ 0 w 12192000"/>
              <a:gd name="connsiteY39"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699533 w 12192000"/>
              <a:gd name="connsiteY6" fmla="*/ 523390 h 6858000"/>
              <a:gd name="connsiteX7" fmla="*/ 11699909 w 12192000"/>
              <a:gd name="connsiteY7" fmla="*/ 523368 h 6858000"/>
              <a:gd name="connsiteX8" fmla="*/ 11699909 w 12192000"/>
              <a:gd name="connsiteY8" fmla="*/ 505208 h 6858000"/>
              <a:gd name="connsiteX9" fmla="*/ 11699909 w 12192000"/>
              <a:gd name="connsiteY9" fmla="*/ 505028 h 6858000"/>
              <a:gd name="connsiteX10" fmla="*/ 11699965 w 12192000"/>
              <a:gd name="connsiteY10" fmla="*/ 505028 h 6858000"/>
              <a:gd name="connsiteX11" fmla="*/ 11701544 w 12192000"/>
              <a:gd name="connsiteY11" fmla="*/ 499870 h 6858000"/>
              <a:gd name="connsiteX12" fmla="*/ 11705753 w 12192000"/>
              <a:gd name="connsiteY12" fmla="*/ 496410 h 6858000"/>
              <a:gd name="connsiteX13" fmla="*/ 11708720 w 12192000"/>
              <a:gd name="connsiteY13" fmla="*/ 495812 h 6858000"/>
              <a:gd name="connsiteX14" fmla="*/ 11708740 w 12192000"/>
              <a:gd name="connsiteY14" fmla="*/ 495659 h 6858000"/>
              <a:gd name="connsiteX15" fmla="*/ 11709412 w 12192000"/>
              <a:gd name="connsiteY15" fmla="*/ 495673 h 6858000"/>
              <a:gd name="connsiteX16" fmla="*/ 11709478 w 12192000"/>
              <a:gd name="connsiteY16" fmla="*/ 495660 h 6858000"/>
              <a:gd name="connsiteX17" fmla="*/ 11709558 w 12192000"/>
              <a:gd name="connsiteY17" fmla="*/ 495676 h 6858000"/>
              <a:gd name="connsiteX18" fmla="*/ 11720049 w 12192000"/>
              <a:gd name="connsiteY18" fmla="*/ 495886 h 6858000"/>
              <a:gd name="connsiteX19" fmla="*/ 11747390 w 12192000"/>
              <a:gd name="connsiteY19" fmla="*/ 498442 h 6858000"/>
              <a:gd name="connsiteX20" fmla="*/ 11747366 w 12192000"/>
              <a:gd name="connsiteY20" fmla="*/ 498774 h 6858000"/>
              <a:gd name="connsiteX21" fmla="*/ 11754797 w 12192000"/>
              <a:gd name="connsiteY21" fmla="*/ 500271 h 6858000"/>
              <a:gd name="connsiteX22" fmla="*/ 11769043 w 12192000"/>
              <a:gd name="connsiteY22" fmla="*/ 521721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4035552 h 6858000"/>
              <a:gd name="connsiteX35" fmla="*/ 8924545 w 12192000"/>
              <a:gd name="connsiteY35" fmla="*/ 4035552 h 6858000"/>
              <a:gd name="connsiteX36" fmla="*/ 8924545 w 12192000"/>
              <a:gd name="connsiteY36" fmla="*/ 6858000 h 6858000"/>
              <a:gd name="connsiteX37" fmla="*/ 0 w 12192000"/>
              <a:gd name="connsiteY37" fmla="*/ 6858000 h 6858000"/>
              <a:gd name="connsiteX38" fmla="*/ 0 w 12192000"/>
              <a:gd name="connsiteY38"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4035552 h 6858000"/>
              <a:gd name="connsiteX34" fmla="*/ 8924545 w 12192000"/>
              <a:gd name="connsiteY34" fmla="*/ 4035552 h 6858000"/>
              <a:gd name="connsiteX35" fmla="*/ 8924545 w 12192000"/>
              <a:gd name="connsiteY35" fmla="*/ 6858000 h 6858000"/>
              <a:gd name="connsiteX36" fmla="*/ 0 w 12192000"/>
              <a:gd name="connsiteY36" fmla="*/ 6858000 h 6858000"/>
              <a:gd name="connsiteX37" fmla="*/ 0 w 12192000"/>
              <a:gd name="connsiteY37"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4035552 h 6858000"/>
              <a:gd name="connsiteX33" fmla="*/ 8924545 w 12192000"/>
              <a:gd name="connsiteY33" fmla="*/ 4035552 h 6858000"/>
              <a:gd name="connsiteX34" fmla="*/ 8924545 w 12192000"/>
              <a:gd name="connsiteY34" fmla="*/ 6858000 h 6858000"/>
              <a:gd name="connsiteX35" fmla="*/ 0 w 12192000"/>
              <a:gd name="connsiteY35" fmla="*/ 6858000 h 6858000"/>
              <a:gd name="connsiteX36" fmla="*/ 0 w 12192000"/>
              <a:gd name="connsiteY36"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699533 w 12192000"/>
              <a:gd name="connsiteY4" fmla="*/ 523390 h 6858000"/>
              <a:gd name="connsiteX5" fmla="*/ 11699909 w 12192000"/>
              <a:gd name="connsiteY5" fmla="*/ 523368 h 6858000"/>
              <a:gd name="connsiteX6" fmla="*/ 11699909 w 12192000"/>
              <a:gd name="connsiteY6" fmla="*/ 505208 h 6858000"/>
              <a:gd name="connsiteX7" fmla="*/ 11699909 w 12192000"/>
              <a:gd name="connsiteY7" fmla="*/ 505028 h 6858000"/>
              <a:gd name="connsiteX8" fmla="*/ 11699965 w 12192000"/>
              <a:gd name="connsiteY8" fmla="*/ 505028 h 6858000"/>
              <a:gd name="connsiteX9" fmla="*/ 11701544 w 12192000"/>
              <a:gd name="connsiteY9" fmla="*/ 499870 h 6858000"/>
              <a:gd name="connsiteX10" fmla="*/ 11705753 w 12192000"/>
              <a:gd name="connsiteY10" fmla="*/ 496410 h 6858000"/>
              <a:gd name="connsiteX11" fmla="*/ 11708720 w 12192000"/>
              <a:gd name="connsiteY11" fmla="*/ 495812 h 6858000"/>
              <a:gd name="connsiteX12" fmla="*/ 11708740 w 12192000"/>
              <a:gd name="connsiteY12" fmla="*/ 495659 h 6858000"/>
              <a:gd name="connsiteX13" fmla="*/ 11709412 w 12192000"/>
              <a:gd name="connsiteY13" fmla="*/ 495673 h 6858000"/>
              <a:gd name="connsiteX14" fmla="*/ 11709478 w 12192000"/>
              <a:gd name="connsiteY14" fmla="*/ 495660 h 6858000"/>
              <a:gd name="connsiteX15" fmla="*/ 11709558 w 12192000"/>
              <a:gd name="connsiteY15" fmla="*/ 495676 h 6858000"/>
              <a:gd name="connsiteX16" fmla="*/ 11720049 w 12192000"/>
              <a:gd name="connsiteY16" fmla="*/ 495886 h 6858000"/>
              <a:gd name="connsiteX17" fmla="*/ 11747390 w 12192000"/>
              <a:gd name="connsiteY17" fmla="*/ 498442 h 6858000"/>
              <a:gd name="connsiteX18" fmla="*/ 11747366 w 12192000"/>
              <a:gd name="connsiteY18" fmla="*/ 498774 h 6858000"/>
              <a:gd name="connsiteX19" fmla="*/ 11754797 w 12192000"/>
              <a:gd name="connsiteY19" fmla="*/ 500271 h 6858000"/>
              <a:gd name="connsiteX20" fmla="*/ 11769043 w 12192000"/>
              <a:gd name="connsiteY20" fmla="*/ 521721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4035552 h 6858000"/>
              <a:gd name="connsiteX32" fmla="*/ 8924545 w 12192000"/>
              <a:gd name="connsiteY32" fmla="*/ 4035552 h 6858000"/>
              <a:gd name="connsiteX33" fmla="*/ 8924545 w 12192000"/>
              <a:gd name="connsiteY33" fmla="*/ 6858000 h 6858000"/>
              <a:gd name="connsiteX34" fmla="*/ 0 w 12192000"/>
              <a:gd name="connsiteY34" fmla="*/ 6858000 h 6858000"/>
              <a:gd name="connsiteX35" fmla="*/ 0 w 12192000"/>
              <a:gd name="connsiteY35"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699533 w 12192000"/>
              <a:gd name="connsiteY3" fmla="*/ 523390 h 6858000"/>
              <a:gd name="connsiteX4" fmla="*/ 11699909 w 12192000"/>
              <a:gd name="connsiteY4" fmla="*/ 523368 h 6858000"/>
              <a:gd name="connsiteX5" fmla="*/ 11699909 w 12192000"/>
              <a:gd name="connsiteY5" fmla="*/ 505208 h 6858000"/>
              <a:gd name="connsiteX6" fmla="*/ 11699909 w 12192000"/>
              <a:gd name="connsiteY6" fmla="*/ 505028 h 6858000"/>
              <a:gd name="connsiteX7" fmla="*/ 11699965 w 12192000"/>
              <a:gd name="connsiteY7" fmla="*/ 505028 h 6858000"/>
              <a:gd name="connsiteX8" fmla="*/ 11701544 w 12192000"/>
              <a:gd name="connsiteY8" fmla="*/ 499870 h 6858000"/>
              <a:gd name="connsiteX9" fmla="*/ 11705753 w 12192000"/>
              <a:gd name="connsiteY9" fmla="*/ 496410 h 6858000"/>
              <a:gd name="connsiteX10" fmla="*/ 11708720 w 12192000"/>
              <a:gd name="connsiteY10" fmla="*/ 495812 h 6858000"/>
              <a:gd name="connsiteX11" fmla="*/ 11708740 w 12192000"/>
              <a:gd name="connsiteY11" fmla="*/ 495659 h 6858000"/>
              <a:gd name="connsiteX12" fmla="*/ 11709412 w 12192000"/>
              <a:gd name="connsiteY12" fmla="*/ 495673 h 6858000"/>
              <a:gd name="connsiteX13" fmla="*/ 11709478 w 12192000"/>
              <a:gd name="connsiteY13" fmla="*/ 495660 h 6858000"/>
              <a:gd name="connsiteX14" fmla="*/ 11709558 w 12192000"/>
              <a:gd name="connsiteY14" fmla="*/ 495676 h 6858000"/>
              <a:gd name="connsiteX15" fmla="*/ 11720049 w 12192000"/>
              <a:gd name="connsiteY15" fmla="*/ 495886 h 6858000"/>
              <a:gd name="connsiteX16" fmla="*/ 11747390 w 12192000"/>
              <a:gd name="connsiteY16" fmla="*/ 498442 h 6858000"/>
              <a:gd name="connsiteX17" fmla="*/ 11747366 w 12192000"/>
              <a:gd name="connsiteY17" fmla="*/ 498774 h 6858000"/>
              <a:gd name="connsiteX18" fmla="*/ 11754797 w 12192000"/>
              <a:gd name="connsiteY18" fmla="*/ 500271 h 6858000"/>
              <a:gd name="connsiteX19" fmla="*/ 11769043 w 12192000"/>
              <a:gd name="connsiteY19" fmla="*/ 521721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4035552 h 6858000"/>
              <a:gd name="connsiteX31" fmla="*/ 8924545 w 12192000"/>
              <a:gd name="connsiteY31" fmla="*/ 4035552 h 6858000"/>
              <a:gd name="connsiteX32" fmla="*/ 8924545 w 12192000"/>
              <a:gd name="connsiteY32" fmla="*/ 6858000 h 6858000"/>
              <a:gd name="connsiteX33" fmla="*/ 0 w 12192000"/>
              <a:gd name="connsiteY33" fmla="*/ 6858000 h 6858000"/>
              <a:gd name="connsiteX34" fmla="*/ 0 w 12192000"/>
              <a:gd name="connsiteY3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54797 w 12192000"/>
              <a:gd name="connsiteY17" fmla="*/ 500271 h 6858000"/>
              <a:gd name="connsiteX18" fmla="*/ 11769043 w 12192000"/>
              <a:gd name="connsiteY18" fmla="*/ 521721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4035552 h 6858000"/>
              <a:gd name="connsiteX30" fmla="*/ 8924545 w 12192000"/>
              <a:gd name="connsiteY30" fmla="*/ 4035552 h 6858000"/>
              <a:gd name="connsiteX31" fmla="*/ 8924545 w 12192000"/>
              <a:gd name="connsiteY31" fmla="*/ 6858000 h 6858000"/>
              <a:gd name="connsiteX32" fmla="*/ 0 w 12192000"/>
              <a:gd name="connsiteY32" fmla="*/ 6858000 h 6858000"/>
              <a:gd name="connsiteX33" fmla="*/ 0 w 12192000"/>
              <a:gd name="connsiteY3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69043 w 12192000"/>
              <a:gd name="connsiteY17" fmla="*/ 521721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4035552 h 6858000"/>
              <a:gd name="connsiteX29" fmla="*/ 8924545 w 12192000"/>
              <a:gd name="connsiteY29" fmla="*/ 4035552 h 6858000"/>
              <a:gd name="connsiteX30" fmla="*/ 8924545 w 12192000"/>
              <a:gd name="connsiteY30" fmla="*/ 6858000 h 6858000"/>
              <a:gd name="connsiteX31" fmla="*/ 0 w 12192000"/>
              <a:gd name="connsiteY31" fmla="*/ 6858000 h 6858000"/>
              <a:gd name="connsiteX32" fmla="*/ 0 w 12192000"/>
              <a:gd name="connsiteY3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69043 w 12192000"/>
              <a:gd name="connsiteY16" fmla="*/ 521721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4035552 h 6858000"/>
              <a:gd name="connsiteX28" fmla="*/ 8924545 w 12192000"/>
              <a:gd name="connsiteY28" fmla="*/ 4035552 h 6858000"/>
              <a:gd name="connsiteX29" fmla="*/ 8924545 w 12192000"/>
              <a:gd name="connsiteY29" fmla="*/ 6858000 h 6858000"/>
              <a:gd name="connsiteX30" fmla="*/ 0 w 12192000"/>
              <a:gd name="connsiteY30" fmla="*/ 6858000 h 6858000"/>
              <a:gd name="connsiteX31" fmla="*/ 0 w 12192000"/>
              <a:gd name="connsiteY3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69043 w 12192000"/>
              <a:gd name="connsiteY15" fmla="*/ 521721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4035552 h 6858000"/>
              <a:gd name="connsiteX27" fmla="*/ 8924545 w 12192000"/>
              <a:gd name="connsiteY27" fmla="*/ 4035552 h 6858000"/>
              <a:gd name="connsiteX28" fmla="*/ 8924545 w 12192000"/>
              <a:gd name="connsiteY28" fmla="*/ 6858000 h 6858000"/>
              <a:gd name="connsiteX29" fmla="*/ 0 w 12192000"/>
              <a:gd name="connsiteY29" fmla="*/ 6858000 h 6858000"/>
              <a:gd name="connsiteX30" fmla="*/ 0 w 12192000"/>
              <a:gd name="connsiteY3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4035552 h 6858000"/>
              <a:gd name="connsiteX26" fmla="*/ 8924545 w 12192000"/>
              <a:gd name="connsiteY26" fmla="*/ 4035552 h 6858000"/>
              <a:gd name="connsiteX27" fmla="*/ 8924545 w 12192000"/>
              <a:gd name="connsiteY27" fmla="*/ 6858000 h 6858000"/>
              <a:gd name="connsiteX28" fmla="*/ 0 w 12192000"/>
              <a:gd name="connsiteY28" fmla="*/ 6858000 h 6858000"/>
              <a:gd name="connsiteX29" fmla="*/ 0 w 12192000"/>
              <a:gd name="connsiteY2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4035552 h 6858000"/>
              <a:gd name="connsiteX25" fmla="*/ 8924545 w 12192000"/>
              <a:gd name="connsiteY25" fmla="*/ 4035552 h 6858000"/>
              <a:gd name="connsiteX26" fmla="*/ 8924545 w 12192000"/>
              <a:gd name="connsiteY26" fmla="*/ 6858000 h 6858000"/>
              <a:gd name="connsiteX27" fmla="*/ 0 w 12192000"/>
              <a:gd name="connsiteY27" fmla="*/ 6858000 h 6858000"/>
              <a:gd name="connsiteX28" fmla="*/ 0 w 12192000"/>
              <a:gd name="connsiteY2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4035552 h 6858000"/>
              <a:gd name="connsiteX24" fmla="*/ 8924545 w 12192000"/>
              <a:gd name="connsiteY24" fmla="*/ 4035552 h 6858000"/>
              <a:gd name="connsiteX25" fmla="*/ 8924545 w 12192000"/>
              <a:gd name="connsiteY25" fmla="*/ 6858000 h 6858000"/>
              <a:gd name="connsiteX26" fmla="*/ 0 w 12192000"/>
              <a:gd name="connsiteY26" fmla="*/ 6858000 h 6858000"/>
              <a:gd name="connsiteX27" fmla="*/ 0 w 12192000"/>
              <a:gd name="connsiteY27"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4035552 h 6858000"/>
              <a:gd name="connsiteX23" fmla="*/ 8924545 w 12192000"/>
              <a:gd name="connsiteY23" fmla="*/ 4035552 h 6858000"/>
              <a:gd name="connsiteX24" fmla="*/ 8924545 w 12192000"/>
              <a:gd name="connsiteY24" fmla="*/ 6858000 h 6858000"/>
              <a:gd name="connsiteX25" fmla="*/ 0 w 12192000"/>
              <a:gd name="connsiteY25" fmla="*/ 6858000 h 6858000"/>
              <a:gd name="connsiteX26" fmla="*/ 0 w 12192000"/>
              <a:gd name="connsiteY26"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4035552 h 6858000"/>
              <a:gd name="connsiteX22" fmla="*/ 8924545 w 12192000"/>
              <a:gd name="connsiteY22" fmla="*/ 4035552 h 6858000"/>
              <a:gd name="connsiteX23" fmla="*/ 8924545 w 12192000"/>
              <a:gd name="connsiteY23" fmla="*/ 6858000 h 6858000"/>
              <a:gd name="connsiteX24" fmla="*/ 0 w 12192000"/>
              <a:gd name="connsiteY24" fmla="*/ 6858000 h 6858000"/>
              <a:gd name="connsiteX25" fmla="*/ 0 w 12192000"/>
              <a:gd name="connsiteY25"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4035552 h 6858000"/>
              <a:gd name="connsiteX21" fmla="*/ 8924545 w 12192000"/>
              <a:gd name="connsiteY21" fmla="*/ 4035552 h 6858000"/>
              <a:gd name="connsiteX22" fmla="*/ 8924545 w 12192000"/>
              <a:gd name="connsiteY22" fmla="*/ 6858000 h 6858000"/>
              <a:gd name="connsiteX23" fmla="*/ 0 w 12192000"/>
              <a:gd name="connsiteY23" fmla="*/ 6858000 h 6858000"/>
              <a:gd name="connsiteX24" fmla="*/ 0 w 12192000"/>
              <a:gd name="connsiteY2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4035552 h 6858000"/>
              <a:gd name="connsiteX20" fmla="*/ 8924545 w 12192000"/>
              <a:gd name="connsiteY20" fmla="*/ 4035552 h 6858000"/>
              <a:gd name="connsiteX21" fmla="*/ 8924545 w 12192000"/>
              <a:gd name="connsiteY21" fmla="*/ 6858000 h 6858000"/>
              <a:gd name="connsiteX22" fmla="*/ 0 w 12192000"/>
              <a:gd name="connsiteY22" fmla="*/ 6858000 h 6858000"/>
              <a:gd name="connsiteX23" fmla="*/ 0 w 12192000"/>
              <a:gd name="connsiteY2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4035552 h 6858000"/>
              <a:gd name="connsiteX19" fmla="*/ 8924545 w 12192000"/>
              <a:gd name="connsiteY19" fmla="*/ 4035552 h 6858000"/>
              <a:gd name="connsiteX20" fmla="*/ 8924545 w 12192000"/>
              <a:gd name="connsiteY20" fmla="*/ 6858000 h 6858000"/>
              <a:gd name="connsiteX21" fmla="*/ 0 w 12192000"/>
              <a:gd name="connsiteY21" fmla="*/ 6858000 h 6858000"/>
              <a:gd name="connsiteX22" fmla="*/ 0 w 12192000"/>
              <a:gd name="connsiteY2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4035552 h 6858000"/>
              <a:gd name="connsiteX18" fmla="*/ 8924545 w 12192000"/>
              <a:gd name="connsiteY18" fmla="*/ 4035552 h 6858000"/>
              <a:gd name="connsiteX19" fmla="*/ 8924545 w 12192000"/>
              <a:gd name="connsiteY19" fmla="*/ 6858000 h 6858000"/>
              <a:gd name="connsiteX20" fmla="*/ 0 w 12192000"/>
              <a:gd name="connsiteY20" fmla="*/ 6858000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4035552 h 6858000"/>
              <a:gd name="connsiteX17" fmla="*/ 8924545 w 12192000"/>
              <a:gd name="connsiteY17" fmla="*/ 4035552 h 6858000"/>
              <a:gd name="connsiteX18" fmla="*/ 8924545 w 12192000"/>
              <a:gd name="connsiteY18" fmla="*/ 6858000 h 6858000"/>
              <a:gd name="connsiteX19" fmla="*/ 0 w 12192000"/>
              <a:gd name="connsiteY19" fmla="*/ 6858000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4035552 h 6858000"/>
              <a:gd name="connsiteX16" fmla="*/ 8924545 w 12192000"/>
              <a:gd name="connsiteY16" fmla="*/ 4035552 h 6858000"/>
              <a:gd name="connsiteX17" fmla="*/ 8924545 w 12192000"/>
              <a:gd name="connsiteY17" fmla="*/ 6858000 h 6858000"/>
              <a:gd name="connsiteX18" fmla="*/ 0 w 12192000"/>
              <a:gd name="connsiteY18" fmla="*/ 6858000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4035552 h 6858000"/>
              <a:gd name="connsiteX15" fmla="*/ 8924545 w 12192000"/>
              <a:gd name="connsiteY15" fmla="*/ 4035552 h 6858000"/>
              <a:gd name="connsiteX16" fmla="*/ 8924545 w 12192000"/>
              <a:gd name="connsiteY16" fmla="*/ 6858000 h 6858000"/>
              <a:gd name="connsiteX17" fmla="*/ 0 w 12192000"/>
              <a:gd name="connsiteY17" fmla="*/ 6858000 h 6858000"/>
              <a:gd name="connsiteX18" fmla="*/ 0 w 12192000"/>
              <a:gd name="connsiteY1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480355 w 12192000"/>
              <a:gd name="connsiteY3" fmla="*/ 524982 h 6858000"/>
              <a:gd name="connsiteX4" fmla="*/ 11479695 w 12192000"/>
              <a:gd name="connsiteY4" fmla="*/ 521721 h 6858000"/>
              <a:gd name="connsiteX5" fmla="*/ 11493942 w 12192000"/>
              <a:gd name="connsiteY5" fmla="*/ 50027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4035552 h 6858000"/>
              <a:gd name="connsiteX14" fmla="*/ 8924545 w 12192000"/>
              <a:gd name="connsiteY14" fmla="*/ 4035552 h 6858000"/>
              <a:gd name="connsiteX15" fmla="*/ 8924545 w 12192000"/>
              <a:gd name="connsiteY15" fmla="*/ 6858000 h 6858000"/>
              <a:gd name="connsiteX16" fmla="*/ 0 w 12192000"/>
              <a:gd name="connsiteY16" fmla="*/ 6858000 h 6858000"/>
              <a:gd name="connsiteX17" fmla="*/ 0 w 12192000"/>
              <a:gd name="connsiteY17" fmla="*/ 0 h 6858000"/>
              <a:gd name="connsiteX0" fmla="*/ 11493942 w 12192000"/>
              <a:gd name="connsiteY0" fmla="*/ 500271 h 6858000"/>
              <a:gd name="connsiteX1" fmla="*/ 11540019 w 12192000"/>
              <a:gd name="connsiteY1" fmla="*/ 495812 h 6858000"/>
              <a:gd name="connsiteX2" fmla="*/ 11480355 w 12192000"/>
              <a:gd name="connsiteY2" fmla="*/ 524982 h 6858000"/>
              <a:gd name="connsiteX3" fmla="*/ 11479695 w 12192000"/>
              <a:gd name="connsiteY3" fmla="*/ 521721 h 6858000"/>
              <a:gd name="connsiteX4" fmla="*/ 11493942 w 12192000"/>
              <a:gd name="connsiteY4" fmla="*/ 500271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4035552 h 6858000"/>
              <a:gd name="connsiteX13" fmla="*/ 8924545 w 12192000"/>
              <a:gd name="connsiteY13" fmla="*/ 4035552 h 6858000"/>
              <a:gd name="connsiteX14" fmla="*/ 8924545 w 12192000"/>
              <a:gd name="connsiteY14" fmla="*/ 6858000 h 6858000"/>
              <a:gd name="connsiteX15" fmla="*/ 0 w 12192000"/>
              <a:gd name="connsiteY15" fmla="*/ 6858000 h 6858000"/>
              <a:gd name="connsiteX16" fmla="*/ 0 w 12192000"/>
              <a:gd name="connsiteY16" fmla="*/ 0 h 6858000"/>
              <a:gd name="connsiteX0" fmla="*/ 11493942 w 12192000"/>
              <a:gd name="connsiteY0" fmla="*/ 500271 h 6858000"/>
              <a:gd name="connsiteX1" fmla="*/ 11480355 w 12192000"/>
              <a:gd name="connsiteY1" fmla="*/ 524982 h 6858000"/>
              <a:gd name="connsiteX2" fmla="*/ 11479695 w 12192000"/>
              <a:gd name="connsiteY2" fmla="*/ 521721 h 6858000"/>
              <a:gd name="connsiteX3" fmla="*/ 11493942 w 12192000"/>
              <a:gd name="connsiteY3" fmla="*/ 500271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4035552 h 6858000"/>
              <a:gd name="connsiteX12" fmla="*/ 8924545 w 12192000"/>
              <a:gd name="connsiteY12" fmla="*/ 4035552 h 6858000"/>
              <a:gd name="connsiteX13" fmla="*/ 8924545 w 12192000"/>
              <a:gd name="connsiteY13" fmla="*/ 6858000 h 6858000"/>
              <a:gd name="connsiteX14" fmla="*/ 0 w 12192000"/>
              <a:gd name="connsiteY14" fmla="*/ 6858000 h 6858000"/>
              <a:gd name="connsiteX15" fmla="*/ 0 w 12192000"/>
              <a:gd name="connsiteY15" fmla="*/ 0 h 6858000"/>
              <a:gd name="connsiteX0" fmla="*/ 11479695 w 12192000"/>
              <a:gd name="connsiteY0" fmla="*/ 521721 h 6858000"/>
              <a:gd name="connsiteX1" fmla="*/ 11480355 w 12192000"/>
              <a:gd name="connsiteY1" fmla="*/ 524982 h 6858000"/>
              <a:gd name="connsiteX2" fmla="*/ 11479695 w 12192000"/>
              <a:gd name="connsiteY2" fmla="*/ 521721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4035552 h 6858000"/>
              <a:gd name="connsiteX11" fmla="*/ 8924545 w 12192000"/>
              <a:gd name="connsiteY11" fmla="*/ 4035552 h 6858000"/>
              <a:gd name="connsiteX12" fmla="*/ 8924545 w 12192000"/>
              <a:gd name="connsiteY12" fmla="*/ 6858000 h 6858000"/>
              <a:gd name="connsiteX13" fmla="*/ 0 w 12192000"/>
              <a:gd name="connsiteY13" fmla="*/ 6858000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4035552 h 6858000"/>
              <a:gd name="connsiteX8" fmla="*/ 8924545 w 12192000"/>
              <a:gd name="connsiteY8" fmla="*/ 4035552 h 6858000"/>
              <a:gd name="connsiteX9" fmla="*/ 8924545 w 12192000"/>
              <a:gd name="connsiteY9" fmla="*/ 6858000 h 6858000"/>
              <a:gd name="connsiteX10" fmla="*/ 0 w 12192000"/>
              <a:gd name="connsiteY10" fmla="*/ 6858000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4035552"/>
                </a:lnTo>
                <a:lnTo>
                  <a:pt x="8924545" y="4035552"/>
                </a:lnTo>
                <a:lnTo>
                  <a:pt x="8924545"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sz="2000">
                <a:solidFill>
                  <a:schemeClr val="tx1">
                    <a:lumMod val="75000"/>
                    <a:lumOff val="25000"/>
                  </a:schemeClr>
                </a:solidFill>
              </a:defRPr>
            </a:lvl1pPr>
          </a:lstStyle>
          <a:p>
            <a:r>
              <a:rPr lang="en-US"/>
              <a:t>Drag picture to placeholder or click icon to add</a:t>
            </a:r>
          </a:p>
        </p:txBody>
      </p:sp>
      <p:sp>
        <p:nvSpPr>
          <p:cNvPr id="8" name="Rectangle 7"/>
          <p:cNvSpPr/>
          <p:nvPr userDrawn="1"/>
        </p:nvSpPr>
        <p:spPr>
          <a:xfrm>
            <a:off x="8924543" y="4035552"/>
            <a:ext cx="3267456" cy="2822448"/>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370665" y="4432500"/>
            <a:ext cx="2455575" cy="1785419"/>
          </a:xfrm>
        </p:spPr>
        <p:txBody>
          <a:bodyPr anchor="t">
            <a:noAutofit/>
          </a:bodyPr>
          <a:lstStyle>
            <a:lvl1pPr>
              <a:defRPr sz="180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45AFAF25-1148-2B40-A455-FDDA161F44AC}" type="slidenum">
              <a:rPr lang="en-US" smtClean="0"/>
              <a:pPr/>
              <a:t>‹#›</a:t>
            </a:fld>
            <a:endParaRPr lang="en-US" dirty="0"/>
          </a:p>
        </p:txBody>
      </p:sp>
      <p:sp>
        <p:nvSpPr>
          <p:cNvPr id="10" name="Footer Placeholder 9"/>
          <p:cNvSpPr>
            <a:spLocks noGrp="1"/>
          </p:cNvSpPr>
          <p:nvPr>
            <p:ph type="ftr" sz="quarter" idx="3"/>
          </p:nvPr>
        </p:nvSpPr>
        <p:spPr>
          <a:xfrm>
            <a:off x="188012" y="6610588"/>
            <a:ext cx="8147605" cy="236241"/>
          </a:xfrm>
          <a:prstGeom prst="rect">
            <a:avLst/>
          </a:prstGeom>
        </p:spPr>
        <p:txBody>
          <a:bodyPr/>
          <a:lstStyle>
            <a:lvl1pPr>
              <a:defRPr lang="en-GB" sz="800" b="1" i="0" u="none" strike="noStrike" baseline="0" smtClean="0">
                <a:solidFill>
                  <a:schemeClr val="bg1">
                    <a:lumMod val="85000"/>
                  </a:schemeClr>
                </a:solidFill>
              </a:defRPr>
            </a:lvl1pPr>
          </a:lstStyle>
          <a:p>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Picture with Caption_Left">
    <p:spTree>
      <p:nvGrpSpPr>
        <p:cNvPr id="1" name=""/>
        <p:cNvGrpSpPr/>
        <p:nvPr/>
      </p:nvGrpSpPr>
      <p:grpSpPr>
        <a:xfrm>
          <a:off x="0" y="0"/>
          <a:ext cx="0" cy="0"/>
          <a:chOff x="0" y="0"/>
          <a:chExt cx="0" cy="0"/>
        </a:xfrm>
      </p:grpSpPr>
      <p:sp>
        <p:nvSpPr>
          <p:cNvPr id="7" name="Picture Placeholder 8"/>
          <p:cNvSpPr>
            <a:spLocks noGrp="1"/>
          </p:cNvSpPr>
          <p:nvPr>
            <p:ph type="pic" idx="10"/>
          </p:nvPr>
        </p:nvSpPr>
        <p:spPr>
          <a:xfrm>
            <a:off x="0" y="0"/>
            <a:ext cx="12192000" cy="68580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768383 w 12192000"/>
              <a:gd name="connsiteY30" fmla="*/ 524982 h 6858000"/>
              <a:gd name="connsiteX31" fmla="*/ 11767095 w 12192000"/>
              <a:gd name="connsiteY31" fmla="*/ 594002 h 6858000"/>
              <a:gd name="connsiteX32" fmla="*/ 11767371 w 12192000"/>
              <a:gd name="connsiteY32" fmla="*/ 595358 h 6858000"/>
              <a:gd name="connsiteX33" fmla="*/ 11767371 w 12192000"/>
              <a:gd name="connsiteY33" fmla="*/ 597171 h 6858000"/>
              <a:gd name="connsiteX34" fmla="*/ 11767371 w 12192000"/>
              <a:gd name="connsiteY34" fmla="*/ 611858 h 6858000"/>
              <a:gd name="connsiteX35" fmla="*/ 11767371 w 12192000"/>
              <a:gd name="connsiteY35" fmla="*/ 615325 h 6858000"/>
              <a:gd name="connsiteX36" fmla="*/ 11743949 w 12192000"/>
              <a:gd name="connsiteY36" fmla="*/ 639812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768383 w 12192000"/>
              <a:gd name="connsiteY29" fmla="*/ 524982 h 6858000"/>
              <a:gd name="connsiteX30" fmla="*/ 11767095 w 12192000"/>
              <a:gd name="connsiteY30" fmla="*/ 594002 h 6858000"/>
              <a:gd name="connsiteX31" fmla="*/ 11767371 w 12192000"/>
              <a:gd name="connsiteY31" fmla="*/ 595358 h 6858000"/>
              <a:gd name="connsiteX32" fmla="*/ 11767371 w 12192000"/>
              <a:gd name="connsiteY32" fmla="*/ 597171 h 6858000"/>
              <a:gd name="connsiteX33" fmla="*/ 11767371 w 12192000"/>
              <a:gd name="connsiteY33" fmla="*/ 611858 h 6858000"/>
              <a:gd name="connsiteX34" fmla="*/ 11767371 w 12192000"/>
              <a:gd name="connsiteY34" fmla="*/ 615325 h 6858000"/>
              <a:gd name="connsiteX35" fmla="*/ 11743949 w 12192000"/>
              <a:gd name="connsiteY35" fmla="*/ 639812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6858000 h 6858000"/>
              <a:gd name="connsiteX59" fmla="*/ 3267455 w 12192000"/>
              <a:gd name="connsiteY59" fmla="*/ 6858000 h 6858000"/>
              <a:gd name="connsiteX60" fmla="*/ 3267455 w 12192000"/>
              <a:gd name="connsiteY60" fmla="*/ 4035552 h 6858000"/>
              <a:gd name="connsiteX61" fmla="*/ 0 w 12192000"/>
              <a:gd name="connsiteY61" fmla="*/ 4035552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768383 w 12192000"/>
              <a:gd name="connsiteY28" fmla="*/ 524982 h 6858000"/>
              <a:gd name="connsiteX29" fmla="*/ 11767095 w 12192000"/>
              <a:gd name="connsiteY29" fmla="*/ 594002 h 6858000"/>
              <a:gd name="connsiteX30" fmla="*/ 11767371 w 12192000"/>
              <a:gd name="connsiteY30" fmla="*/ 595358 h 6858000"/>
              <a:gd name="connsiteX31" fmla="*/ 11767371 w 12192000"/>
              <a:gd name="connsiteY31" fmla="*/ 597171 h 6858000"/>
              <a:gd name="connsiteX32" fmla="*/ 11767371 w 12192000"/>
              <a:gd name="connsiteY32" fmla="*/ 611858 h 6858000"/>
              <a:gd name="connsiteX33" fmla="*/ 11767371 w 12192000"/>
              <a:gd name="connsiteY33" fmla="*/ 615325 h 6858000"/>
              <a:gd name="connsiteX34" fmla="*/ 11743949 w 12192000"/>
              <a:gd name="connsiteY34" fmla="*/ 639812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6858000 h 6858000"/>
              <a:gd name="connsiteX58" fmla="*/ 3267455 w 12192000"/>
              <a:gd name="connsiteY58" fmla="*/ 6858000 h 6858000"/>
              <a:gd name="connsiteX59" fmla="*/ 3267455 w 12192000"/>
              <a:gd name="connsiteY59" fmla="*/ 4035552 h 6858000"/>
              <a:gd name="connsiteX60" fmla="*/ 0 w 12192000"/>
              <a:gd name="connsiteY60" fmla="*/ 4035552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768383 w 12192000"/>
              <a:gd name="connsiteY27" fmla="*/ 524982 h 6858000"/>
              <a:gd name="connsiteX28" fmla="*/ 11767095 w 12192000"/>
              <a:gd name="connsiteY28" fmla="*/ 594002 h 6858000"/>
              <a:gd name="connsiteX29" fmla="*/ 11767371 w 12192000"/>
              <a:gd name="connsiteY29" fmla="*/ 595358 h 6858000"/>
              <a:gd name="connsiteX30" fmla="*/ 11767371 w 12192000"/>
              <a:gd name="connsiteY30" fmla="*/ 597171 h 6858000"/>
              <a:gd name="connsiteX31" fmla="*/ 11767371 w 12192000"/>
              <a:gd name="connsiteY31" fmla="*/ 611858 h 6858000"/>
              <a:gd name="connsiteX32" fmla="*/ 11767371 w 12192000"/>
              <a:gd name="connsiteY32" fmla="*/ 615325 h 6858000"/>
              <a:gd name="connsiteX33" fmla="*/ 11743949 w 12192000"/>
              <a:gd name="connsiteY33" fmla="*/ 639812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6858000 h 6858000"/>
              <a:gd name="connsiteX57" fmla="*/ 3267455 w 12192000"/>
              <a:gd name="connsiteY57" fmla="*/ 6858000 h 6858000"/>
              <a:gd name="connsiteX58" fmla="*/ 3267455 w 12192000"/>
              <a:gd name="connsiteY58" fmla="*/ 4035552 h 6858000"/>
              <a:gd name="connsiteX59" fmla="*/ 0 w 12192000"/>
              <a:gd name="connsiteY59" fmla="*/ 4035552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8383 w 12192000"/>
              <a:gd name="connsiteY26" fmla="*/ 524982 h 6858000"/>
              <a:gd name="connsiteX27" fmla="*/ 11767095 w 12192000"/>
              <a:gd name="connsiteY27" fmla="*/ 594002 h 6858000"/>
              <a:gd name="connsiteX28" fmla="*/ 11767371 w 12192000"/>
              <a:gd name="connsiteY28" fmla="*/ 595358 h 6858000"/>
              <a:gd name="connsiteX29" fmla="*/ 11767371 w 12192000"/>
              <a:gd name="connsiteY29" fmla="*/ 597171 h 6858000"/>
              <a:gd name="connsiteX30" fmla="*/ 11767371 w 12192000"/>
              <a:gd name="connsiteY30" fmla="*/ 611858 h 6858000"/>
              <a:gd name="connsiteX31" fmla="*/ 11767371 w 12192000"/>
              <a:gd name="connsiteY31" fmla="*/ 615325 h 6858000"/>
              <a:gd name="connsiteX32" fmla="*/ 11743949 w 12192000"/>
              <a:gd name="connsiteY32" fmla="*/ 63981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6858000 h 6858000"/>
              <a:gd name="connsiteX56" fmla="*/ 3267455 w 12192000"/>
              <a:gd name="connsiteY56" fmla="*/ 6858000 h 6858000"/>
              <a:gd name="connsiteX57" fmla="*/ 3267455 w 12192000"/>
              <a:gd name="connsiteY57" fmla="*/ 4035552 h 6858000"/>
              <a:gd name="connsiteX58" fmla="*/ 0 w 12192000"/>
              <a:gd name="connsiteY58" fmla="*/ 4035552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7095 w 12192000"/>
              <a:gd name="connsiteY26" fmla="*/ 594002 h 6858000"/>
              <a:gd name="connsiteX27" fmla="*/ 11767371 w 12192000"/>
              <a:gd name="connsiteY27" fmla="*/ 595358 h 6858000"/>
              <a:gd name="connsiteX28" fmla="*/ 11767371 w 12192000"/>
              <a:gd name="connsiteY28" fmla="*/ 597171 h 6858000"/>
              <a:gd name="connsiteX29" fmla="*/ 11767371 w 12192000"/>
              <a:gd name="connsiteY29" fmla="*/ 611858 h 6858000"/>
              <a:gd name="connsiteX30" fmla="*/ 11767371 w 12192000"/>
              <a:gd name="connsiteY30" fmla="*/ 615325 h 6858000"/>
              <a:gd name="connsiteX31" fmla="*/ 11743949 w 12192000"/>
              <a:gd name="connsiteY31" fmla="*/ 63981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6858000 h 6858000"/>
              <a:gd name="connsiteX55" fmla="*/ 3267455 w 12192000"/>
              <a:gd name="connsiteY55" fmla="*/ 6858000 h 6858000"/>
              <a:gd name="connsiteX56" fmla="*/ 3267455 w 12192000"/>
              <a:gd name="connsiteY56" fmla="*/ 4035552 h 6858000"/>
              <a:gd name="connsiteX57" fmla="*/ 0 w 12192000"/>
              <a:gd name="connsiteY57" fmla="*/ 4035552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7095 w 12192000"/>
              <a:gd name="connsiteY25" fmla="*/ 594002 h 6858000"/>
              <a:gd name="connsiteX26" fmla="*/ 11767371 w 12192000"/>
              <a:gd name="connsiteY26" fmla="*/ 595358 h 6858000"/>
              <a:gd name="connsiteX27" fmla="*/ 11767371 w 12192000"/>
              <a:gd name="connsiteY27" fmla="*/ 597171 h 6858000"/>
              <a:gd name="connsiteX28" fmla="*/ 11767371 w 12192000"/>
              <a:gd name="connsiteY28" fmla="*/ 611858 h 6858000"/>
              <a:gd name="connsiteX29" fmla="*/ 11767371 w 12192000"/>
              <a:gd name="connsiteY29" fmla="*/ 615325 h 6858000"/>
              <a:gd name="connsiteX30" fmla="*/ 11743949 w 12192000"/>
              <a:gd name="connsiteY30" fmla="*/ 639812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6858000 h 6858000"/>
              <a:gd name="connsiteX54" fmla="*/ 3267455 w 12192000"/>
              <a:gd name="connsiteY54" fmla="*/ 6858000 h 6858000"/>
              <a:gd name="connsiteX55" fmla="*/ 3267455 w 12192000"/>
              <a:gd name="connsiteY55" fmla="*/ 4035552 h 6858000"/>
              <a:gd name="connsiteX56" fmla="*/ 0 w 12192000"/>
              <a:gd name="connsiteY56" fmla="*/ 4035552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67095 w 12192000"/>
              <a:gd name="connsiteY24" fmla="*/ 594002 h 6858000"/>
              <a:gd name="connsiteX25" fmla="*/ 11767371 w 12192000"/>
              <a:gd name="connsiteY25" fmla="*/ 595358 h 6858000"/>
              <a:gd name="connsiteX26" fmla="*/ 11767371 w 12192000"/>
              <a:gd name="connsiteY26" fmla="*/ 597171 h 6858000"/>
              <a:gd name="connsiteX27" fmla="*/ 11767371 w 12192000"/>
              <a:gd name="connsiteY27" fmla="*/ 611858 h 6858000"/>
              <a:gd name="connsiteX28" fmla="*/ 11767371 w 12192000"/>
              <a:gd name="connsiteY28" fmla="*/ 615325 h 6858000"/>
              <a:gd name="connsiteX29" fmla="*/ 11743949 w 12192000"/>
              <a:gd name="connsiteY29" fmla="*/ 639812 h 6858000"/>
              <a:gd name="connsiteX30" fmla="*/ 11507577 w 12192000"/>
              <a:gd name="connsiteY30" fmla="*/ 641481 h 6858000"/>
              <a:gd name="connsiteX31" fmla="*/ 11481926 w 12192000"/>
              <a:gd name="connsiteY31" fmla="*/ 615325 h 6858000"/>
              <a:gd name="connsiteX32" fmla="*/ 11481926 w 12192000"/>
              <a:gd name="connsiteY32" fmla="*/ 611858 h 6858000"/>
              <a:gd name="connsiteX33" fmla="*/ 11481926 w 12192000"/>
              <a:gd name="connsiteY33" fmla="*/ 609076 h 6858000"/>
              <a:gd name="connsiteX34" fmla="*/ 11481925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6858000 h 6858000"/>
              <a:gd name="connsiteX53" fmla="*/ 3267455 w 12192000"/>
              <a:gd name="connsiteY53" fmla="*/ 6858000 h 6858000"/>
              <a:gd name="connsiteX54" fmla="*/ 3267455 w 12192000"/>
              <a:gd name="connsiteY54" fmla="*/ 4035552 h 6858000"/>
              <a:gd name="connsiteX55" fmla="*/ 0 w 12192000"/>
              <a:gd name="connsiteY55" fmla="*/ 4035552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67095 w 12192000"/>
              <a:gd name="connsiteY23" fmla="*/ 594002 h 6858000"/>
              <a:gd name="connsiteX24" fmla="*/ 11767371 w 12192000"/>
              <a:gd name="connsiteY24" fmla="*/ 595358 h 6858000"/>
              <a:gd name="connsiteX25" fmla="*/ 11767371 w 12192000"/>
              <a:gd name="connsiteY25" fmla="*/ 597171 h 6858000"/>
              <a:gd name="connsiteX26" fmla="*/ 11767371 w 12192000"/>
              <a:gd name="connsiteY26" fmla="*/ 611858 h 6858000"/>
              <a:gd name="connsiteX27" fmla="*/ 11767371 w 12192000"/>
              <a:gd name="connsiteY27" fmla="*/ 615325 h 6858000"/>
              <a:gd name="connsiteX28" fmla="*/ 11743949 w 12192000"/>
              <a:gd name="connsiteY28" fmla="*/ 639812 h 6858000"/>
              <a:gd name="connsiteX29" fmla="*/ 11507577 w 12192000"/>
              <a:gd name="connsiteY29" fmla="*/ 641481 h 6858000"/>
              <a:gd name="connsiteX30" fmla="*/ 11481926 w 12192000"/>
              <a:gd name="connsiteY30" fmla="*/ 615325 h 6858000"/>
              <a:gd name="connsiteX31" fmla="*/ 11481926 w 12192000"/>
              <a:gd name="connsiteY31" fmla="*/ 611858 h 6858000"/>
              <a:gd name="connsiteX32" fmla="*/ 11481926 w 12192000"/>
              <a:gd name="connsiteY32" fmla="*/ 609076 h 6858000"/>
              <a:gd name="connsiteX33" fmla="*/ 11481925 w 12192000"/>
              <a:gd name="connsiteY33" fmla="*/ 609076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6858000 h 6858000"/>
              <a:gd name="connsiteX52" fmla="*/ 3267455 w 12192000"/>
              <a:gd name="connsiteY52" fmla="*/ 6858000 h 6858000"/>
              <a:gd name="connsiteX53" fmla="*/ 3267455 w 12192000"/>
              <a:gd name="connsiteY53" fmla="*/ 4035552 h 6858000"/>
              <a:gd name="connsiteX54" fmla="*/ 0 w 12192000"/>
              <a:gd name="connsiteY54" fmla="*/ 4035552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67095 w 12192000"/>
              <a:gd name="connsiteY22" fmla="*/ 594002 h 6858000"/>
              <a:gd name="connsiteX23" fmla="*/ 11767371 w 12192000"/>
              <a:gd name="connsiteY23" fmla="*/ 595358 h 6858000"/>
              <a:gd name="connsiteX24" fmla="*/ 11767371 w 12192000"/>
              <a:gd name="connsiteY24" fmla="*/ 597171 h 6858000"/>
              <a:gd name="connsiteX25" fmla="*/ 11767371 w 12192000"/>
              <a:gd name="connsiteY25" fmla="*/ 611858 h 6858000"/>
              <a:gd name="connsiteX26" fmla="*/ 11767371 w 12192000"/>
              <a:gd name="connsiteY26" fmla="*/ 615325 h 6858000"/>
              <a:gd name="connsiteX27" fmla="*/ 11743949 w 12192000"/>
              <a:gd name="connsiteY27" fmla="*/ 639812 h 6858000"/>
              <a:gd name="connsiteX28" fmla="*/ 11507577 w 12192000"/>
              <a:gd name="connsiteY28" fmla="*/ 641481 h 6858000"/>
              <a:gd name="connsiteX29" fmla="*/ 11481926 w 12192000"/>
              <a:gd name="connsiteY29" fmla="*/ 615325 h 6858000"/>
              <a:gd name="connsiteX30" fmla="*/ 11481926 w 12192000"/>
              <a:gd name="connsiteY30" fmla="*/ 611858 h 6858000"/>
              <a:gd name="connsiteX31" fmla="*/ 11481926 w 12192000"/>
              <a:gd name="connsiteY31" fmla="*/ 609076 h 6858000"/>
              <a:gd name="connsiteX32" fmla="*/ 11481925 w 12192000"/>
              <a:gd name="connsiteY32" fmla="*/ 609076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6858000 h 6858000"/>
              <a:gd name="connsiteX51" fmla="*/ 3267455 w 12192000"/>
              <a:gd name="connsiteY51" fmla="*/ 6858000 h 6858000"/>
              <a:gd name="connsiteX52" fmla="*/ 3267455 w 12192000"/>
              <a:gd name="connsiteY52" fmla="*/ 4035552 h 6858000"/>
              <a:gd name="connsiteX53" fmla="*/ 0 w 12192000"/>
              <a:gd name="connsiteY53" fmla="*/ 4035552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67095 w 12192000"/>
              <a:gd name="connsiteY21" fmla="*/ 594002 h 6858000"/>
              <a:gd name="connsiteX22" fmla="*/ 11767371 w 12192000"/>
              <a:gd name="connsiteY22" fmla="*/ 595358 h 6858000"/>
              <a:gd name="connsiteX23" fmla="*/ 11767371 w 12192000"/>
              <a:gd name="connsiteY23" fmla="*/ 597171 h 6858000"/>
              <a:gd name="connsiteX24" fmla="*/ 11767371 w 12192000"/>
              <a:gd name="connsiteY24" fmla="*/ 611858 h 6858000"/>
              <a:gd name="connsiteX25" fmla="*/ 11767371 w 12192000"/>
              <a:gd name="connsiteY25" fmla="*/ 615325 h 6858000"/>
              <a:gd name="connsiteX26" fmla="*/ 11743949 w 12192000"/>
              <a:gd name="connsiteY26" fmla="*/ 639812 h 6858000"/>
              <a:gd name="connsiteX27" fmla="*/ 11507577 w 12192000"/>
              <a:gd name="connsiteY27" fmla="*/ 641481 h 6858000"/>
              <a:gd name="connsiteX28" fmla="*/ 11481926 w 12192000"/>
              <a:gd name="connsiteY28" fmla="*/ 615325 h 6858000"/>
              <a:gd name="connsiteX29" fmla="*/ 11481926 w 12192000"/>
              <a:gd name="connsiteY29" fmla="*/ 611858 h 6858000"/>
              <a:gd name="connsiteX30" fmla="*/ 11481926 w 12192000"/>
              <a:gd name="connsiteY30" fmla="*/ 609076 h 6858000"/>
              <a:gd name="connsiteX31" fmla="*/ 11481925 w 12192000"/>
              <a:gd name="connsiteY31" fmla="*/ 609076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6858000 h 6858000"/>
              <a:gd name="connsiteX50" fmla="*/ 3267455 w 12192000"/>
              <a:gd name="connsiteY50" fmla="*/ 6858000 h 6858000"/>
              <a:gd name="connsiteX51" fmla="*/ 3267455 w 12192000"/>
              <a:gd name="connsiteY51" fmla="*/ 4035552 h 6858000"/>
              <a:gd name="connsiteX52" fmla="*/ 0 w 12192000"/>
              <a:gd name="connsiteY52" fmla="*/ 4035552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67095 w 12192000"/>
              <a:gd name="connsiteY20" fmla="*/ 594002 h 6858000"/>
              <a:gd name="connsiteX21" fmla="*/ 11767371 w 12192000"/>
              <a:gd name="connsiteY21" fmla="*/ 595358 h 6858000"/>
              <a:gd name="connsiteX22" fmla="*/ 11767371 w 12192000"/>
              <a:gd name="connsiteY22" fmla="*/ 597171 h 6858000"/>
              <a:gd name="connsiteX23" fmla="*/ 11767371 w 12192000"/>
              <a:gd name="connsiteY23" fmla="*/ 611858 h 6858000"/>
              <a:gd name="connsiteX24" fmla="*/ 11767371 w 12192000"/>
              <a:gd name="connsiteY24" fmla="*/ 615325 h 6858000"/>
              <a:gd name="connsiteX25" fmla="*/ 11743949 w 12192000"/>
              <a:gd name="connsiteY25" fmla="*/ 639812 h 6858000"/>
              <a:gd name="connsiteX26" fmla="*/ 11507577 w 12192000"/>
              <a:gd name="connsiteY26" fmla="*/ 641481 h 6858000"/>
              <a:gd name="connsiteX27" fmla="*/ 11481926 w 12192000"/>
              <a:gd name="connsiteY27" fmla="*/ 615325 h 6858000"/>
              <a:gd name="connsiteX28" fmla="*/ 11481926 w 12192000"/>
              <a:gd name="connsiteY28" fmla="*/ 611858 h 6858000"/>
              <a:gd name="connsiteX29" fmla="*/ 11481926 w 12192000"/>
              <a:gd name="connsiteY29" fmla="*/ 609076 h 6858000"/>
              <a:gd name="connsiteX30" fmla="*/ 11481925 w 12192000"/>
              <a:gd name="connsiteY30" fmla="*/ 609076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6858000 h 6858000"/>
              <a:gd name="connsiteX49" fmla="*/ 3267455 w 12192000"/>
              <a:gd name="connsiteY49" fmla="*/ 6858000 h 6858000"/>
              <a:gd name="connsiteX50" fmla="*/ 3267455 w 12192000"/>
              <a:gd name="connsiteY50" fmla="*/ 4035552 h 6858000"/>
              <a:gd name="connsiteX51" fmla="*/ 0 w 12192000"/>
              <a:gd name="connsiteY51" fmla="*/ 4035552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67095 w 12192000"/>
              <a:gd name="connsiteY19" fmla="*/ 594002 h 6858000"/>
              <a:gd name="connsiteX20" fmla="*/ 11767371 w 12192000"/>
              <a:gd name="connsiteY20" fmla="*/ 595358 h 6858000"/>
              <a:gd name="connsiteX21" fmla="*/ 11767371 w 12192000"/>
              <a:gd name="connsiteY21" fmla="*/ 597171 h 6858000"/>
              <a:gd name="connsiteX22" fmla="*/ 11767371 w 12192000"/>
              <a:gd name="connsiteY22" fmla="*/ 611858 h 6858000"/>
              <a:gd name="connsiteX23" fmla="*/ 11767371 w 12192000"/>
              <a:gd name="connsiteY23" fmla="*/ 615325 h 6858000"/>
              <a:gd name="connsiteX24" fmla="*/ 11743949 w 12192000"/>
              <a:gd name="connsiteY24" fmla="*/ 639812 h 6858000"/>
              <a:gd name="connsiteX25" fmla="*/ 11507577 w 12192000"/>
              <a:gd name="connsiteY25" fmla="*/ 641481 h 6858000"/>
              <a:gd name="connsiteX26" fmla="*/ 11481926 w 12192000"/>
              <a:gd name="connsiteY26" fmla="*/ 615325 h 6858000"/>
              <a:gd name="connsiteX27" fmla="*/ 11481926 w 12192000"/>
              <a:gd name="connsiteY27" fmla="*/ 611858 h 6858000"/>
              <a:gd name="connsiteX28" fmla="*/ 11481926 w 12192000"/>
              <a:gd name="connsiteY28" fmla="*/ 609076 h 6858000"/>
              <a:gd name="connsiteX29" fmla="*/ 11481925 w 12192000"/>
              <a:gd name="connsiteY29" fmla="*/ 609076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6858000 h 6858000"/>
              <a:gd name="connsiteX48" fmla="*/ 3267455 w 12192000"/>
              <a:gd name="connsiteY48" fmla="*/ 6858000 h 6858000"/>
              <a:gd name="connsiteX49" fmla="*/ 3267455 w 12192000"/>
              <a:gd name="connsiteY49" fmla="*/ 4035552 h 6858000"/>
              <a:gd name="connsiteX50" fmla="*/ 0 w 12192000"/>
              <a:gd name="connsiteY50" fmla="*/ 4035552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67095 w 12192000"/>
              <a:gd name="connsiteY18" fmla="*/ 594002 h 6858000"/>
              <a:gd name="connsiteX19" fmla="*/ 11767371 w 12192000"/>
              <a:gd name="connsiteY19" fmla="*/ 595358 h 6858000"/>
              <a:gd name="connsiteX20" fmla="*/ 11767371 w 12192000"/>
              <a:gd name="connsiteY20" fmla="*/ 597171 h 6858000"/>
              <a:gd name="connsiteX21" fmla="*/ 11767371 w 12192000"/>
              <a:gd name="connsiteY21" fmla="*/ 611858 h 6858000"/>
              <a:gd name="connsiteX22" fmla="*/ 11767371 w 12192000"/>
              <a:gd name="connsiteY22" fmla="*/ 615325 h 6858000"/>
              <a:gd name="connsiteX23" fmla="*/ 11743949 w 12192000"/>
              <a:gd name="connsiteY23" fmla="*/ 639812 h 6858000"/>
              <a:gd name="connsiteX24" fmla="*/ 11507577 w 12192000"/>
              <a:gd name="connsiteY24" fmla="*/ 641481 h 6858000"/>
              <a:gd name="connsiteX25" fmla="*/ 11481926 w 12192000"/>
              <a:gd name="connsiteY25" fmla="*/ 615325 h 6858000"/>
              <a:gd name="connsiteX26" fmla="*/ 11481926 w 12192000"/>
              <a:gd name="connsiteY26" fmla="*/ 611858 h 6858000"/>
              <a:gd name="connsiteX27" fmla="*/ 11481926 w 12192000"/>
              <a:gd name="connsiteY27" fmla="*/ 609076 h 6858000"/>
              <a:gd name="connsiteX28" fmla="*/ 11481925 w 12192000"/>
              <a:gd name="connsiteY28" fmla="*/ 609076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6858000 h 6858000"/>
              <a:gd name="connsiteX47" fmla="*/ 3267455 w 12192000"/>
              <a:gd name="connsiteY47" fmla="*/ 6858000 h 6858000"/>
              <a:gd name="connsiteX48" fmla="*/ 3267455 w 12192000"/>
              <a:gd name="connsiteY48" fmla="*/ 4035552 h 6858000"/>
              <a:gd name="connsiteX49" fmla="*/ 0 w 12192000"/>
              <a:gd name="connsiteY49" fmla="*/ 4035552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67095 w 12192000"/>
              <a:gd name="connsiteY17" fmla="*/ 594002 h 6858000"/>
              <a:gd name="connsiteX18" fmla="*/ 11767371 w 12192000"/>
              <a:gd name="connsiteY18" fmla="*/ 595358 h 6858000"/>
              <a:gd name="connsiteX19" fmla="*/ 11767371 w 12192000"/>
              <a:gd name="connsiteY19" fmla="*/ 597171 h 6858000"/>
              <a:gd name="connsiteX20" fmla="*/ 11767371 w 12192000"/>
              <a:gd name="connsiteY20" fmla="*/ 611858 h 6858000"/>
              <a:gd name="connsiteX21" fmla="*/ 11767371 w 12192000"/>
              <a:gd name="connsiteY21" fmla="*/ 615325 h 6858000"/>
              <a:gd name="connsiteX22" fmla="*/ 11743949 w 12192000"/>
              <a:gd name="connsiteY22" fmla="*/ 639812 h 6858000"/>
              <a:gd name="connsiteX23" fmla="*/ 11507577 w 12192000"/>
              <a:gd name="connsiteY23" fmla="*/ 641481 h 6858000"/>
              <a:gd name="connsiteX24" fmla="*/ 11481926 w 12192000"/>
              <a:gd name="connsiteY24" fmla="*/ 615325 h 6858000"/>
              <a:gd name="connsiteX25" fmla="*/ 11481926 w 12192000"/>
              <a:gd name="connsiteY25" fmla="*/ 611858 h 6858000"/>
              <a:gd name="connsiteX26" fmla="*/ 11481926 w 12192000"/>
              <a:gd name="connsiteY26" fmla="*/ 609076 h 6858000"/>
              <a:gd name="connsiteX27" fmla="*/ 11481925 w 12192000"/>
              <a:gd name="connsiteY27" fmla="*/ 609076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3267455 w 12192000"/>
              <a:gd name="connsiteY46" fmla="*/ 6858000 h 6858000"/>
              <a:gd name="connsiteX47" fmla="*/ 3267455 w 12192000"/>
              <a:gd name="connsiteY47" fmla="*/ 4035552 h 6858000"/>
              <a:gd name="connsiteX48" fmla="*/ 0 w 12192000"/>
              <a:gd name="connsiteY48" fmla="*/ 4035552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67095 w 12192000"/>
              <a:gd name="connsiteY16" fmla="*/ 594002 h 6858000"/>
              <a:gd name="connsiteX17" fmla="*/ 11767371 w 12192000"/>
              <a:gd name="connsiteY17" fmla="*/ 595358 h 6858000"/>
              <a:gd name="connsiteX18" fmla="*/ 11767371 w 12192000"/>
              <a:gd name="connsiteY18" fmla="*/ 597171 h 6858000"/>
              <a:gd name="connsiteX19" fmla="*/ 11767371 w 12192000"/>
              <a:gd name="connsiteY19" fmla="*/ 611858 h 6858000"/>
              <a:gd name="connsiteX20" fmla="*/ 11767371 w 12192000"/>
              <a:gd name="connsiteY20" fmla="*/ 615325 h 6858000"/>
              <a:gd name="connsiteX21" fmla="*/ 11743949 w 12192000"/>
              <a:gd name="connsiteY21" fmla="*/ 639812 h 6858000"/>
              <a:gd name="connsiteX22" fmla="*/ 11507577 w 12192000"/>
              <a:gd name="connsiteY22" fmla="*/ 641481 h 6858000"/>
              <a:gd name="connsiteX23" fmla="*/ 11481926 w 12192000"/>
              <a:gd name="connsiteY23" fmla="*/ 615325 h 6858000"/>
              <a:gd name="connsiteX24" fmla="*/ 11481926 w 12192000"/>
              <a:gd name="connsiteY24" fmla="*/ 611858 h 6858000"/>
              <a:gd name="connsiteX25" fmla="*/ 11481926 w 12192000"/>
              <a:gd name="connsiteY25" fmla="*/ 609076 h 6858000"/>
              <a:gd name="connsiteX26" fmla="*/ 11481925 w 12192000"/>
              <a:gd name="connsiteY26" fmla="*/ 609076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3267455 w 12192000"/>
              <a:gd name="connsiteY45" fmla="*/ 6858000 h 6858000"/>
              <a:gd name="connsiteX46" fmla="*/ 3267455 w 12192000"/>
              <a:gd name="connsiteY46" fmla="*/ 4035552 h 6858000"/>
              <a:gd name="connsiteX47" fmla="*/ 0 w 12192000"/>
              <a:gd name="connsiteY47" fmla="*/ 4035552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743949 w 12192000"/>
              <a:gd name="connsiteY20" fmla="*/ 639812 h 6858000"/>
              <a:gd name="connsiteX21" fmla="*/ 11507577 w 12192000"/>
              <a:gd name="connsiteY21" fmla="*/ 641481 h 6858000"/>
              <a:gd name="connsiteX22" fmla="*/ 11481926 w 12192000"/>
              <a:gd name="connsiteY22" fmla="*/ 615325 h 6858000"/>
              <a:gd name="connsiteX23" fmla="*/ 11481926 w 12192000"/>
              <a:gd name="connsiteY23" fmla="*/ 611858 h 6858000"/>
              <a:gd name="connsiteX24" fmla="*/ 11481926 w 12192000"/>
              <a:gd name="connsiteY24" fmla="*/ 609076 h 6858000"/>
              <a:gd name="connsiteX25" fmla="*/ 11481925 w 12192000"/>
              <a:gd name="connsiteY25" fmla="*/ 609076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6858000 h 6858000"/>
              <a:gd name="connsiteX44" fmla="*/ 3267455 w 12192000"/>
              <a:gd name="connsiteY44" fmla="*/ 6858000 h 6858000"/>
              <a:gd name="connsiteX45" fmla="*/ 3267455 w 12192000"/>
              <a:gd name="connsiteY45" fmla="*/ 4035552 h 6858000"/>
              <a:gd name="connsiteX46" fmla="*/ 0 w 12192000"/>
              <a:gd name="connsiteY46" fmla="*/ 4035552 h 6858000"/>
              <a:gd name="connsiteX47" fmla="*/ 0 w 12192000"/>
              <a:gd name="connsiteY4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507577 w 12192000"/>
              <a:gd name="connsiteY20" fmla="*/ 641481 h 6858000"/>
              <a:gd name="connsiteX21" fmla="*/ 11481926 w 12192000"/>
              <a:gd name="connsiteY21" fmla="*/ 615325 h 6858000"/>
              <a:gd name="connsiteX22" fmla="*/ 11481926 w 12192000"/>
              <a:gd name="connsiteY22" fmla="*/ 611858 h 6858000"/>
              <a:gd name="connsiteX23" fmla="*/ 11481926 w 12192000"/>
              <a:gd name="connsiteY23" fmla="*/ 609076 h 6858000"/>
              <a:gd name="connsiteX24" fmla="*/ 11481925 w 12192000"/>
              <a:gd name="connsiteY24" fmla="*/ 609076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528690 w 12192000"/>
              <a:gd name="connsiteY30" fmla="*/ 495886 h 6858000"/>
              <a:gd name="connsiteX31" fmla="*/ 11539181 w 12192000"/>
              <a:gd name="connsiteY31" fmla="*/ 495676 h 6858000"/>
              <a:gd name="connsiteX32" fmla="*/ 11539261 w 12192000"/>
              <a:gd name="connsiteY32" fmla="*/ 495660 h 6858000"/>
              <a:gd name="connsiteX33" fmla="*/ 11539327 w 12192000"/>
              <a:gd name="connsiteY33" fmla="*/ 495673 h 6858000"/>
              <a:gd name="connsiteX34" fmla="*/ 11539999 w 12192000"/>
              <a:gd name="connsiteY34" fmla="*/ 495659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6858000 h 6858000"/>
              <a:gd name="connsiteX43" fmla="*/ 3267455 w 12192000"/>
              <a:gd name="connsiteY43" fmla="*/ 6858000 h 6858000"/>
              <a:gd name="connsiteX44" fmla="*/ 3267455 w 12192000"/>
              <a:gd name="connsiteY44" fmla="*/ 4035552 h 6858000"/>
              <a:gd name="connsiteX45" fmla="*/ 0 w 12192000"/>
              <a:gd name="connsiteY45" fmla="*/ 4035552 h 6858000"/>
              <a:gd name="connsiteX46" fmla="*/ 0 w 12192000"/>
              <a:gd name="connsiteY4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507577 w 12192000"/>
              <a:gd name="connsiteY19" fmla="*/ 641481 h 6858000"/>
              <a:gd name="connsiteX20" fmla="*/ 11481926 w 12192000"/>
              <a:gd name="connsiteY20" fmla="*/ 615325 h 6858000"/>
              <a:gd name="connsiteX21" fmla="*/ 11481926 w 12192000"/>
              <a:gd name="connsiteY21" fmla="*/ 611858 h 6858000"/>
              <a:gd name="connsiteX22" fmla="*/ 11481926 w 12192000"/>
              <a:gd name="connsiteY22" fmla="*/ 609076 h 6858000"/>
              <a:gd name="connsiteX23" fmla="*/ 11481925 w 12192000"/>
              <a:gd name="connsiteY23" fmla="*/ 609076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528690 w 12192000"/>
              <a:gd name="connsiteY29" fmla="*/ 495886 h 6858000"/>
              <a:gd name="connsiteX30" fmla="*/ 11539181 w 12192000"/>
              <a:gd name="connsiteY30" fmla="*/ 495676 h 6858000"/>
              <a:gd name="connsiteX31" fmla="*/ 11539261 w 12192000"/>
              <a:gd name="connsiteY31" fmla="*/ 495660 h 6858000"/>
              <a:gd name="connsiteX32" fmla="*/ 11539327 w 12192000"/>
              <a:gd name="connsiteY32" fmla="*/ 495673 h 6858000"/>
              <a:gd name="connsiteX33" fmla="*/ 11539999 w 12192000"/>
              <a:gd name="connsiteY33" fmla="*/ 495659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6858000 h 6858000"/>
              <a:gd name="connsiteX42" fmla="*/ 3267455 w 12192000"/>
              <a:gd name="connsiteY42" fmla="*/ 6858000 h 6858000"/>
              <a:gd name="connsiteX43" fmla="*/ 3267455 w 12192000"/>
              <a:gd name="connsiteY43" fmla="*/ 4035552 h 6858000"/>
              <a:gd name="connsiteX44" fmla="*/ 0 w 12192000"/>
              <a:gd name="connsiteY44" fmla="*/ 4035552 h 6858000"/>
              <a:gd name="connsiteX45" fmla="*/ 0 w 12192000"/>
              <a:gd name="connsiteY4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507577 w 12192000"/>
              <a:gd name="connsiteY18" fmla="*/ 641481 h 6858000"/>
              <a:gd name="connsiteX19" fmla="*/ 11481926 w 12192000"/>
              <a:gd name="connsiteY19" fmla="*/ 615325 h 6858000"/>
              <a:gd name="connsiteX20" fmla="*/ 11481926 w 12192000"/>
              <a:gd name="connsiteY20" fmla="*/ 611858 h 6858000"/>
              <a:gd name="connsiteX21" fmla="*/ 11481926 w 12192000"/>
              <a:gd name="connsiteY21" fmla="*/ 609076 h 6858000"/>
              <a:gd name="connsiteX22" fmla="*/ 11481925 w 12192000"/>
              <a:gd name="connsiteY22" fmla="*/ 609076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501349 w 12192000"/>
              <a:gd name="connsiteY27" fmla="*/ 498442 h 6858000"/>
              <a:gd name="connsiteX28" fmla="*/ 11528690 w 12192000"/>
              <a:gd name="connsiteY28" fmla="*/ 495886 h 6858000"/>
              <a:gd name="connsiteX29" fmla="*/ 11539181 w 12192000"/>
              <a:gd name="connsiteY29" fmla="*/ 495676 h 6858000"/>
              <a:gd name="connsiteX30" fmla="*/ 11539261 w 12192000"/>
              <a:gd name="connsiteY30" fmla="*/ 495660 h 6858000"/>
              <a:gd name="connsiteX31" fmla="*/ 11539327 w 12192000"/>
              <a:gd name="connsiteY31" fmla="*/ 495673 h 6858000"/>
              <a:gd name="connsiteX32" fmla="*/ 11539999 w 12192000"/>
              <a:gd name="connsiteY32" fmla="*/ 495659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6858000 h 6858000"/>
              <a:gd name="connsiteX41" fmla="*/ 3267455 w 12192000"/>
              <a:gd name="connsiteY41" fmla="*/ 6858000 h 6858000"/>
              <a:gd name="connsiteX42" fmla="*/ 3267455 w 12192000"/>
              <a:gd name="connsiteY42" fmla="*/ 4035552 h 6858000"/>
              <a:gd name="connsiteX43" fmla="*/ 0 w 12192000"/>
              <a:gd name="connsiteY43" fmla="*/ 4035552 h 6858000"/>
              <a:gd name="connsiteX44" fmla="*/ 0 w 12192000"/>
              <a:gd name="connsiteY4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507577 w 12192000"/>
              <a:gd name="connsiteY17" fmla="*/ 641481 h 6858000"/>
              <a:gd name="connsiteX18" fmla="*/ 11481926 w 12192000"/>
              <a:gd name="connsiteY18" fmla="*/ 615325 h 6858000"/>
              <a:gd name="connsiteX19" fmla="*/ 11481926 w 12192000"/>
              <a:gd name="connsiteY19" fmla="*/ 611858 h 6858000"/>
              <a:gd name="connsiteX20" fmla="*/ 11481926 w 12192000"/>
              <a:gd name="connsiteY20" fmla="*/ 609076 h 6858000"/>
              <a:gd name="connsiteX21" fmla="*/ 11481925 w 12192000"/>
              <a:gd name="connsiteY21" fmla="*/ 609076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501349 w 12192000"/>
              <a:gd name="connsiteY26" fmla="*/ 498442 h 6858000"/>
              <a:gd name="connsiteX27" fmla="*/ 11528690 w 12192000"/>
              <a:gd name="connsiteY27" fmla="*/ 495886 h 6858000"/>
              <a:gd name="connsiteX28" fmla="*/ 11539181 w 12192000"/>
              <a:gd name="connsiteY28" fmla="*/ 495676 h 6858000"/>
              <a:gd name="connsiteX29" fmla="*/ 11539261 w 12192000"/>
              <a:gd name="connsiteY29" fmla="*/ 495660 h 6858000"/>
              <a:gd name="connsiteX30" fmla="*/ 11539327 w 12192000"/>
              <a:gd name="connsiteY30" fmla="*/ 495673 h 6858000"/>
              <a:gd name="connsiteX31" fmla="*/ 11539999 w 12192000"/>
              <a:gd name="connsiteY31" fmla="*/ 495659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6858000 h 6858000"/>
              <a:gd name="connsiteX40" fmla="*/ 3267455 w 12192000"/>
              <a:gd name="connsiteY40" fmla="*/ 6858000 h 6858000"/>
              <a:gd name="connsiteX41" fmla="*/ 3267455 w 12192000"/>
              <a:gd name="connsiteY41" fmla="*/ 4035552 h 6858000"/>
              <a:gd name="connsiteX42" fmla="*/ 0 w 12192000"/>
              <a:gd name="connsiteY42" fmla="*/ 4035552 h 6858000"/>
              <a:gd name="connsiteX43" fmla="*/ 0 w 12192000"/>
              <a:gd name="connsiteY4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507577 w 12192000"/>
              <a:gd name="connsiteY16" fmla="*/ 641481 h 6858000"/>
              <a:gd name="connsiteX17" fmla="*/ 11481926 w 12192000"/>
              <a:gd name="connsiteY17" fmla="*/ 615325 h 6858000"/>
              <a:gd name="connsiteX18" fmla="*/ 11481926 w 12192000"/>
              <a:gd name="connsiteY18" fmla="*/ 611858 h 6858000"/>
              <a:gd name="connsiteX19" fmla="*/ 11481926 w 12192000"/>
              <a:gd name="connsiteY19" fmla="*/ 609076 h 6858000"/>
              <a:gd name="connsiteX20" fmla="*/ 11481925 w 12192000"/>
              <a:gd name="connsiteY20" fmla="*/ 609076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501373 w 12192000"/>
              <a:gd name="connsiteY24" fmla="*/ 498774 h 6858000"/>
              <a:gd name="connsiteX25" fmla="*/ 11501349 w 12192000"/>
              <a:gd name="connsiteY25" fmla="*/ 498442 h 6858000"/>
              <a:gd name="connsiteX26" fmla="*/ 11528690 w 12192000"/>
              <a:gd name="connsiteY26" fmla="*/ 495886 h 6858000"/>
              <a:gd name="connsiteX27" fmla="*/ 11539181 w 12192000"/>
              <a:gd name="connsiteY27" fmla="*/ 495676 h 6858000"/>
              <a:gd name="connsiteX28" fmla="*/ 11539261 w 12192000"/>
              <a:gd name="connsiteY28" fmla="*/ 495660 h 6858000"/>
              <a:gd name="connsiteX29" fmla="*/ 11539327 w 12192000"/>
              <a:gd name="connsiteY29" fmla="*/ 495673 h 6858000"/>
              <a:gd name="connsiteX30" fmla="*/ 11539999 w 12192000"/>
              <a:gd name="connsiteY30" fmla="*/ 495659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6858000 h 6858000"/>
              <a:gd name="connsiteX39" fmla="*/ 3267455 w 12192000"/>
              <a:gd name="connsiteY39" fmla="*/ 6858000 h 6858000"/>
              <a:gd name="connsiteX40" fmla="*/ 3267455 w 12192000"/>
              <a:gd name="connsiteY40" fmla="*/ 4035552 h 6858000"/>
              <a:gd name="connsiteX41" fmla="*/ 0 w 12192000"/>
              <a:gd name="connsiteY41" fmla="*/ 4035552 h 6858000"/>
              <a:gd name="connsiteX42" fmla="*/ 0 w 12192000"/>
              <a:gd name="connsiteY4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67095 w 12192000"/>
              <a:gd name="connsiteY14" fmla="*/ 594002 h 6858000"/>
              <a:gd name="connsiteX15" fmla="*/ 11507577 w 12192000"/>
              <a:gd name="connsiteY15" fmla="*/ 641481 h 6858000"/>
              <a:gd name="connsiteX16" fmla="*/ 11481926 w 12192000"/>
              <a:gd name="connsiteY16" fmla="*/ 615325 h 6858000"/>
              <a:gd name="connsiteX17" fmla="*/ 11481926 w 12192000"/>
              <a:gd name="connsiteY17" fmla="*/ 611858 h 6858000"/>
              <a:gd name="connsiteX18" fmla="*/ 11481926 w 12192000"/>
              <a:gd name="connsiteY18" fmla="*/ 609076 h 6858000"/>
              <a:gd name="connsiteX19" fmla="*/ 11481925 w 12192000"/>
              <a:gd name="connsiteY19" fmla="*/ 609076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501373 w 12192000"/>
              <a:gd name="connsiteY23" fmla="*/ 498774 h 6858000"/>
              <a:gd name="connsiteX24" fmla="*/ 11501349 w 12192000"/>
              <a:gd name="connsiteY24" fmla="*/ 498442 h 6858000"/>
              <a:gd name="connsiteX25" fmla="*/ 11528690 w 12192000"/>
              <a:gd name="connsiteY25" fmla="*/ 495886 h 6858000"/>
              <a:gd name="connsiteX26" fmla="*/ 11539181 w 12192000"/>
              <a:gd name="connsiteY26" fmla="*/ 495676 h 6858000"/>
              <a:gd name="connsiteX27" fmla="*/ 11539261 w 12192000"/>
              <a:gd name="connsiteY27" fmla="*/ 495660 h 6858000"/>
              <a:gd name="connsiteX28" fmla="*/ 11539327 w 12192000"/>
              <a:gd name="connsiteY28" fmla="*/ 495673 h 6858000"/>
              <a:gd name="connsiteX29" fmla="*/ 11539999 w 12192000"/>
              <a:gd name="connsiteY29" fmla="*/ 495659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3267455 w 12192000"/>
              <a:gd name="connsiteY38" fmla="*/ 6858000 h 6858000"/>
              <a:gd name="connsiteX39" fmla="*/ 3267455 w 12192000"/>
              <a:gd name="connsiteY39" fmla="*/ 4035552 h 6858000"/>
              <a:gd name="connsiteX40" fmla="*/ 0 w 12192000"/>
              <a:gd name="connsiteY40" fmla="*/ 4035552 h 6858000"/>
              <a:gd name="connsiteX41" fmla="*/ 0 w 12192000"/>
              <a:gd name="connsiteY4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507577 w 12192000"/>
              <a:gd name="connsiteY14" fmla="*/ 641481 h 6858000"/>
              <a:gd name="connsiteX15" fmla="*/ 11481926 w 12192000"/>
              <a:gd name="connsiteY15" fmla="*/ 615325 h 6858000"/>
              <a:gd name="connsiteX16" fmla="*/ 11481926 w 12192000"/>
              <a:gd name="connsiteY16" fmla="*/ 611858 h 6858000"/>
              <a:gd name="connsiteX17" fmla="*/ 11481926 w 12192000"/>
              <a:gd name="connsiteY17" fmla="*/ 609076 h 6858000"/>
              <a:gd name="connsiteX18" fmla="*/ 11481925 w 12192000"/>
              <a:gd name="connsiteY18" fmla="*/ 609076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501373 w 12192000"/>
              <a:gd name="connsiteY22" fmla="*/ 498774 h 6858000"/>
              <a:gd name="connsiteX23" fmla="*/ 11501349 w 12192000"/>
              <a:gd name="connsiteY23" fmla="*/ 498442 h 6858000"/>
              <a:gd name="connsiteX24" fmla="*/ 11528690 w 12192000"/>
              <a:gd name="connsiteY24" fmla="*/ 495886 h 6858000"/>
              <a:gd name="connsiteX25" fmla="*/ 11539181 w 12192000"/>
              <a:gd name="connsiteY25" fmla="*/ 495676 h 6858000"/>
              <a:gd name="connsiteX26" fmla="*/ 11539261 w 12192000"/>
              <a:gd name="connsiteY26" fmla="*/ 495660 h 6858000"/>
              <a:gd name="connsiteX27" fmla="*/ 11539327 w 12192000"/>
              <a:gd name="connsiteY27" fmla="*/ 495673 h 6858000"/>
              <a:gd name="connsiteX28" fmla="*/ 11539999 w 12192000"/>
              <a:gd name="connsiteY28" fmla="*/ 495659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6858000 h 6858000"/>
              <a:gd name="connsiteX37" fmla="*/ 3267455 w 12192000"/>
              <a:gd name="connsiteY37" fmla="*/ 6858000 h 6858000"/>
              <a:gd name="connsiteX38" fmla="*/ 3267455 w 12192000"/>
              <a:gd name="connsiteY38" fmla="*/ 4035552 h 6858000"/>
              <a:gd name="connsiteX39" fmla="*/ 0 w 12192000"/>
              <a:gd name="connsiteY39" fmla="*/ 4035552 h 6858000"/>
              <a:gd name="connsiteX40" fmla="*/ 0 w 12192000"/>
              <a:gd name="connsiteY4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507577 w 12192000"/>
              <a:gd name="connsiteY13" fmla="*/ 641481 h 6858000"/>
              <a:gd name="connsiteX14" fmla="*/ 11481926 w 12192000"/>
              <a:gd name="connsiteY14" fmla="*/ 615325 h 6858000"/>
              <a:gd name="connsiteX15" fmla="*/ 11481926 w 12192000"/>
              <a:gd name="connsiteY15" fmla="*/ 611858 h 6858000"/>
              <a:gd name="connsiteX16" fmla="*/ 11481926 w 12192000"/>
              <a:gd name="connsiteY16" fmla="*/ 609076 h 6858000"/>
              <a:gd name="connsiteX17" fmla="*/ 11481925 w 12192000"/>
              <a:gd name="connsiteY17" fmla="*/ 609076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501373 w 12192000"/>
              <a:gd name="connsiteY21" fmla="*/ 498774 h 6858000"/>
              <a:gd name="connsiteX22" fmla="*/ 11501349 w 12192000"/>
              <a:gd name="connsiteY22" fmla="*/ 498442 h 6858000"/>
              <a:gd name="connsiteX23" fmla="*/ 11528690 w 12192000"/>
              <a:gd name="connsiteY23" fmla="*/ 495886 h 6858000"/>
              <a:gd name="connsiteX24" fmla="*/ 11539181 w 12192000"/>
              <a:gd name="connsiteY24" fmla="*/ 495676 h 6858000"/>
              <a:gd name="connsiteX25" fmla="*/ 11539261 w 12192000"/>
              <a:gd name="connsiteY25" fmla="*/ 495660 h 6858000"/>
              <a:gd name="connsiteX26" fmla="*/ 11539327 w 12192000"/>
              <a:gd name="connsiteY26" fmla="*/ 495673 h 6858000"/>
              <a:gd name="connsiteX27" fmla="*/ 11539999 w 12192000"/>
              <a:gd name="connsiteY27" fmla="*/ 495659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6858000 h 6858000"/>
              <a:gd name="connsiteX36" fmla="*/ 3267455 w 12192000"/>
              <a:gd name="connsiteY36" fmla="*/ 6858000 h 6858000"/>
              <a:gd name="connsiteX37" fmla="*/ 3267455 w 12192000"/>
              <a:gd name="connsiteY37" fmla="*/ 4035552 h 6858000"/>
              <a:gd name="connsiteX38" fmla="*/ 0 w 12192000"/>
              <a:gd name="connsiteY38" fmla="*/ 4035552 h 6858000"/>
              <a:gd name="connsiteX39" fmla="*/ 0 w 12192000"/>
              <a:gd name="connsiteY3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699909 w 12192000"/>
              <a:gd name="connsiteY11" fmla="*/ 505028 h 6858000"/>
              <a:gd name="connsiteX12" fmla="*/ 11507577 w 12192000"/>
              <a:gd name="connsiteY12" fmla="*/ 641481 h 6858000"/>
              <a:gd name="connsiteX13" fmla="*/ 11481926 w 12192000"/>
              <a:gd name="connsiteY13" fmla="*/ 615325 h 6858000"/>
              <a:gd name="connsiteX14" fmla="*/ 11481926 w 12192000"/>
              <a:gd name="connsiteY14" fmla="*/ 611858 h 6858000"/>
              <a:gd name="connsiteX15" fmla="*/ 11481926 w 12192000"/>
              <a:gd name="connsiteY15" fmla="*/ 609076 h 6858000"/>
              <a:gd name="connsiteX16" fmla="*/ 11481925 w 12192000"/>
              <a:gd name="connsiteY16" fmla="*/ 609076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501373 w 12192000"/>
              <a:gd name="connsiteY20" fmla="*/ 498774 h 6858000"/>
              <a:gd name="connsiteX21" fmla="*/ 11501349 w 12192000"/>
              <a:gd name="connsiteY21" fmla="*/ 498442 h 6858000"/>
              <a:gd name="connsiteX22" fmla="*/ 11528690 w 12192000"/>
              <a:gd name="connsiteY22" fmla="*/ 495886 h 6858000"/>
              <a:gd name="connsiteX23" fmla="*/ 11539181 w 12192000"/>
              <a:gd name="connsiteY23" fmla="*/ 495676 h 6858000"/>
              <a:gd name="connsiteX24" fmla="*/ 11539261 w 12192000"/>
              <a:gd name="connsiteY24" fmla="*/ 495660 h 6858000"/>
              <a:gd name="connsiteX25" fmla="*/ 11539327 w 12192000"/>
              <a:gd name="connsiteY25" fmla="*/ 495673 h 6858000"/>
              <a:gd name="connsiteX26" fmla="*/ 11539999 w 12192000"/>
              <a:gd name="connsiteY26" fmla="*/ 495659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3267455 w 12192000"/>
              <a:gd name="connsiteY35" fmla="*/ 6858000 h 6858000"/>
              <a:gd name="connsiteX36" fmla="*/ 3267455 w 12192000"/>
              <a:gd name="connsiteY36" fmla="*/ 4035552 h 6858000"/>
              <a:gd name="connsiteX37" fmla="*/ 0 w 12192000"/>
              <a:gd name="connsiteY37" fmla="*/ 4035552 h 6858000"/>
              <a:gd name="connsiteX38" fmla="*/ 0 w 12192000"/>
              <a:gd name="connsiteY3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507577 w 12192000"/>
              <a:gd name="connsiteY11" fmla="*/ 641481 h 6858000"/>
              <a:gd name="connsiteX12" fmla="*/ 11481926 w 12192000"/>
              <a:gd name="connsiteY12" fmla="*/ 615325 h 6858000"/>
              <a:gd name="connsiteX13" fmla="*/ 11481926 w 12192000"/>
              <a:gd name="connsiteY13" fmla="*/ 611858 h 6858000"/>
              <a:gd name="connsiteX14" fmla="*/ 11481926 w 12192000"/>
              <a:gd name="connsiteY14" fmla="*/ 609076 h 6858000"/>
              <a:gd name="connsiteX15" fmla="*/ 11481925 w 12192000"/>
              <a:gd name="connsiteY15" fmla="*/ 609076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501373 w 12192000"/>
              <a:gd name="connsiteY19" fmla="*/ 498774 h 6858000"/>
              <a:gd name="connsiteX20" fmla="*/ 11501349 w 12192000"/>
              <a:gd name="connsiteY20" fmla="*/ 498442 h 6858000"/>
              <a:gd name="connsiteX21" fmla="*/ 11528690 w 12192000"/>
              <a:gd name="connsiteY21" fmla="*/ 495886 h 6858000"/>
              <a:gd name="connsiteX22" fmla="*/ 11539181 w 12192000"/>
              <a:gd name="connsiteY22" fmla="*/ 495676 h 6858000"/>
              <a:gd name="connsiteX23" fmla="*/ 11539261 w 12192000"/>
              <a:gd name="connsiteY23" fmla="*/ 495660 h 6858000"/>
              <a:gd name="connsiteX24" fmla="*/ 11539327 w 12192000"/>
              <a:gd name="connsiteY24" fmla="*/ 495673 h 6858000"/>
              <a:gd name="connsiteX25" fmla="*/ 11539999 w 12192000"/>
              <a:gd name="connsiteY25" fmla="*/ 495659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6858000 h 6858000"/>
              <a:gd name="connsiteX34" fmla="*/ 3267455 w 12192000"/>
              <a:gd name="connsiteY34" fmla="*/ 6858000 h 6858000"/>
              <a:gd name="connsiteX35" fmla="*/ 3267455 w 12192000"/>
              <a:gd name="connsiteY35" fmla="*/ 4035552 h 6858000"/>
              <a:gd name="connsiteX36" fmla="*/ 0 w 12192000"/>
              <a:gd name="connsiteY36" fmla="*/ 4035552 h 6858000"/>
              <a:gd name="connsiteX37" fmla="*/ 0 w 12192000"/>
              <a:gd name="connsiteY3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909 w 12192000"/>
              <a:gd name="connsiteY9" fmla="*/ 505208 h 6858000"/>
              <a:gd name="connsiteX10" fmla="*/ 11507577 w 12192000"/>
              <a:gd name="connsiteY10" fmla="*/ 641481 h 6858000"/>
              <a:gd name="connsiteX11" fmla="*/ 11481926 w 12192000"/>
              <a:gd name="connsiteY11" fmla="*/ 615325 h 6858000"/>
              <a:gd name="connsiteX12" fmla="*/ 11481926 w 12192000"/>
              <a:gd name="connsiteY12" fmla="*/ 611858 h 6858000"/>
              <a:gd name="connsiteX13" fmla="*/ 11481926 w 12192000"/>
              <a:gd name="connsiteY13" fmla="*/ 609076 h 6858000"/>
              <a:gd name="connsiteX14" fmla="*/ 11481925 w 12192000"/>
              <a:gd name="connsiteY14" fmla="*/ 60907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501373 w 12192000"/>
              <a:gd name="connsiteY18" fmla="*/ 498774 h 6858000"/>
              <a:gd name="connsiteX19" fmla="*/ 11501349 w 12192000"/>
              <a:gd name="connsiteY19" fmla="*/ 498442 h 6858000"/>
              <a:gd name="connsiteX20" fmla="*/ 11528690 w 12192000"/>
              <a:gd name="connsiteY20" fmla="*/ 495886 h 6858000"/>
              <a:gd name="connsiteX21" fmla="*/ 11539181 w 12192000"/>
              <a:gd name="connsiteY21" fmla="*/ 495676 h 6858000"/>
              <a:gd name="connsiteX22" fmla="*/ 11539261 w 12192000"/>
              <a:gd name="connsiteY22" fmla="*/ 495660 h 6858000"/>
              <a:gd name="connsiteX23" fmla="*/ 11539327 w 12192000"/>
              <a:gd name="connsiteY23" fmla="*/ 495673 h 6858000"/>
              <a:gd name="connsiteX24" fmla="*/ 11539999 w 12192000"/>
              <a:gd name="connsiteY24" fmla="*/ 495659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6858000 h 6858000"/>
              <a:gd name="connsiteX33" fmla="*/ 3267455 w 12192000"/>
              <a:gd name="connsiteY33" fmla="*/ 6858000 h 6858000"/>
              <a:gd name="connsiteX34" fmla="*/ 3267455 w 12192000"/>
              <a:gd name="connsiteY34" fmla="*/ 4035552 h 6858000"/>
              <a:gd name="connsiteX35" fmla="*/ 0 w 12192000"/>
              <a:gd name="connsiteY35" fmla="*/ 4035552 h 6858000"/>
              <a:gd name="connsiteX36" fmla="*/ 0 w 12192000"/>
              <a:gd name="connsiteY3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07577 w 12192000"/>
              <a:gd name="connsiteY9" fmla="*/ 641481 h 6858000"/>
              <a:gd name="connsiteX10" fmla="*/ 11481926 w 12192000"/>
              <a:gd name="connsiteY10" fmla="*/ 615325 h 6858000"/>
              <a:gd name="connsiteX11" fmla="*/ 11481926 w 12192000"/>
              <a:gd name="connsiteY11" fmla="*/ 611858 h 6858000"/>
              <a:gd name="connsiteX12" fmla="*/ 11481926 w 12192000"/>
              <a:gd name="connsiteY12" fmla="*/ 609076 h 6858000"/>
              <a:gd name="connsiteX13" fmla="*/ 11481925 w 12192000"/>
              <a:gd name="connsiteY13" fmla="*/ 6090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501373 w 12192000"/>
              <a:gd name="connsiteY17" fmla="*/ 498774 h 6858000"/>
              <a:gd name="connsiteX18" fmla="*/ 11501349 w 12192000"/>
              <a:gd name="connsiteY18" fmla="*/ 498442 h 6858000"/>
              <a:gd name="connsiteX19" fmla="*/ 11528690 w 12192000"/>
              <a:gd name="connsiteY19" fmla="*/ 495886 h 6858000"/>
              <a:gd name="connsiteX20" fmla="*/ 11539181 w 12192000"/>
              <a:gd name="connsiteY20" fmla="*/ 495676 h 6858000"/>
              <a:gd name="connsiteX21" fmla="*/ 11539261 w 12192000"/>
              <a:gd name="connsiteY21" fmla="*/ 495660 h 6858000"/>
              <a:gd name="connsiteX22" fmla="*/ 11539327 w 12192000"/>
              <a:gd name="connsiteY22" fmla="*/ 495673 h 6858000"/>
              <a:gd name="connsiteX23" fmla="*/ 11539999 w 12192000"/>
              <a:gd name="connsiteY23" fmla="*/ 495659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6858000 h 6858000"/>
              <a:gd name="connsiteX32" fmla="*/ 3267455 w 12192000"/>
              <a:gd name="connsiteY32" fmla="*/ 6858000 h 6858000"/>
              <a:gd name="connsiteX33" fmla="*/ 3267455 w 12192000"/>
              <a:gd name="connsiteY33" fmla="*/ 4035552 h 6858000"/>
              <a:gd name="connsiteX34" fmla="*/ 0 w 12192000"/>
              <a:gd name="connsiteY34" fmla="*/ 4035552 h 6858000"/>
              <a:gd name="connsiteX35" fmla="*/ 0 w 12192000"/>
              <a:gd name="connsiteY3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1925 w 12192000"/>
              <a:gd name="connsiteY12" fmla="*/ 609076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501373 w 12192000"/>
              <a:gd name="connsiteY16" fmla="*/ 498774 h 6858000"/>
              <a:gd name="connsiteX17" fmla="*/ 11501349 w 12192000"/>
              <a:gd name="connsiteY17" fmla="*/ 498442 h 6858000"/>
              <a:gd name="connsiteX18" fmla="*/ 11528690 w 12192000"/>
              <a:gd name="connsiteY18" fmla="*/ 495886 h 6858000"/>
              <a:gd name="connsiteX19" fmla="*/ 11539181 w 12192000"/>
              <a:gd name="connsiteY19" fmla="*/ 495676 h 6858000"/>
              <a:gd name="connsiteX20" fmla="*/ 11539261 w 12192000"/>
              <a:gd name="connsiteY20" fmla="*/ 495660 h 6858000"/>
              <a:gd name="connsiteX21" fmla="*/ 11539327 w 12192000"/>
              <a:gd name="connsiteY21" fmla="*/ 495673 h 6858000"/>
              <a:gd name="connsiteX22" fmla="*/ 11539999 w 12192000"/>
              <a:gd name="connsiteY22" fmla="*/ 495659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6858000 h 6858000"/>
              <a:gd name="connsiteX31" fmla="*/ 3267455 w 12192000"/>
              <a:gd name="connsiteY31" fmla="*/ 6858000 h 6858000"/>
              <a:gd name="connsiteX32" fmla="*/ 3267455 w 12192000"/>
              <a:gd name="connsiteY32" fmla="*/ 4035552 h 6858000"/>
              <a:gd name="connsiteX33" fmla="*/ 0 w 12192000"/>
              <a:gd name="connsiteY33" fmla="*/ 4035552 h 6858000"/>
              <a:gd name="connsiteX34" fmla="*/ 0 w 12192000"/>
              <a:gd name="connsiteY3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501373 w 12192000"/>
              <a:gd name="connsiteY15" fmla="*/ 498774 h 6858000"/>
              <a:gd name="connsiteX16" fmla="*/ 11501349 w 12192000"/>
              <a:gd name="connsiteY16" fmla="*/ 498442 h 6858000"/>
              <a:gd name="connsiteX17" fmla="*/ 11528690 w 12192000"/>
              <a:gd name="connsiteY17" fmla="*/ 495886 h 6858000"/>
              <a:gd name="connsiteX18" fmla="*/ 11539181 w 12192000"/>
              <a:gd name="connsiteY18" fmla="*/ 495676 h 6858000"/>
              <a:gd name="connsiteX19" fmla="*/ 11539261 w 12192000"/>
              <a:gd name="connsiteY19" fmla="*/ 495660 h 6858000"/>
              <a:gd name="connsiteX20" fmla="*/ 11539327 w 12192000"/>
              <a:gd name="connsiteY20" fmla="*/ 495673 h 6858000"/>
              <a:gd name="connsiteX21" fmla="*/ 11539999 w 12192000"/>
              <a:gd name="connsiteY21" fmla="*/ 495659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6858000 h 6858000"/>
              <a:gd name="connsiteX30" fmla="*/ 3267455 w 12192000"/>
              <a:gd name="connsiteY30" fmla="*/ 6858000 h 6858000"/>
              <a:gd name="connsiteX31" fmla="*/ 3267455 w 12192000"/>
              <a:gd name="connsiteY31" fmla="*/ 4035552 h 6858000"/>
              <a:gd name="connsiteX32" fmla="*/ 0 w 12192000"/>
              <a:gd name="connsiteY32" fmla="*/ 4035552 h 6858000"/>
              <a:gd name="connsiteX33" fmla="*/ 0 w 12192000"/>
              <a:gd name="connsiteY3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501373 w 12192000"/>
              <a:gd name="connsiteY14" fmla="*/ 498774 h 6858000"/>
              <a:gd name="connsiteX15" fmla="*/ 11501349 w 12192000"/>
              <a:gd name="connsiteY15" fmla="*/ 498442 h 6858000"/>
              <a:gd name="connsiteX16" fmla="*/ 11528690 w 12192000"/>
              <a:gd name="connsiteY16" fmla="*/ 495886 h 6858000"/>
              <a:gd name="connsiteX17" fmla="*/ 11539181 w 12192000"/>
              <a:gd name="connsiteY17" fmla="*/ 495676 h 6858000"/>
              <a:gd name="connsiteX18" fmla="*/ 11539261 w 12192000"/>
              <a:gd name="connsiteY18" fmla="*/ 495660 h 6858000"/>
              <a:gd name="connsiteX19" fmla="*/ 11539327 w 12192000"/>
              <a:gd name="connsiteY19" fmla="*/ 495673 h 6858000"/>
              <a:gd name="connsiteX20" fmla="*/ 11539999 w 12192000"/>
              <a:gd name="connsiteY20" fmla="*/ 495659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6858000 h 6858000"/>
              <a:gd name="connsiteX29" fmla="*/ 3267455 w 12192000"/>
              <a:gd name="connsiteY29" fmla="*/ 6858000 h 6858000"/>
              <a:gd name="connsiteX30" fmla="*/ 3267455 w 12192000"/>
              <a:gd name="connsiteY30" fmla="*/ 4035552 h 6858000"/>
              <a:gd name="connsiteX31" fmla="*/ 0 w 12192000"/>
              <a:gd name="connsiteY31" fmla="*/ 4035552 h 6858000"/>
              <a:gd name="connsiteX32" fmla="*/ 0 w 12192000"/>
              <a:gd name="connsiteY3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501373 w 12192000"/>
              <a:gd name="connsiteY13" fmla="*/ 498774 h 6858000"/>
              <a:gd name="connsiteX14" fmla="*/ 11501349 w 12192000"/>
              <a:gd name="connsiteY14" fmla="*/ 498442 h 6858000"/>
              <a:gd name="connsiteX15" fmla="*/ 11528690 w 12192000"/>
              <a:gd name="connsiteY15" fmla="*/ 495886 h 6858000"/>
              <a:gd name="connsiteX16" fmla="*/ 11539181 w 12192000"/>
              <a:gd name="connsiteY16" fmla="*/ 495676 h 6858000"/>
              <a:gd name="connsiteX17" fmla="*/ 11539261 w 12192000"/>
              <a:gd name="connsiteY17" fmla="*/ 495660 h 6858000"/>
              <a:gd name="connsiteX18" fmla="*/ 11539327 w 12192000"/>
              <a:gd name="connsiteY18" fmla="*/ 495673 h 6858000"/>
              <a:gd name="connsiteX19" fmla="*/ 11539999 w 12192000"/>
              <a:gd name="connsiteY19" fmla="*/ 495659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6858000 h 6858000"/>
              <a:gd name="connsiteX28" fmla="*/ 3267455 w 12192000"/>
              <a:gd name="connsiteY28" fmla="*/ 6858000 h 6858000"/>
              <a:gd name="connsiteX29" fmla="*/ 3267455 w 12192000"/>
              <a:gd name="connsiteY29" fmla="*/ 4035552 h 6858000"/>
              <a:gd name="connsiteX30" fmla="*/ 0 w 12192000"/>
              <a:gd name="connsiteY30" fmla="*/ 4035552 h 6858000"/>
              <a:gd name="connsiteX31" fmla="*/ 0 w 12192000"/>
              <a:gd name="connsiteY3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539999 w 12192000"/>
              <a:gd name="connsiteY18" fmla="*/ 495659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3267455 w 12192000"/>
              <a:gd name="connsiteY27" fmla="*/ 6858000 h 6858000"/>
              <a:gd name="connsiteX28" fmla="*/ 3267455 w 12192000"/>
              <a:gd name="connsiteY28" fmla="*/ 4035552 h 6858000"/>
              <a:gd name="connsiteX29" fmla="*/ 0 w 12192000"/>
              <a:gd name="connsiteY29" fmla="*/ 4035552 h 6858000"/>
              <a:gd name="connsiteX30" fmla="*/ 0 w 12192000"/>
              <a:gd name="connsiteY30"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6858000 h 6858000"/>
              <a:gd name="connsiteX26" fmla="*/ 3267455 w 12192000"/>
              <a:gd name="connsiteY26" fmla="*/ 6858000 h 6858000"/>
              <a:gd name="connsiteX27" fmla="*/ 3267455 w 12192000"/>
              <a:gd name="connsiteY27" fmla="*/ 4035552 h 6858000"/>
              <a:gd name="connsiteX28" fmla="*/ 0 w 12192000"/>
              <a:gd name="connsiteY28" fmla="*/ 4035552 h 6858000"/>
              <a:gd name="connsiteX29" fmla="*/ 0 w 12192000"/>
              <a:gd name="connsiteY29"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6858000 h 6858000"/>
              <a:gd name="connsiteX25" fmla="*/ 3267455 w 12192000"/>
              <a:gd name="connsiteY25" fmla="*/ 6858000 h 6858000"/>
              <a:gd name="connsiteX26" fmla="*/ 3267455 w 12192000"/>
              <a:gd name="connsiteY26" fmla="*/ 4035552 h 6858000"/>
              <a:gd name="connsiteX27" fmla="*/ 0 w 12192000"/>
              <a:gd name="connsiteY27" fmla="*/ 4035552 h 6858000"/>
              <a:gd name="connsiteX28" fmla="*/ 0 w 12192000"/>
              <a:gd name="connsiteY28"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6858000 h 6858000"/>
              <a:gd name="connsiteX24" fmla="*/ 3267455 w 12192000"/>
              <a:gd name="connsiteY24" fmla="*/ 6858000 h 6858000"/>
              <a:gd name="connsiteX25" fmla="*/ 3267455 w 12192000"/>
              <a:gd name="connsiteY25" fmla="*/ 4035552 h 6858000"/>
              <a:gd name="connsiteX26" fmla="*/ 0 w 12192000"/>
              <a:gd name="connsiteY26" fmla="*/ 4035552 h 6858000"/>
              <a:gd name="connsiteX27" fmla="*/ 0 w 12192000"/>
              <a:gd name="connsiteY27"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3267455 w 12192000"/>
              <a:gd name="connsiteY23" fmla="*/ 6858000 h 6858000"/>
              <a:gd name="connsiteX24" fmla="*/ 3267455 w 12192000"/>
              <a:gd name="connsiteY24" fmla="*/ 4035552 h 6858000"/>
              <a:gd name="connsiteX25" fmla="*/ 0 w 12192000"/>
              <a:gd name="connsiteY25" fmla="*/ 4035552 h 6858000"/>
              <a:gd name="connsiteX26" fmla="*/ 0 w 12192000"/>
              <a:gd name="connsiteY26"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6858000 h 6858000"/>
              <a:gd name="connsiteX22" fmla="*/ 3267455 w 12192000"/>
              <a:gd name="connsiteY22" fmla="*/ 6858000 h 6858000"/>
              <a:gd name="connsiteX23" fmla="*/ 3267455 w 12192000"/>
              <a:gd name="connsiteY23" fmla="*/ 4035552 h 6858000"/>
              <a:gd name="connsiteX24" fmla="*/ 0 w 12192000"/>
              <a:gd name="connsiteY24" fmla="*/ 4035552 h 6858000"/>
              <a:gd name="connsiteX25" fmla="*/ 0 w 12192000"/>
              <a:gd name="connsiteY25"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501373 w 12192000"/>
              <a:gd name="connsiteY11" fmla="*/ 498774 h 6858000"/>
              <a:gd name="connsiteX12" fmla="*/ 11501349 w 12192000"/>
              <a:gd name="connsiteY12" fmla="*/ 498442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6858000 h 6858000"/>
              <a:gd name="connsiteX21" fmla="*/ 3267455 w 12192000"/>
              <a:gd name="connsiteY21" fmla="*/ 6858000 h 6858000"/>
              <a:gd name="connsiteX22" fmla="*/ 3267455 w 12192000"/>
              <a:gd name="connsiteY22" fmla="*/ 4035552 h 6858000"/>
              <a:gd name="connsiteX23" fmla="*/ 0 w 12192000"/>
              <a:gd name="connsiteY23" fmla="*/ 4035552 h 6858000"/>
              <a:gd name="connsiteX24" fmla="*/ 0 w 12192000"/>
              <a:gd name="connsiteY24"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501373 w 12192000"/>
              <a:gd name="connsiteY10" fmla="*/ 498774 h 6858000"/>
              <a:gd name="connsiteX11" fmla="*/ 11501349 w 12192000"/>
              <a:gd name="connsiteY11" fmla="*/ 498442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6858000 h 6858000"/>
              <a:gd name="connsiteX20" fmla="*/ 3267455 w 12192000"/>
              <a:gd name="connsiteY20" fmla="*/ 6858000 h 6858000"/>
              <a:gd name="connsiteX21" fmla="*/ 3267455 w 12192000"/>
              <a:gd name="connsiteY21" fmla="*/ 4035552 h 6858000"/>
              <a:gd name="connsiteX22" fmla="*/ 0 w 12192000"/>
              <a:gd name="connsiteY22" fmla="*/ 4035552 h 6858000"/>
              <a:gd name="connsiteX23" fmla="*/ 0 w 12192000"/>
              <a:gd name="connsiteY2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501349 w 12192000"/>
              <a:gd name="connsiteY10" fmla="*/ 498442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3267455 w 12192000"/>
              <a:gd name="connsiteY19" fmla="*/ 6858000 h 6858000"/>
              <a:gd name="connsiteX20" fmla="*/ 3267455 w 12192000"/>
              <a:gd name="connsiteY20" fmla="*/ 4035552 h 6858000"/>
              <a:gd name="connsiteX21" fmla="*/ 0 w 12192000"/>
              <a:gd name="connsiteY21" fmla="*/ 4035552 h 6858000"/>
              <a:gd name="connsiteX22" fmla="*/ 0 w 12192000"/>
              <a:gd name="connsiteY22"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6858000 h 6858000"/>
              <a:gd name="connsiteX18" fmla="*/ 3267455 w 12192000"/>
              <a:gd name="connsiteY18" fmla="*/ 6858000 h 6858000"/>
              <a:gd name="connsiteX19" fmla="*/ 3267455 w 12192000"/>
              <a:gd name="connsiteY19" fmla="*/ 4035552 h 6858000"/>
              <a:gd name="connsiteX20" fmla="*/ 0 w 12192000"/>
              <a:gd name="connsiteY20" fmla="*/ 4035552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6858000 h 6858000"/>
              <a:gd name="connsiteX17" fmla="*/ 3267455 w 12192000"/>
              <a:gd name="connsiteY17" fmla="*/ 6858000 h 6858000"/>
              <a:gd name="connsiteX18" fmla="*/ 3267455 w 12192000"/>
              <a:gd name="connsiteY18" fmla="*/ 4035552 h 6858000"/>
              <a:gd name="connsiteX19" fmla="*/ 0 w 12192000"/>
              <a:gd name="connsiteY19" fmla="*/ 4035552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3267455 w 12192000"/>
              <a:gd name="connsiteY16" fmla="*/ 6858000 h 6858000"/>
              <a:gd name="connsiteX17" fmla="*/ 3267455 w 12192000"/>
              <a:gd name="connsiteY17" fmla="*/ 4035552 h 6858000"/>
              <a:gd name="connsiteX18" fmla="*/ 0 w 12192000"/>
              <a:gd name="connsiteY18" fmla="*/ 4035552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6858000 h 6858000"/>
              <a:gd name="connsiteX15" fmla="*/ 3267455 w 12192000"/>
              <a:gd name="connsiteY15" fmla="*/ 6858000 h 6858000"/>
              <a:gd name="connsiteX16" fmla="*/ 3267455 w 12192000"/>
              <a:gd name="connsiteY16" fmla="*/ 4035552 h 6858000"/>
              <a:gd name="connsiteX17" fmla="*/ 0 w 12192000"/>
              <a:gd name="connsiteY17" fmla="*/ 4035552 h 6858000"/>
              <a:gd name="connsiteX18" fmla="*/ 0 w 12192000"/>
              <a:gd name="connsiteY18" fmla="*/ 0 h 6858000"/>
              <a:gd name="connsiteX0" fmla="*/ 11479695 w 12192000"/>
              <a:gd name="connsiteY0" fmla="*/ 52172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6858000 h 6858000"/>
              <a:gd name="connsiteX14" fmla="*/ 3267455 w 12192000"/>
              <a:gd name="connsiteY14" fmla="*/ 6858000 h 6858000"/>
              <a:gd name="connsiteX15" fmla="*/ 3267455 w 12192000"/>
              <a:gd name="connsiteY15" fmla="*/ 4035552 h 6858000"/>
              <a:gd name="connsiteX16" fmla="*/ 0 w 12192000"/>
              <a:gd name="connsiteY16" fmla="*/ 4035552 h 6858000"/>
              <a:gd name="connsiteX17" fmla="*/ 0 w 12192000"/>
              <a:gd name="connsiteY17"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6858000 h 6858000"/>
              <a:gd name="connsiteX13" fmla="*/ 3267455 w 12192000"/>
              <a:gd name="connsiteY13" fmla="*/ 6858000 h 6858000"/>
              <a:gd name="connsiteX14" fmla="*/ 3267455 w 12192000"/>
              <a:gd name="connsiteY14" fmla="*/ 4035552 h 6858000"/>
              <a:gd name="connsiteX15" fmla="*/ 0 w 12192000"/>
              <a:gd name="connsiteY15" fmla="*/ 4035552 h 6858000"/>
              <a:gd name="connsiteX16" fmla="*/ 0 w 12192000"/>
              <a:gd name="connsiteY16"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480355 w 12192000"/>
              <a:gd name="connsiteY3" fmla="*/ 524982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6858000 h 6858000"/>
              <a:gd name="connsiteX12" fmla="*/ 3267455 w 12192000"/>
              <a:gd name="connsiteY12" fmla="*/ 6858000 h 6858000"/>
              <a:gd name="connsiteX13" fmla="*/ 3267455 w 12192000"/>
              <a:gd name="connsiteY13" fmla="*/ 4035552 h 6858000"/>
              <a:gd name="connsiteX14" fmla="*/ 0 w 12192000"/>
              <a:gd name="connsiteY14" fmla="*/ 4035552 h 6858000"/>
              <a:gd name="connsiteX15" fmla="*/ 0 w 12192000"/>
              <a:gd name="connsiteY15" fmla="*/ 0 h 6858000"/>
              <a:gd name="connsiteX0" fmla="*/ 11480355 w 12192000"/>
              <a:gd name="connsiteY0" fmla="*/ 524982 h 6858000"/>
              <a:gd name="connsiteX1" fmla="*/ 11540019 w 12192000"/>
              <a:gd name="connsiteY1" fmla="*/ 495812 h 6858000"/>
              <a:gd name="connsiteX2" fmla="*/ 11480355 w 12192000"/>
              <a:gd name="connsiteY2" fmla="*/ 524982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6858000 h 6858000"/>
              <a:gd name="connsiteX11" fmla="*/ 3267455 w 12192000"/>
              <a:gd name="connsiteY11" fmla="*/ 6858000 h 6858000"/>
              <a:gd name="connsiteX12" fmla="*/ 3267455 w 12192000"/>
              <a:gd name="connsiteY12" fmla="*/ 4035552 h 6858000"/>
              <a:gd name="connsiteX13" fmla="*/ 0 w 12192000"/>
              <a:gd name="connsiteY13" fmla="*/ 4035552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6858000 h 6858000"/>
              <a:gd name="connsiteX8" fmla="*/ 3267455 w 12192000"/>
              <a:gd name="connsiteY8" fmla="*/ 6858000 h 6858000"/>
              <a:gd name="connsiteX9" fmla="*/ 3267455 w 12192000"/>
              <a:gd name="connsiteY9" fmla="*/ 4035552 h 6858000"/>
              <a:gd name="connsiteX10" fmla="*/ 0 w 12192000"/>
              <a:gd name="connsiteY10" fmla="*/ 4035552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6858000"/>
                </a:lnTo>
                <a:lnTo>
                  <a:pt x="3267455" y="6858000"/>
                </a:lnTo>
                <a:lnTo>
                  <a:pt x="3267455" y="4035552"/>
                </a:lnTo>
                <a:lnTo>
                  <a:pt x="0" y="4035552"/>
                </a:lnTo>
                <a:lnTo>
                  <a:pt x="0" y="0"/>
                </a:lnTo>
                <a:close/>
              </a:path>
            </a:pathLst>
          </a:custGeom>
          <a:solidFill>
            <a:schemeClr val="bg1">
              <a:lumMod val="95000"/>
            </a:schemeClr>
          </a:solidFill>
        </p:spPr>
        <p:txBody>
          <a:bodyPr wrap="square" anchor="ctr">
            <a:noAutofit/>
          </a:bodyPr>
          <a:lstStyle>
            <a:lvl1pPr marL="0" indent="0" algn="ctr">
              <a:buNone/>
              <a:defRPr sz="2000">
                <a:solidFill>
                  <a:schemeClr val="tx1">
                    <a:lumMod val="75000"/>
                    <a:lumOff val="25000"/>
                  </a:schemeClr>
                </a:solidFill>
              </a:defRPr>
            </a:lvl1pPr>
            <a:lvl2pPr marL="457201" indent="0">
              <a:buNone/>
              <a:defRPr sz="2799"/>
            </a:lvl2pPr>
            <a:lvl3pPr marL="914399" indent="0">
              <a:buNone/>
              <a:defRPr sz="2399"/>
            </a:lvl3pPr>
            <a:lvl4pPr marL="1371597" indent="0">
              <a:buNone/>
              <a:defRPr sz="2000"/>
            </a:lvl4pPr>
            <a:lvl5pPr marL="1828794" indent="0">
              <a:buNone/>
              <a:defRPr sz="2000"/>
            </a:lvl5pPr>
            <a:lvl6pPr marL="2285995" indent="0">
              <a:buNone/>
              <a:defRPr sz="2000"/>
            </a:lvl6pPr>
            <a:lvl7pPr marL="2743196" indent="0">
              <a:buNone/>
              <a:defRPr sz="2000"/>
            </a:lvl7pPr>
            <a:lvl8pPr marL="3200394" indent="0">
              <a:buNone/>
              <a:defRPr sz="2000"/>
            </a:lvl8pPr>
            <a:lvl9pPr marL="3657594" indent="0">
              <a:buNone/>
              <a:defRPr sz="2000"/>
            </a:lvl9pPr>
          </a:lstStyle>
          <a:p>
            <a:r>
              <a:rPr lang="en-US"/>
              <a:t>Drag picture to placeholder or click icon to add</a:t>
            </a:r>
            <a:endParaRPr lang="en-US" dirty="0"/>
          </a:p>
        </p:txBody>
      </p:sp>
      <p:sp>
        <p:nvSpPr>
          <p:cNvPr id="8" name="Rectangle 7"/>
          <p:cNvSpPr/>
          <p:nvPr userDrawn="1"/>
        </p:nvSpPr>
        <p:spPr>
          <a:xfrm>
            <a:off x="-1" y="4041422"/>
            <a:ext cx="3262490" cy="2847574"/>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6121" y="4432500"/>
            <a:ext cx="2455575" cy="1785419"/>
          </a:xfrm>
        </p:spPr>
        <p:txBody>
          <a:bodyPr anchor="t">
            <a:noAutofit/>
          </a:bodyPr>
          <a:lstStyle>
            <a:lvl1pPr>
              <a:defRPr sz="180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1"/>
          </p:nvPr>
        </p:nvSpPr>
        <p:spPr>
          <a:xfrm>
            <a:off x="3262489" y="6610588"/>
            <a:ext cx="8474133" cy="236241"/>
          </a:xfrm>
          <a:prstGeom prst="rect">
            <a:avLst/>
          </a:prstGeom>
        </p:spPr>
        <p:txBody>
          <a:bodyPr/>
          <a:lstStyle>
            <a:lvl1pPr>
              <a:defRPr>
                <a:solidFill>
                  <a:schemeClr val="bg2"/>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45AFAF25-1148-2B40-A455-FDDA161F44AC}" type="slidenum">
              <a:rPr lang="en-US" smtClean="0"/>
              <a:pPr/>
              <a:t>‹#›</a:t>
            </a:fld>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extLst mod="1">
    <p:ext uri="{DCECCB84-F9BA-43D5-87BE-67443E8EF086}">
      <p15:sldGuideLst xmlns:p15="http://schemas.microsoft.com/office/powerpoint/2012/main">
        <p15:guide id="1" orient="horz" pos="2546">
          <p15:clr>
            <a:srgbClr val="FBAE40"/>
          </p15:clr>
        </p15:guide>
        <p15:guide id="2" pos="207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Picture with Caption_Rigth">
    <p:spTree>
      <p:nvGrpSpPr>
        <p:cNvPr id="1" name=""/>
        <p:cNvGrpSpPr/>
        <p:nvPr/>
      </p:nvGrpSpPr>
      <p:grpSpPr>
        <a:xfrm>
          <a:off x="0" y="0"/>
          <a:ext cx="0" cy="0"/>
          <a:chOff x="0" y="0"/>
          <a:chExt cx="0" cy="0"/>
        </a:xfrm>
      </p:grpSpPr>
      <p:sp>
        <p:nvSpPr>
          <p:cNvPr id="8" name="Picture Placeholder 9"/>
          <p:cNvSpPr>
            <a:spLocks noGrp="1"/>
          </p:cNvSpPr>
          <p:nvPr>
            <p:ph type="pic" sz="quarter" idx="10"/>
          </p:nvPr>
        </p:nvSpPr>
        <p:spPr>
          <a:xfrm>
            <a:off x="0" y="0"/>
            <a:ext cx="12192000" cy="68580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4035552 h 6858000"/>
              <a:gd name="connsiteX60" fmla="*/ 8924545 w 12192000"/>
              <a:gd name="connsiteY60" fmla="*/ 4035552 h 6858000"/>
              <a:gd name="connsiteX61" fmla="*/ 8924545 w 12192000"/>
              <a:gd name="connsiteY61" fmla="*/ 6858000 h 6858000"/>
              <a:gd name="connsiteX62" fmla="*/ 0 w 12192000"/>
              <a:gd name="connsiteY62" fmla="*/ 6858000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4035552 h 6858000"/>
              <a:gd name="connsiteX59" fmla="*/ 8924545 w 12192000"/>
              <a:gd name="connsiteY59" fmla="*/ 4035552 h 6858000"/>
              <a:gd name="connsiteX60" fmla="*/ 8924545 w 12192000"/>
              <a:gd name="connsiteY60" fmla="*/ 6858000 h 6858000"/>
              <a:gd name="connsiteX61" fmla="*/ 0 w 12192000"/>
              <a:gd name="connsiteY61" fmla="*/ 6858000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4035552 h 6858000"/>
              <a:gd name="connsiteX58" fmla="*/ 8924545 w 12192000"/>
              <a:gd name="connsiteY58" fmla="*/ 4035552 h 6858000"/>
              <a:gd name="connsiteX59" fmla="*/ 8924545 w 12192000"/>
              <a:gd name="connsiteY59" fmla="*/ 6858000 h 6858000"/>
              <a:gd name="connsiteX60" fmla="*/ 0 w 12192000"/>
              <a:gd name="connsiteY60" fmla="*/ 6858000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4035552 h 6858000"/>
              <a:gd name="connsiteX57" fmla="*/ 8924545 w 12192000"/>
              <a:gd name="connsiteY57" fmla="*/ 4035552 h 6858000"/>
              <a:gd name="connsiteX58" fmla="*/ 8924545 w 12192000"/>
              <a:gd name="connsiteY58" fmla="*/ 6858000 h 6858000"/>
              <a:gd name="connsiteX59" fmla="*/ 0 w 12192000"/>
              <a:gd name="connsiteY59" fmla="*/ 6858000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4035552 h 6858000"/>
              <a:gd name="connsiteX56" fmla="*/ 8924545 w 12192000"/>
              <a:gd name="connsiteY56" fmla="*/ 4035552 h 6858000"/>
              <a:gd name="connsiteX57" fmla="*/ 8924545 w 12192000"/>
              <a:gd name="connsiteY57" fmla="*/ 6858000 h 6858000"/>
              <a:gd name="connsiteX58" fmla="*/ 0 w 12192000"/>
              <a:gd name="connsiteY58" fmla="*/ 6858000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7095 w 12192000"/>
              <a:gd name="connsiteY31" fmla="*/ 59400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4035552 h 6858000"/>
              <a:gd name="connsiteX55" fmla="*/ 8924545 w 12192000"/>
              <a:gd name="connsiteY55" fmla="*/ 4035552 h 6858000"/>
              <a:gd name="connsiteX56" fmla="*/ 8924545 w 12192000"/>
              <a:gd name="connsiteY56" fmla="*/ 6858000 h 6858000"/>
              <a:gd name="connsiteX57" fmla="*/ 0 w 12192000"/>
              <a:gd name="connsiteY57" fmla="*/ 6858000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4035552 h 6858000"/>
              <a:gd name="connsiteX54" fmla="*/ 8924545 w 12192000"/>
              <a:gd name="connsiteY54" fmla="*/ 4035552 h 6858000"/>
              <a:gd name="connsiteX55" fmla="*/ 8924545 w 12192000"/>
              <a:gd name="connsiteY55" fmla="*/ 6858000 h 6858000"/>
              <a:gd name="connsiteX56" fmla="*/ 0 w 12192000"/>
              <a:gd name="connsiteY56" fmla="*/ 6858000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4035552 h 6858000"/>
              <a:gd name="connsiteX53" fmla="*/ 8924545 w 12192000"/>
              <a:gd name="connsiteY53" fmla="*/ 4035552 h 6858000"/>
              <a:gd name="connsiteX54" fmla="*/ 8924545 w 12192000"/>
              <a:gd name="connsiteY54" fmla="*/ 6858000 h 6858000"/>
              <a:gd name="connsiteX55" fmla="*/ 0 w 12192000"/>
              <a:gd name="connsiteY55" fmla="*/ 6858000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4035552 h 6858000"/>
              <a:gd name="connsiteX52" fmla="*/ 8924545 w 12192000"/>
              <a:gd name="connsiteY52" fmla="*/ 4035552 h 6858000"/>
              <a:gd name="connsiteX53" fmla="*/ 8924545 w 12192000"/>
              <a:gd name="connsiteY53" fmla="*/ 6858000 h 6858000"/>
              <a:gd name="connsiteX54" fmla="*/ 0 w 12192000"/>
              <a:gd name="connsiteY54" fmla="*/ 6858000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1926 w 12192000"/>
              <a:gd name="connsiteY32" fmla="*/ 615325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4035552 h 6858000"/>
              <a:gd name="connsiteX51" fmla="*/ 8924545 w 12192000"/>
              <a:gd name="connsiteY51" fmla="*/ 4035552 h 6858000"/>
              <a:gd name="connsiteX52" fmla="*/ 8924545 w 12192000"/>
              <a:gd name="connsiteY52" fmla="*/ 6858000 h 6858000"/>
              <a:gd name="connsiteX53" fmla="*/ 0 w 12192000"/>
              <a:gd name="connsiteY53" fmla="*/ 6858000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507577 w 12192000"/>
              <a:gd name="connsiteY31" fmla="*/ 641481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4035552 h 6858000"/>
              <a:gd name="connsiteX50" fmla="*/ 8924545 w 12192000"/>
              <a:gd name="connsiteY50" fmla="*/ 4035552 h 6858000"/>
              <a:gd name="connsiteX51" fmla="*/ 8924545 w 12192000"/>
              <a:gd name="connsiteY51" fmla="*/ 6858000 h 6858000"/>
              <a:gd name="connsiteX52" fmla="*/ 0 w 12192000"/>
              <a:gd name="connsiteY52" fmla="*/ 6858000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4035552 h 6858000"/>
              <a:gd name="connsiteX49" fmla="*/ 8924545 w 12192000"/>
              <a:gd name="connsiteY49" fmla="*/ 4035552 h 6858000"/>
              <a:gd name="connsiteX50" fmla="*/ 8924545 w 12192000"/>
              <a:gd name="connsiteY50" fmla="*/ 6858000 h 6858000"/>
              <a:gd name="connsiteX51" fmla="*/ 0 w 12192000"/>
              <a:gd name="connsiteY51" fmla="*/ 6858000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23390 h 6858000"/>
              <a:gd name="connsiteX14" fmla="*/ 11699909 w 12192000"/>
              <a:gd name="connsiteY14" fmla="*/ 523368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4035552 h 6858000"/>
              <a:gd name="connsiteX48" fmla="*/ 8924545 w 12192000"/>
              <a:gd name="connsiteY48" fmla="*/ 4035552 h 6858000"/>
              <a:gd name="connsiteX49" fmla="*/ 8924545 w 12192000"/>
              <a:gd name="connsiteY49" fmla="*/ 6858000 h 6858000"/>
              <a:gd name="connsiteX50" fmla="*/ 0 w 12192000"/>
              <a:gd name="connsiteY50" fmla="*/ 6858000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55739 w 12192000"/>
              <a:gd name="connsiteY11" fmla="*/ 570574 h 6858000"/>
              <a:gd name="connsiteX12" fmla="*/ 11699533 w 12192000"/>
              <a:gd name="connsiteY12" fmla="*/ 523390 h 6858000"/>
              <a:gd name="connsiteX13" fmla="*/ 11699909 w 12192000"/>
              <a:gd name="connsiteY13" fmla="*/ 523368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4035552 h 6858000"/>
              <a:gd name="connsiteX47" fmla="*/ 8924545 w 12192000"/>
              <a:gd name="connsiteY47" fmla="*/ 4035552 h 6858000"/>
              <a:gd name="connsiteX48" fmla="*/ 8924545 w 12192000"/>
              <a:gd name="connsiteY48" fmla="*/ 6858000 h 6858000"/>
              <a:gd name="connsiteX49" fmla="*/ 0 w 12192000"/>
              <a:gd name="connsiteY49" fmla="*/ 6858000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533 w 12192000"/>
              <a:gd name="connsiteY11" fmla="*/ 523390 h 6858000"/>
              <a:gd name="connsiteX12" fmla="*/ 11699909 w 12192000"/>
              <a:gd name="connsiteY12" fmla="*/ 523368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4035552 h 6858000"/>
              <a:gd name="connsiteX46" fmla="*/ 8924545 w 12192000"/>
              <a:gd name="connsiteY46" fmla="*/ 4035552 h 6858000"/>
              <a:gd name="connsiteX47" fmla="*/ 8924545 w 12192000"/>
              <a:gd name="connsiteY47" fmla="*/ 6858000 h 6858000"/>
              <a:gd name="connsiteX48" fmla="*/ 0 w 12192000"/>
              <a:gd name="connsiteY48" fmla="*/ 6858000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533 w 12192000"/>
              <a:gd name="connsiteY10" fmla="*/ 523390 h 6858000"/>
              <a:gd name="connsiteX11" fmla="*/ 11699909 w 12192000"/>
              <a:gd name="connsiteY11" fmla="*/ 523368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4035552 h 6858000"/>
              <a:gd name="connsiteX45" fmla="*/ 8924545 w 12192000"/>
              <a:gd name="connsiteY45" fmla="*/ 4035552 h 6858000"/>
              <a:gd name="connsiteX46" fmla="*/ 8924545 w 12192000"/>
              <a:gd name="connsiteY46" fmla="*/ 6858000 h 6858000"/>
              <a:gd name="connsiteX47" fmla="*/ 0 w 12192000"/>
              <a:gd name="connsiteY47" fmla="*/ 6858000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4035552 h 6858000"/>
              <a:gd name="connsiteX44" fmla="*/ 8924545 w 12192000"/>
              <a:gd name="connsiteY44" fmla="*/ 4035552 h 6858000"/>
              <a:gd name="connsiteX45" fmla="*/ 8924545 w 12192000"/>
              <a:gd name="connsiteY45" fmla="*/ 6858000 h 6858000"/>
              <a:gd name="connsiteX46" fmla="*/ 0 w 12192000"/>
              <a:gd name="connsiteY46" fmla="*/ 6858000 h 6858000"/>
              <a:gd name="connsiteX47" fmla="*/ 0 w 12192000"/>
              <a:gd name="connsiteY47"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4035552 h 6858000"/>
              <a:gd name="connsiteX43" fmla="*/ 8924545 w 12192000"/>
              <a:gd name="connsiteY43" fmla="*/ 4035552 h 6858000"/>
              <a:gd name="connsiteX44" fmla="*/ 8924545 w 12192000"/>
              <a:gd name="connsiteY44" fmla="*/ 6858000 h 6858000"/>
              <a:gd name="connsiteX45" fmla="*/ 0 w 12192000"/>
              <a:gd name="connsiteY45" fmla="*/ 6858000 h 6858000"/>
              <a:gd name="connsiteX46" fmla="*/ 0 w 12192000"/>
              <a:gd name="connsiteY46"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4035552 h 6858000"/>
              <a:gd name="connsiteX42" fmla="*/ 8924545 w 12192000"/>
              <a:gd name="connsiteY42" fmla="*/ 4035552 h 6858000"/>
              <a:gd name="connsiteX43" fmla="*/ 8924545 w 12192000"/>
              <a:gd name="connsiteY43" fmla="*/ 6858000 h 6858000"/>
              <a:gd name="connsiteX44" fmla="*/ 0 w 12192000"/>
              <a:gd name="connsiteY44" fmla="*/ 6858000 h 6858000"/>
              <a:gd name="connsiteX45" fmla="*/ 0 w 12192000"/>
              <a:gd name="connsiteY45"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4035552 h 6858000"/>
              <a:gd name="connsiteX41" fmla="*/ 8924545 w 12192000"/>
              <a:gd name="connsiteY41" fmla="*/ 4035552 h 6858000"/>
              <a:gd name="connsiteX42" fmla="*/ 8924545 w 12192000"/>
              <a:gd name="connsiteY42" fmla="*/ 6858000 h 6858000"/>
              <a:gd name="connsiteX43" fmla="*/ 0 w 12192000"/>
              <a:gd name="connsiteY43" fmla="*/ 6858000 h 6858000"/>
              <a:gd name="connsiteX44" fmla="*/ 0 w 12192000"/>
              <a:gd name="connsiteY44"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4035552 h 6858000"/>
              <a:gd name="connsiteX40" fmla="*/ 8924545 w 12192000"/>
              <a:gd name="connsiteY40" fmla="*/ 4035552 h 6858000"/>
              <a:gd name="connsiteX41" fmla="*/ 8924545 w 12192000"/>
              <a:gd name="connsiteY41" fmla="*/ 6858000 h 6858000"/>
              <a:gd name="connsiteX42" fmla="*/ 0 w 12192000"/>
              <a:gd name="connsiteY42" fmla="*/ 6858000 h 6858000"/>
              <a:gd name="connsiteX43" fmla="*/ 0 w 12192000"/>
              <a:gd name="connsiteY4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533 w 12192000"/>
              <a:gd name="connsiteY9" fmla="*/ 523390 h 6858000"/>
              <a:gd name="connsiteX10" fmla="*/ 11699909 w 12192000"/>
              <a:gd name="connsiteY10" fmla="*/ 523368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4035552 h 6858000"/>
              <a:gd name="connsiteX39" fmla="*/ 8924545 w 12192000"/>
              <a:gd name="connsiteY39" fmla="*/ 4035552 h 6858000"/>
              <a:gd name="connsiteX40" fmla="*/ 8924545 w 12192000"/>
              <a:gd name="connsiteY40" fmla="*/ 6858000 h 6858000"/>
              <a:gd name="connsiteX41" fmla="*/ 0 w 12192000"/>
              <a:gd name="connsiteY41" fmla="*/ 6858000 h 6858000"/>
              <a:gd name="connsiteX42" fmla="*/ 0 w 12192000"/>
              <a:gd name="connsiteY42"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699533 w 12192000"/>
              <a:gd name="connsiteY8" fmla="*/ 523390 h 6858000"/>
              <a:gd name="connsiteX9" fmla="*/ 11699909 w 12192000"/>
              <a:gd name="connsiteY9" fmla="*/ 523368 h 6858000"/>
              <a:gd name="connsiteX10" fmla="*/ 11699909 w 12192000"/>
              <a:gd name="connsiteY10" fmla="*/ 505208 h 6858000"/>
              <a:gd name="connsiteX11" fmla="*/ 11699909 w 12192000"/>
              <a:gd name="connsiteY11" fmla="*/ 505028 h 6858000"/>
              <a:gd name="connsiteX12" fmla="*/ 11699965 w 12192000"/>
              <a:gd name="connsiteY12" fmla="*/ 505028 h 6858000"/>
              <a:gd name="connsiteX13" fmla="*/ 11701544 w 12192000"/>
              <a:gd name="connsiteY13" fmla="*/ 499870 h 6858000"/>
              <a:gd name="connsiteX14" fmla="*/ 11705753 w 12192000"/>
              <a:gd name="connsiteY14" fmla="*/ 496410 h 6858000"/>
              <a:gd name="connsiteX15" fmla="*/ 11708720 w 12192000"/>
              <a:gd name="connsiteY15" fmla="*/ 495812 h 6858000"/>
              <a:gd name="connsiteX16" fmla="*/ 11708740 w 12192000"/>
              <a:gd name="connsiteY16" fmla="*/ 495659 h 6858000"/>
              <a:gd name="connsiteX17" fmla="*/ 11709412 w 12192000"/>
              <a:gd name="connsiteY17" fmla="*/ 495673 h 6858000"/>
              <a:gd name="connsiteX18" fmla="*/ 11709478 w 12192000"/>
              <a:gd name="connsiteY18" fmla="*/ 495660 h 6858000"/>
              <a:gd name="connsiteX19" fmla="*/ 11709558 w 12192000"/>
              <a:gd name="connsiteY19" fmla="*/ 495676 h 6858000"/>
              <a:gd name="connsiteX20" fmla="*/ 11720049 w 12192000"/>
              <a:gd name="connsiteY20" fmla="*/ 495886 h 6858000"/>
              <a:gd name="connsiteX21" fmla="*/ 11747390 w 12192000"/>
              <a:gd name="connsiteY21" fmla="*/ 498442 h 6858000"/>
              <a:gd name="connsiteX22" fmla="*/ 11747366 w 12192000"/>
              <a:gd name="connsiteY22" fmla="*/ 498774 h 6858000"/>
              <a:gd name="connsiteX23" fmla="*/ 11754797 w 12192000"/>
              <a:gd name="connsiteY23" fmla="*/ 500271 h 6858000"/>
              <a:gd name="connsiteX24" fmla="*/ 11769043 w 12192000"/>
              <a:gd name="connsiteY24" fmla="*/ 521721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4035552 h 6858000"/>
              <a:gd name="connsiteX38" fmla="*/ 8924545 w 12192000"/>
              <a:gd name="connsiteY38" fmla="*/ 4035552 h 6858000"/>
              <a:gd name="connsiteX39" fmla="*/ 8924545 w 12192000"/>
              <a:gd name="connsiteY39" fmla="*/ 6858000 h 6858000"/>
              <a:gd name="connsiteX40" fmla="*/ 0 w 12192000"/>
              <a:gd name="connsiteY40" fmla="*/ 6858000 h 6858000"/>
              <a:gd name="connsiteX41" fmla="*/ 0 w 12192000"/>
              <a:gd name="connsiteY41"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4035552 h 6858000"/>
              <a:gd name="connsiteX37" fmla="*/ 8924545 w 12192000"/>
              <a:gd name="connsiteY37" fmla="*/ 4035552 h 6858000"/>
              <a:gd name="connsiteX38" fmla="*/ 8924545 w 12192000"/>
              <a:gd name="connsiteY38" fmla="*/ 6858000 h 6858000"/>
              <a:gd name="connsiteX39" fmla="*/ 0 w 12192000"/>
              <a:gd name="connsiteY39" fmla="*/ 6858000 h 6858000"/>
              <a:gd name="connsiteX40" fmla="*/ 0 w 12192000"/>
              <a:gd name="connsiteY40"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699533 w 12192000"/>
              <a:gd name="connsiteY7" fmla="*/ 523390 h 6858000"/>
              <a:gd name="connsiteX8" fmla="*/ 11699909 w 12192000"/>
              <a:gd name="connsiteY8" fmla="*/ 523368 h 6858000"/>
              <a:gd name="connsiteX9" fmla="*/ 11699909 w 12192000"/>
              <a:gd name="connsiteY9" fmla="*/ 505208 h 6858000"/>
              <a:gd name="connsiteX10" fmla="*/ 11699909 w 12192000"/>
              <a:gd name="connsiteY10" fmla="*/ 505028 h 6858000"/>
              <a:gd name="connsiteX11" fmla="*/ 11699965 w 12192000"/>
              <a:gd name="connsiteY11" fmla="*/ 505028 h 6858000"/>
              <a:gd name="connsiteX12" fmla="*/ 11701544 w 12192000"/>
              <a:gd name="connsiteY12" fmla="*/ 499870 h 6858000"/>
              <a:gd name="connsiteX13" fmla="*/ 11705753 w 12192000"/>
              <a:gd name="connsiteY13" fmla="*/ 496410 h 6858000"/>
              <a:gd name="connsiteX14" fmla="*/ 11708720 w 12192000"/>
              <a:gd name="connsiteY14" fmla="*/ 495812 h 6858000"/>
              <a:gd name="connsiteX15" fmla="*/ 11708740 w 12192000"/>
              <a:gd name="connsiteY15" fmla="*/ 495659 h 6858000"/>
              <a:gd name="connsiteX16" fmla="*/ 11709412 w 12192000"/>
              <a:gd name="connsiteY16" fmla="*/ 495673 h 6858000"/>
              <a:gd name="connsiteX17" fmla="*/ 11709478 w 12192000"/>
              <a:gd name="connsiteY17" fmla="*/ 495660 h 6858000"/>
              <a:gd name="connsiteX18" fmla="*/ 11709558 w 12192000"/>
              <a:gd name="connsiteY18" fmla="*/ 495676 h 6858000"/>
              <a:gd name="connsiteX19" fmla="*/ 11720049 w 12192000"/>
              <a:gd name="connsiteY19" fmla="*/ 495886 h 6858000"/>
              <a:gd name="connsiteX20" fmla="*/ 11747390 w 12192000"/>
              <a:gd name="connsiteY20" fmla="*/ 498442 h 6858000"/>
              <a:gd name="connsiteX21" fmla="*/ 11747366 w 12192000"/>
              <a:gd name="connsiteY21" fmla="*/ 498774 h 6858000"/>
              <a:gd name="connsiteX22" fmla="*/ 11754797 w 12192000"/>
              <a:gd name="connsiteY22" fmla="*/ 500271 h 6858000"/>
              <a:gd name="connsiteX23" fmla="*/ 11769043 w 12192000"/>
              <a:gd name="connsiteY23" fmla="*/ 521721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4035552 h 6858000"/>
              <a:gd name="connsiteX36" fmla="*/ 8924545 w 12192000"/>
              <a:gd name="connsiteY36" fmla="*/ 4035552 h 6858000"/>
              <a:gd name="connsiteX37" fmla="*/ 8924545 w 12192000"/>
              <a:gd name="connsiteY37" fmla="*/ 6858000 h 6858000"/>
              <a:gd name="connsiteX38" fmla="*/ 0 w 12192000"/>
              <a:gd name="connsiteY38" fmla="*/ 6858000 h 6858000"/>
              <a:gd name="connsiteX39" fmla="*/ 0 w 12192000"/>
              <a:gd name="connsiteY39"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699533 w 12192000"/>
              <a:gd name="connsiteY6" fmla="*/ 523390 h 6858000"/>
              <a:gd name="connsiteX7" fmla="*/ 11699909 w 12192000"/>
              <a:gd name="connsiteY7" fmla="*/ 523368 h 6858000"/>
              <a:gd name="connsiteX8" fmla="*/ 11699909 w 12192000"/>
              <a:gd name="connsiteY8" fmla="*/ 505208 h 6858000"/>
              <a:gd name="connsiteX9" fmla="*/ 11699909 w 12192000"/>
              <a:gd name="connsiteY9" fmla="*/ 505028 h 6858000"/>
              <a:gd name="connsiteX10" fmla="*/ 11699965 w 12192000"/>
              <a:gd name="connsiteY10" fmla="*/ 505028 h 6858000"/>
              <a:gd name="connsiteX11" fmla="*/ 11701544 w 12192000"/>
              <a:gd name="connsiteY11" fmla="*/ 499870 h 6858000"/>
              <a:gd name="connsiteX12" fmla="*/ 11705753 w 12192000"/>
              <a:gd name="connsiteY12" fmla="*/ 496410 h 6858000"/>
              <a:gd name="connsiteX13" fmla="*/ 11708720 w 12192000"/>
              <a:gd name="connsiteY13" fmla="*/ 495812 h 6858000"/>
              <a:gd name="connsiteX14" fmla="*/ 11708740 w 12192000"/>
              <a:gd name="connsiteY14" fmla="*/ 495659 h 6858000"/>
              <a:gd name="connsiteX15" fmla="*/ 11709412 w 12192000"/>
              <a:gd name="connsiteY15" fmla="*/ 495673 h 6858000"/>
              <a:gd name="connsiteX16" fmla="*/ 11709478 w 12192000"/>
              <a:gd name="connsiteY16" fmla="*/ 495660 h 6858000"/>
              <a:gd name="connsiteX17" fmla="*/ 11709558 w 12192000"/>
              <a:gd name="connsiteY17" fmla="*/ 495676 h 6858000"/>
              <a:gd name="connsiteX18" fmla="*/ 11720049 w 12192000"/>
              <a:gd name="connsiteY18" fmla="*/ 495886 h 6858000"/>
              <a:gd name="connsiteX19" fmla="*/ 11747390 w 12192000"/>
              <a:gd name="connsiteY19" fmla="*/ 498442 h 6858000"/>
              <a:gd name="connsiteX20" fmla="*/ 11747366 w 12192000"/>
              <a:gd name="connsiteY20" fmla="*/ 498774 h 6858000"/>
              <a:gd name="connsiteX21" fmla="*/ 11754797 w 12192000"/>
              <a:gd name="connsiteY21" fmla="*/ 500271 h 6858000"/>
              <a:gd name="connsiteX22" fmla="*/ 11769043 w 12192000"/>
              <a:gd name="connsiteY22" fmla="*/ 521721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4035552 h 6858000"/>
              <a:gd name="connsiteX35" fmla="*/ 8924545 w 12192000"/>
              <a:gd name="connsiteY35" fmla="*/ 4035552 h 6858000"/>
              <a:gd name="connsiteX36" fmla="*/ 8924545 w 12192000"/>
              <a:gd name="connsiteY36" fmla="*/ 6858000 h 6858000"/>
              <a:gd name="connsiteX37" fmla="*/ 0 w 12192000"/>
              <a:gd name="connsiteY37" fmla="*/ 6858000 h 6858000"/>
              <a:gd name="connsiteX38" fmla="*/ 0 w 12192000"/>
              <a:gd name="connsiteY38"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4035552 h 6858000"/>
              <a:gd name="connsiteX34" fmla="*/ 8924545 w 12192000"/>
              <a:gd name="connsiteY34" fmla="*/ 4035552 h 6858000"/>
              <a:gd name="connsiteX35" fmla="*/ 8924545 w 12192000"/>
              <a:gd name="connsiteY35" fmla="*/ 6858000 h 6858000"/>
              <a:gd name="connsiteX36" fmla="*/ 0 w 12192000"/>
              <a:gd name="connsiteY36" fmla="*/ 6858000 h 6858000"/>
              <a:gd name="connsiteX37" fmla="*/ 0 w 12192000"/>
              <a:gd name="connsiteY37"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699533 w 12192000"/>
              <a:gd name="connsiteY5" fmla="*/ 523390 h 6858000"/>
              <a:gd name="connsiteX6" fmla="*/ 11699909 w 12192000"/>
              <a:gd name="connsiteY6" fmla="*/ 523368 h 6858000"/>
              <a:gd name="connsiteX7" fmla="*/ 11699909 w 12192000"/>
              <a:gd name="connsiteY7" fmla="*/ 505208 h 6858000"/>
              <a:gd name="connsiteX8" fmla="*/ 11699909 w 12192000"/>
              <a:gd name="connsiteY8" fmla="*/ 505028 h 6858000"/>
              <a:gd name="connsiteX9" fmla="*/ 11699965 w 12192000"/>
              <a:gd name="connsiteY9" fmla="*/ 505028 h 6858000"/>
              <a:gd name="connsiteX10" fmla="*/ 11701544 w 12192000"/>
              <a:gd name="connsiteY10" fmla="*/ 499870 h 6858000"/>
              <a:gd name="connsiteX11" fmla="*/ 11705753 w 12192000"/>
              <a:gd name="connsiteY11" fmla="*/ 496410 h 6858000"/>
              <a:gd name="connsiteX12" fmla="*/ 11708720 w 12192000"/>
              <a:gd name="connsiteY12" fmla="*/ 495812 h 6858000"/>
              <a:gd name="connsiteX13" fmla="*/ 11708740 w 12192000"/>
              <a:gd name="connsiteY13" fmla="*/ 495659 h 6858000"/>
              <a:gd name="connsiteX14" fmla="*/ 11709412 w 12192000"/>
              <a:gd name="connsiteY14" fmla="*/ 495673 h 6858000"/>
              <a:gd name="connsiteX15" fmla="*/ 11709478 w 12192000"/>
              <a:gd name="connsiteY15" fmla="*/ 495660 h 6858000"/>
              <a:gd name="connsiteX16" fmla="*/ 11709558 w 12192000"/>
              <a:gd name="connsiteY16" fmla="*/ 495676 h 6858000"/>
              <a:gd name="connsiteX17" fmla="*/ 11720049 w 12192000"/>
              <a:gd name="connsiteY17" fmla="*/ 495886 h 6858000"/>
              <a:gd name="connsiteX18" fmla="*/ 11747390 w 12192000"/>
              <a:gd name="connsiteY18" fmla="*/ 498442 h 6858000"/>
              <a:gd name="connsiteX19" fmla="*/ 11747366 w 12192000"/>
              <a:gd name="connsiteY19" fmla="*/ 498774 h 6858000"/>
              <a:gd name="connsiteX20" fmla="*/ 11754797 w 12192000"/>
              <a:gd name="connsiteY20" fmla="*/ 500271 h 6858000"/>
              <a:gd name="connsiteX21" fmla="*/ 11769043 w 12192000"/>
              <a:gd name="connsiteY21" fmla="*/ 521721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4035552 h 6858000"/>
              <a:gd name="connsiteX33" fmla="*/ 8924545 w 12192000"/>
              <a:gd name="connsiteY33" fmla="*/ 4035552 h 6858000"/>
              <a:gd name="connsiteX34" fmla="*/ 8924545 w 12192000"/>
              <a:gd name="connsiteY34" fmla="*/ 6858000 h 6858000"/>
              <a:gd name="connsiteX35" fmla="*/ 0 w 12192000"/>
              <a:gd name="connsiteY35" fmla="*/ 6858000 h 6858000"/>
              <a:gd name="connsiteX36" fmla="*/ 0 w 12192000"/>
              <a:gd name="connsiteY36"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699533 w 12192000"/>
              <a:gd name="connsiteY4" fmla="*/ 523390 h 6858000"/>
              <a:gd name="connsiteX5" fmla="*/ 11699909 w 12192000"/>
              <a:gd name="connsiteY5" fmla="*/ 523368 h 6858000"/>
              <a:gd name="connsiteX6" fmla="*/ 11699909 w 12192000"/>
              <a:gd name="connsiteY6" fmla="*/ 505208 h 6858000"/>
              <a:gd name="connsiteX7" fmla="*/ 11699909 w 12192000"/>
              <a:gd name="connsiteY7" fmla="*/ 505028 h 6858000"/>
              <a:gd name="connsiteX8" fmla="*/ 11699965 w 12192000"/>
              <a:gd name="connsiteY8" fmla="*/ 505028 h 6858000"/>
              <a:gd name="connsiteX9" fmla="*/ 11701544 w 12192000"/>
              <a:gd name="connsiteY9" fmla="*/ 499870 h 6858000"/>
              <a:gd name="connsiteX10" fmla="*/ 11705753 w 12192000"/>
              <a:gd name="connsiteY10" fmla="*/ 496410 h 6858000"/>
              <a:gd name="connsiteX11" fmla="*/ 11708720 w 12192000"/>
              <a:gd name="connsiteY11" fmla="*/ 495812 h 6858000"/>
              <a:gd name="connsiteX12" fmla="*/ 11708740 w 12192000"/>
              <a:gd name="connsiteY12" fmla="*/ 495659 h 6858000"/>
              <a:gd name="connsiteX13" fmla="*/ 11709412 w 12192000"/>
              <a:gd name="connsiteY13" fmla="*/ 495673 h 6858000"/>
              <a:gd name="connsiteX14" fmla="*/ 11709478 w 12192000"/>
              <a:gd name="connsiteY14" fmla="*/ 495660 h 6858000"/>
              <a:gd name="connsiteX15" fmla="*/ 11709558 w 12192000"/>
              <a:gd name="connsiteY15" fmla="*/ 495676 h 6858000"/>
              <a:gd name="connsiteX16" fmla="*/ 11720049 w 12192000"/>
              <a:gd name="connsiteY16" fmla="*/ 495886 h 6858000"/>
              <a:gd name="connsiteX17" fmla="*/ 11747390 w 12192000"/>
              <a:gd name="connsiteY17" fmla="*/ 498442 h 6858000"/>
              <a:gd name="connsiteX18" fmla="*/ 11747366 w 12192000"/>
              <a:gd name="connsiteY18" fmla="*/ 498774 h 6858000"/>
              <a:gd name="connsiteX19" fmla="*/ 11754797 w 12192000"/>
              <a:gd name="connsiteY19" fmla="*/ 500271 h 6858000"/>
              <a:gd name="connsiteX20" fmla="*/ 11769043 w 12192000"/>
              <a:gd name="connsiteY20" fmla="*/ 521721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4035552 h 6858000"/>
              <a:gd name="connsiteX32" fmla="*/ 8924545 w 12192000"/>
              <a:gd name="connsiteY32" fmla="*/ 4035552 h 6858000"/>
              <a:gd name="connsiteX33" fmla="*/ 8924545 w 12192000"/>
              <a:gd name="connsiteY33" fmla="*/ 6858000 h 6858000"/>
              <a:gd name="connsiteX34" fmla="*/ 0 w 12192000"/>
              <a:gd name="connsiteY34" fmla="*/ 6858000 h 6858000"/>
              <a:gd name="connsiteX35" fmla="*/ 0 w 12192000"/>
              <a:gd name="connsiteY35"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699533 w 12192000"/>
              <a:gd name="connsiteY3" fmla="*/ 523390 h 6858000"/>
              <a:gd name="connsiteX4" fmla="*/ 11699909 w 12192000"/>
              <a:gd name="connsiteY4" fmla="*/ 523368 h 6858000"/>
              <a:gd name="connsiteX5" fmla="*/ 11699909 w 12192000"/>
              <a:gd name="connsiteY5" fmla="*/ 505208 h 6858000"/>
              <a:gd name="connsiteX6" fmla="*/ 11699909 w 12192000"/>
              <a:gd name="connsiteY6" fmla="*/ 505028 h 6858000"/>
              <a:gd name="connsiteX7" fmla="*/ 11699965 w 12192000"/>
              <a:gd name="connsiteY7" fmla="*/ 505028 h 6858000"/>
              <a:gd name="connsiteX8" fmla="*/ 11701544 w 12192000"/>
              <a:gd name="connsiteY8" fmla="*/ 499870 h 6858000"/>
              <a:gd name="connsiteX9" fmla="*/ 11705753 w 12192000"/>
              <a:gd name="connsiteY9" fmla="*/ 496410 h 6858000"/>
              <a:gd name="connsiteX10" fmla="*/ 11708720 w 12192000"/>
              <a:gd name="connsiteY10" fmla="*/ 495812 h 6858000"/>
              <a:gd name="connsiteX11" fmla="*/ 11708740 w 12192000"/>
              <a:gd name="connsiteY11" fmla="*/ 495659 h 6858000"/>
              <a:gd name="connsiteX12" fmla="*/ 11709412 w 12192000"/>
              <a:gd name="connsiteY12" fmla="*/ 495673 h 6858000"/>
              <a:gd name="connsiteX13" fmla="*/ 11709478 w 12192000"/>
              <a:gd name="connsiteY13" fmla="*/ 495660 h 6858000"/>
              <a:gd name="connsiteX14" fmla="*/ 11709558 w 12192000"/>
              <a:gd name="connsiteY14" fmla="*/ 495676 h 6858000"/>
              <a:gd name="connsiteX15" fmla="*/ 11720049 w 12192000"/>
              <a:gd name="connsiteY15" fmla="*/ 495886 h 6858000"/>
              <a:gd name="connsiteX16" fmla="*/ 11747390 w 12192000"/>
              <a:gd name="connsiteY16" fmla="*/ 498442 h 6858000"/>
              <a:gd name="connsiteX17" fmla="*/ 11747366 w 12192000"/>
              <a:gd name="connsiteY17" fmla="*/ 498774 h 6858000"/>
              <a:gd name="connsiteX18" fmla="*/ 11754797 w 12192000"/>
              <a:gd name="connsiteY18" fmla="*/ 500271 h 6858000"/>
              <a:gd name="connsiteX19" fmla="*/ 11769043 w 12192000"/>
              <a:gd name="connsiteY19" fmla="*/ 521721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4035552 h 6858000"/>
              <a:gd name="connsiteX31" fmla="*/ 8924545 w 12192000"/>
              <a:gd name="connsiteY31" fmla="*/ 4035552 h 6858000"/>
              <a:gd name="connsiteX32" fmla="*/ 8924545 w 12192000"/>
              <a:gd name="connsiteY32" fmla="*/ 6858000 h 6858000"/>
              <a:gd name="connsiteX33" fmla="*/ 0 w 12192000"/>
              <a:gd name="connsiteY33" fmla="*/ 6858000 h 6858000"/>
              <a:gd name="connsiteX34" fmla="*/ 0 w 12192000"/>
              <a:gd name="connsiteY3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54797 w 12192000"/>
              <a:gd name="connsiteY17" fmla="*/ 500271 h 6858000"/>
              <a:gd name="connsiteX18" fmla="*/ 11769043 w 12192000"/>
              <a:gd name="connsiteY18" fmla="*/ 521721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4035552 h 6858000"/>
              <a:gd name="connsiteX30" fmla="*/ 8924545 w 12192000"/>
              <a:gd name="connsiteY30" fmla="*/ 4035552 h 6858000"/>
              <a:gd name="connsiteX31" fmla="*/ 8924545 w 12192000"/>
              <a:gd name="connsiteY31" fmla="*/ 6858000 h 6858000"/>
              <a:gd name="connsiteX32" fmla="*/ 0 w 12192000"/>
              <a:gd name="connsiteY32" fmla="*/ 6858000 h 6858000"/>
              <a:gd name="connsiteX33" fmla="*/ 0 w 12192000"/>
              <a:gd name="connsiteY3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47366 w 12192000"/>
              <a:gd name="connsiteY16" fmla="*/ 498774 h 6858000"/>
              <a:gd name="connsiteX17" fmla="*/ 11769043 w 12192000"/>
              <a:gd name="connsiteY17" fmla="*/ 521721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4035552 h 6858000"/>
              <a:gd name="connsiteX29" fmla="*/ 8924545 w 12192000"/>
              <a:gd name="connsiteY29" fmla="*/ 4035552 h 6858000"/>
              <a:gd name="connsiteX30" fmla="*/ 8924545 w 12192000"/>
              <a:gd name="connsiteY30" fmla="*/ 6858000 h 6858000"/>
              <a:gd name="connsiteX31" fmla="*/ 0 w 12192000"/>
              <a:gd name="connsiteY31" fmla="*/ 6858000 h 6858000"/>
              <a:gd name="connsiteX32" fmla="*/ 0 w 12192000"/>
              <a:gd name="connsiteY3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47390 w 12192000"/>
              <a:gd name="connsiteY15" fmla="*/ 498442 h 6858000"/>
              <a:gd name="connsiteX16" fmla="*/ 11769043 w 12192000"/>
              <a:gd name="connsiteY16" fmla="*/ 521721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4035552 h 6858000"/>
              <a:gd name="connsiteX28" fmla="*/ 8924545 w 12192000"/>
              <a:gd name="connsiteY28" fmla="*/ 4035552 h 6858000"/>
              <a:gd name="connsiteX29" fmla="*/ 8924545 w 12192000"/>
              <a:gd name="connsiteY29" fmla="*/ 6858000 h 6858000"/>
              <a:gd name="connsiteX30" fmla="*/ 0 w 12192000"/>
              <a:gd name="connsiteY30" fmla="*/ 6858000 h 6858000"/>
              <a:gd name="connsiteX31" fmla="*/ 0 w 12192000"/>
              <a:gd name="connsiteY3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769043 w 12192000"/>
              <a:gd name="connsiteY15" fmla="*/ 521721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4035552 h 6858000"/>
              <a:gd name="connsiteX27" fmla="*/ 8924545 w 12192000"/>
              <a:gd name="connsiteY27" fmla="*/ 4035552 h 6858000"/>
              <a:gd name="connsiteX28" fmla="*/ 8924545 w 12192000"/>
              <a:gd name="connsiteY28" fmla="*/ 6858000 h 6858000"/>
              <a:gd name="connsiteX29" fmla="*/ 0 w 12192000"/>
              <a:gd name="connsiteY29" fmla="*/ 6858000 h 6858000"/>
              <a:gd name="connsiteX30" fmla="*/ 0 w 12192000"/>
              <a:gd name="connsiteY3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720049 w 12192000"/>
              <a:gd name="connsiteY14" fmla="*/ 49588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4035552 h 6858000"/>
              <a:gd name="connsiteX26" fmla="*/ 8924545 w 12192000"/>
              <a:gd name="connsiteY26" fmla="*/ 4035552 h 6858000"/>
              <a:gd name="connsiteX27" fmla="*/ 8924545 w 12192000"/>
              <a:gd name="connsiteY27" fmla="*/ 6858000 h 6858000"/>
              <a:gd name="connsiteX28" fmla="*/ 0 w 12192000"/>
              <a:gd name="connsiteY28" fmla="*/ 6858000 h 6858000"/>
              <a:gd name="connsiteX29" fmla="*/ 0 w 12192000"/>
              <a:gd name="connsiteY2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709558 w 12192000"/>
              <a:gd name="connsiteY13" fmla="*/ 4956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4035552 h 6858000"/>
              <a:gd name="connsiteX25" fmla="*/ 8924545 w 12192000"/>
              <a:gd name="connsiteY25" fmla="*/ 4035552 h 6858000"/>
              <a:gd name="connsiteX26" fmla="*/ 8924545 w 12192000"/>
              <a:gd name="connsiteY26" fmla="*/ 6858000 h 6858000"/>
              <a:gd name="connsiteX27" fmla="*/ 0 w 12192000"/>
              <a:gd name="connsiteY27" fmla="*/ 6858000 h 6858000"/>
              <a:gd name="connsiteX28" fmla="*/ 0 w 12192000"/>
              <a:gd name="connsiteY2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709478 w 12192000"/>
              <a:gd name="connsiteY12" fmla="*/ 495660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4035552 h 6858000"/>
              <a:gd name="connsiteX24" fmla="*/ 8924545 w 12192000"/>
              <a:gd name="connsiteY24" fmla="*/ 4035552 h 6858000"/>
              <a:gd name="connsiteX25" fmla="*/ 8924545 w 12192000"/>
              <a:gd name="connsiteY25" fmla="*/ 6858000 h 6858000"/>
              <a:gd name="connsiteX26" fmla="*/ 0 w 12192000"/>
              <a:gd name="connsiteY26" fmla="*/ 6858000 h 6858000"/>
              <a:gd name="connsiteX27" fmla="*/ 0 w 12192000"/>
              <a:gd name="connsiteY27"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709412 w 12192000"/>
              <a:gd name="connsiteY11" fmla="*/ 495673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4035552 h 6858000"/>
              <a:gd name="connsiteX23" fmla="*/ 8924545 w 12192000"/>
              <a:gd name="connsiteY23" fmla="*/ 4035552 h 6858000"/>
              <a:gd name="connsiteX24" fmla="*/ 8924545 w 12192000"/>
              <a:gd name="connsiteY24" fmla="*/ 6858000 h 6858000"/>
              <a:gd name="connsiteX25" fmla="*/ 0 w 12192000"/>
              <a:gd name="connsiteY25" fmla="*/ 6858000 h 6858000"/>
              <a:gd name="connsiteX26" fmla="*/ 0 w 12192000"/>
              <a:gd name="connsiteY26"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708740 w 12192000"/>
              <a:gd name="connsiteY10" fmla="*/ 495659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4035552 h 6858000"/>
              <a:gd name="connsiteX22" fmla="*/ 8924545 w 12192000"/>
              <a:gd name="connsiteY22" fmla="*/ 4035552 h 6858000"/>
              <a:gd name="connsiteX23" fmla="*/ 8924545 w 12192000"/>
              <a:gd name="connsiteY23" fmla="*/ 6858000 h 6858000"/>
              <a:gd name="connsiteX24" fmla="*/ 0 w 12192000"/>
              <a:gd name="connsiteY24" fmla="*/ 6858000 h 6858000"/>
              <a:gd name="connsiteX25" fmla="*/ 0 w 12192000"/>
              <a:gd name="connsiteY25"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708720 w 12192000"/>
              <a:gd name="connsiteY9" fmla="*/ 495812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4035552 h 6858000"/>
              <a:gd name="connsiteX21" fmla="*/ 8924545 w 12192000"/>
              <a:gd name="connsiteY21" fmla="*/ 4035552 h 6858000"/>
              <a:gd name="connsiteX22" fmla="*/ 8924545 w 12192000"/>
              <a:gd name="connsiteY22" fmla="*/ 6858000 h 6858000"/>
              <a:gd name="connsiteX23" fmla="*/ 0 w 12192000"/>
              <a:gd name="connsiteY23" fmla="*/ 6858000 h 6858000"/>
              <a:gd name="connsiteX24" fmla="*/ 0 w 12192000"/>
              <a:gd name="connsiteY24"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705753 w 12192000"/>
              <a:gd name="connsiteY8" fmla="*/ 49641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4035552 h 6858000"/>
              <a:gd name="connsiteX20" fmla="*/ 8924545 w 12192000"/>
              <a:gd name="connsiteY20" fmla="*/ 4035552 h 6858000"/>
              <a:gd name="connsiteX21" fmla="*/ 8924545 w 12192000"/>
              <a:gd name="connsiteY21" fmla="*/ 6858000 h 6858000"/>
              <a:gd name="connsiteX22" fmla="*/ 0 w 12192000"/>
              <a:gd name="connsiteY22" fmla="*/ 6858000 h 6858000"/>
              <a:gd name="connsiteX23" fmla="*/ 0 w 12192000"/>
              <a:gd name="connsiteY23"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701544 w 12192000"/>
              <a:gd name="connsiteY7" fmla="*/ 499870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4035552 h 6858000"/>
              <a:gd name="connsiteX19" fmla="*/ 8924545 w 12192000"/>
              <a:gd name="connsiteY19" fmla="*/ 4035552 h 6858000"/>
              <a:gd name="connsiteX20" fmla="*/ 8924545 w 12192000"/>
              <a:gd name="connsiteY20" fmla="*/ 6858000 h 6858000"/>
              <a:gd name="connsiteX21" fmla="*/ 0 w 12192000"/>
              <a:gd name="connsiteY21" fmla="*/ 6858000 h 6858000"/>
              <a:gd name="connsiteX22" fmla="*/ 0 w 12192000"/>
              <a:gd name="connsiteY22"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699965 w 12192000"/>
              <a:gd name="connsiteY6" fmla="*/ 50502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4035552 h 6858000"/>
              <a:gd name="connsiteX18" fmla="*/ 8924545 w 12192000"/>
              <a:gd name="connsiteY18" fmla="*/ 4035552 h 6858000"/>
              <a:gd name="connsiteX19" fmla="*/ 8924545 w 12192000"/>
              <a:gd name="connsiteY19" fmla="*/ 6858000 h 6858000"/>
              <a:gd name="connsiteX20" fmla="*/ 0 w 12192000"/>
              <a:gd name="connsiteY20" fmla="*/ 6858000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69990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4035552 h 6858000"/>
              <a:gd name="connsiteX17" fmla="*/ 8924545 w 12192000"/>
              <a:gd name="connsiteY17" fmla="*/ 4035552 h 6858000"/>
              <a:gd name="connsiteX18" fmla="*/ 8924545 w 12192000"/>
              <a:gd name="connsiteY18" fmla="*/ 6858000 h 6858000"/>
              <a:gd name="connsiteX19" fmla="*/ 0 w 12192000"/>
              <a:gd name="connsiteY19" fmla="*/ 6858000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699909 w 12192000"/>
              <a:gd name="connsiteY4" fmla="*/ 50520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4035552 h 6858000"/>
              <a:gd name="connsiteX16" fmla="*/ 8924545 w 12192000"/>
              <a:gd name="connsiteY16" fmla="*/ 4035552 h 6858000"/>
              <a:gd name="connsiteX17" fmla="*/ 8924545 w 12192000"/>
              <a:gd name="connsiteY17" fmla="*/ 6858000 h 6858000"/>
              <a:gd name="connsiteX18" fmla="*/ 0 w 12192000"/>
              <a:gd name="connsiteY18" fmla="*/ 6858000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699909 w 12192000"/>
              <a:gd name="connsiteY3" fmla="*/ 523368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4035552 h 6858000"/>
              <a:gd name="connsiteX15" fmla="*/ 8924545 w 12192000"/>
              <a:gd name="connsiteY15" fmla="*/ 4035552 h 6858000"/>
              <a:gd name="connsiteX16" fmla="*/ 8924545 w 12192000"/>
              <a:gd name="connsiteY16" fmla="*/ 6858000 h 6858000"/>
              <a:gd name="connsiteX17" fmla="*/ 0 w 12192000"/>
              <a:gd name="connsiteY17" fmla="*/ 6858000 h 6858000"/>
              <a:gd name="connsiteX18" fmla="*/ 0 w 12192000"/>
              <a:gd name="connsiteY18" fmla="*/ 0 h 6858000"/>
              <a:gd name="connsiteX0" fmla="*/ 11493942 w 12192000"/>
              <a:gd name="connsiteY0" fmla="*/ 500271 h 6858000"/>
              <a:gd name="connsiteX1" fmla="*/ 11540019 w 12192000"/>
              <a:gd name="connsiteY1" fmla="*/ 495812 h 6858000"/>
              <a:gd name="connsiteX2" fmla="*/ 11699533 w 12192000"/>
              <a:gd name="connsiteY2" fmla="*/ 523390 h 6858000"/>
              <a:gd name="connsiteX3" fmla="*/ 11480355 w 12192000"/>
              <a:gd name="connsiteY3" fmla="*/ 524982 h 6858000"/>
              <a:gd name="connsiteX4" fmla="*/ 11479695 w 12192000"/>
              <a:gd name="connsiteY4" fmla="*/ 521721 h 6858000"/>
              <a:gd name="connsiteX5" fmla="*/ 11493942 w 12192000"/>
              <a:gd name="connsiteY5" fmla="*/ 50027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4035552 h 6858000"/>
              <a:gd name="connsiteX14" fmla="*/ 8924545 w 12192000"/>
              <a:gd name="connsiteY14" fmla="*/ 4035552 h 6858000"/>
              <a:gd name="connsiteX15" fmla="*/ 8924545 w 12192000"/>
              <a:gd name="connsiteY15" fmla="*/ 6858000 h 6858000"/>
              <a:gd name="connsiteX16" fmla="*/ 0 w 12192000"/>
              <a:gd name="connsiteY16" fmla="*/ 6858000 h 6858000"/>
              <a:gd name="connsiteX17" fmla="*/ 0 w 12192000"/>
              <a:gd name="connsiteY17" fmla="*/ 0 h 6858000"/>
              <a:gd name="connsiteX0" fmla="*/ 11493942 w 12192000"/>
              <a:gd name="connsiteY0" fmla="*/ 500271 h 6858000"/>
              <a:gd name="connsiteX1" fmla="*/ 11540019 w 12192000"/>
              <a:gd name="connsiteY1" fmla="*/ 495812 h 6858000"/>
              <a:gd name="connsiteX2" fmla="*/ 11480355 w 12192000"/>
              <a:gd name="connsiteY2" fmla="*/ 524982 h 6858000"/>
              <a:gd name="connsiteX3" fmla="*/ 11479695 w 12192000"/>
              <a:gd name="connsiteY3" fmla="*/ 521721 h 6858000"/>
              <a:gd name="connsiteX4" fmla="*/ 11493942 w 12192000"/>
              <a:gd name="connsiteY4" fmla="*/ 500271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4035552 h 6858000"/>
              <a:gd name="connsiteX13" fmla="*/ 8924545 w 12192000"/>
              <a:gd name="connsiteY13" fmla="*/ 4035552 h 6858000"/>
              <a:gd name="connsiteX14" fmla="*/ 8924545 w 12192000"/>
              <a:gd name="connsiteY14" fmla="*/ 6858000 h 6858000"/>
              <a:gd name="connsiteX15" fmla="*/ 0 w 12192000"/>
              <a:gd name="connsiteY15" fmla="*/ 6858000 h 6858000"/>
              <a:gd name="connsiteX16" fmla="*/ 0 w 12192000"/>
              <a:gd name="connsiteY16" fmla="*/ 0 h 6858000"/>
              <a:gd name="connsiteX0" fmla="*/ 11493942 w 12192000"/>
              <a:gd name="connsiteY0" fmla="*/ 500271 h 6858000"/>
              <a:gd name="connsiteX1" fmla="*/ 11480355 w 12192000"/>
              <a:gd name="connsiteY1" fmla="*/ 524982 h 6858000"/>
              <a:gd name="connsiteX2" fmla="*/ 11479695 w 12192000"/>
              <a:gd name="connsiteY2" fmla="*/ 521721 h 6858000"/>
              <a:gd name="connsiteX3" fmla="*/ 11493942 w 12192000"/>
              <a:gd name="connsiteY3" fmla="*/ 500271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4035552 h 6858000"/>
              <a:gd name="connsiteX12" fmla="*/ 8924545 w 12192000"/>
              <a:gd name="connsiteY12" fmla="*/ 4035552 h 6858000"/>
              <a:gd name="connsiteX13" fmla="*/ 8924545 w 12192000"/>
              <a:gd name="connsiteY13" fmla="*/ 6858000 h 6858000"/>
              <a:gd name="connsiteX14" fmla="*/ 0 w 12192000"/>
              <a:gd name="connsiteY14" fmla="*/ 6858000 h 6858000"/>
              <a:gd name="connsiteX15" fmla="*/ 0 w 12192000"/>
              <a:gd name="connsiteY15" fmla="*/ 0 h 6858000"/>
              <a:gd name="connsiteX0" fmla="*/ 11479695 w 12192000"/>
              <a:gd name="connsiteY0" fmla="*/ 521721 h 6858000"/>
              <a:gd name="connsiteX1" fmla="*/ 11480355 w 12192000"/>
              <a:gd name="connsiteY1" fmla="*/ 524982 h 6858000"/>
              <a:gd name="connsiteX2" fmla="*/ 11479695 w 12192000"/>
              <a:gd name="connsiteY2" fmla="*/ 521721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4035552 h 6858000"/>
              <a:gd name="connsiteX11" fmla="*/ 8924545 w 12192000"/>
              <a:gd name="connsiteY11" fmla="*/ 4035552 h 6858000"/>
              <a:gd name="connsiteX12" fmla="*/ 8924545 w 12192000"/>
              <a:gd name="connsiteY12" fmla="*/ 6858000 h 6858000"/>
              <a:gd name="connsiteX13" fmla="*/ 0 w 12192000"/>
              <a:gd name="connsiteY13" fmla="*/ 6858000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4035552 h 6858000"/>
              <a:gd name="connsiteX8" fmla="*/ 8924545 w 12192000"/>
              <a:gd name="connsiteY8" fmla="*/ 4035552 h 6858000"/>
              <a:gd name="connsiteX9" fmla="*/ 8924545 w 12192000"/>
              <a:gd name="connsiteY9" fmla="*/ 6858000 h 6858000"/>
              <a:gd name="connsiteX10" fmla="*/ 0 w 12192000"/>
              <a:gd name="connsiteY10" fmla="*/ 6858000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4035552"/>
                </a:lnTo>
                <a:lnTo>
                  <a:pt x="8924545" y="4035552"/>
                </a:lnTo>
                <a:lnTo>
                  <a:pt x="8924545" y="6858000"/>
                </a:lnTo>
                <a:lnTo>
                  <a:pt x="0" y="6858000"/>
                </a:lnTo>
                <a:lnTo>
                  <a:pt x="0" y="0"/>
                </a:lnTo>
                <a:close/>
              </a:path>
            </a:pathLst>
          </a:custGeom>
          <a:solidFill>
            <a:schemeClr val="bg1">
              <a:lumMod val="95000"/>
            </a:schemeClr>
          </a:solidFill>
        </p:spPr>
        <p:txBody>
          <a:bodyPr wrap="square" anchor="ctr">
            <a:noAutofit/>
          </a:bodyPr>
          <a:lstStyle>
            <a:lvl1pPr marL="0" indent="0" algn="ctr">
              <a:buNone/>
              <a:defRPr sz="2000">
                <a:solidFill>
                  <a:schemeClr val="tx1">
                    <a:lumMod val="75000"/>
                    <a:lumOff val="25000"/>
                  </a:schemeClr>
                </a:solidFill>
              </a:defRPr>
            </a:lvl1pPr>
          </a:lstStyle>
          <a:p>
            <a:r>
              <a:rPr lang="en-US"/>
              <a:t>Drag picture to placeholder or click icon to add</a:t>
            </a:r>
          </a:p>
        </p:txBody>
      </p:sp>
      <p:sp>
        <p:nvSpPr>
          <p:cNvPr id="7" name="Rectangle 6"/>
          <p:cNvSpPr/>
          <p:nvPr userDrawn="1"/>
        </p:nvSpPr>
        <p:spPr>
          <a:xfrm>
            <a:off x="8924542" y="4035552"/>
            <a:ext cx="3267457" cy="2822448"/>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370665" y="4432500"/>
            <a:ext cx="2455575" cy="1785419"/>
          </a:xfrm>
        </p:spPr>
        <p:txBody>
          <a:bodyPr anchor="t">
            <a:noAutofit/>
          </a:bodyPr>
          <a:lstStyle>
            <a:lvl1pPr>
              <a:defRPr sz="1800">
                <a:solidFill>
                  <a:schemeClr val="bg1"/>
                </a:solidFill>
              </a:defRPr>
            </a:lvl1pPr>
          </a:lstStyle>
          <a:p>
            <a:r>
              <a:rPr lang="en-US"/>
              <a:t>Click to edit Master title style</a:t>
            </a:r>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45AFAF25-1148-2B40-A455-FDDA161F44AC}" type="slidenum">
              <a:rPr lang="en-US" smtClean="0"/>
              <a:pPr/>
              <a:t>‹#›</a:t>
            </a:fld>
            <a:endParaRPr lang="en-US" dirty="0"/>
          </a:p>
        </p:txBody>
      </p:sp>
      <p:sp>
        <p:nvSpPr>
          <p:cNvPr id="10" name="Footer Placeholder 9"/>
          <p:cNvSpPr>
            <a:spLocks noGrp="1"/>
          </p:cNvSpPr>
          <p:nvPr>
            <p:ph type="ftr" sz="quarter" idx="3"/>
          </p:nvPr>
        </p:nvSpPr>
        <p:spPr>
          <a:xfrm>
            <a:off x="188012" y="6610588"/>
            <a:ext cx="8147605" cy="236241"/>
          </a:xfrm>
          <a:prstGeom prst="rect">
            <a:avLst/>
          </a:prstGeom>
        </p:spPr>
        <p:txBody>
          <a:bodyPr/>
          <a:lstStyle>
            <a:lvl1pPr>
              <a:defRPr lang="en-GB" sz="800" b="1" i="0" u="none" strike="noStrike" baseline="0" smtClean="0">
                <a:solidFill>
                  <a:schemeClr val="bg1">
                    <a:lumMod val="85000"/>
                  </a:schemeClr>
                </a:solidFill>
              </a:defRPr>
            </a:lvl1pPr>
          </a:lstStyle>
          <a:p>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Picture with Caption_Left">
    <p:spTree>
      <p:nvGrpSpPr>
        <p:cNvPr id="1" name=""/>
        <p:cNvGrpSpPr/>
        <p:nvPr/>
      </p:nvGrpSpPr>
      <p:grpSpPr>
        <a:xfrm>
          <a:off x="0" y="0"/>
          <a:ext cx="0" cy="0"/>
          <a:chOff x="0" y="0"/>
          <a:chExt cx="0" cy="0"/>
        </a:xfrm>
      </p:grpSpPr>
      <p:sp>
        <p:nvSpPr>
          <p:cNvPr id="8" name="Picture Placeholder 8"/>
          <p:cNvSpPr>
            <a:spLocks noGrp="1"/>
          </p:cNvSpPr>
          <p:nvPr>
            <p:ph type="pic" idx="10"/>
          </p:nvPr>
        </p:nvSpPr>
        <p:spPr>
          <a:xfrm>
            <a:off x="0" y="0"/>
            <a:ext cx="12192000" cy="6858000"/>
          </a:xfrm>
          <a:custGeom>
            <a:avLst/>
            <a:gdLst>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23368 h 6858000"/>
              <a:gd name="connsiteX16" fmla="*/ 11699909 w 12192000"/>
              <a:gd name="connsiteY16" fmla="*/ 505208 h 6858000"/>
              <a:gd name="connsiteX17" fmla="*/ 11699909 w 12192000"/>
              <a:gd name="connsiteY17" fmla="*/ 505028 h 6858000"/>
              <a:gd name="connsiteX18" fmla="*/ 11699965 w 12192000"/>
              <a:gd name="connsiteY18" fmla="*/ 505028 h 6858000"/>
              <a:gd name="connsiteX19" fmla="*/ 11701544 w 12192000"/>
              <a:gd name="connsiteY19" fmla="*/ 499870 h 6858000"/>
              <a:gd name="connsiteX20" fmla="*/ 11705753 w 12192000"/>
              <a:gd name="connsiteY20" fmla="*/ 496410 h 6858000"/>
              <a:gd name="connsiteX21" fmla="*/ 11708720 w 12192000"/>
              <a:gd name="connsiteY21" fmla="*/ 495812 h 6858000"/>
              <a:gd name="connsiteX22" fmla="*/ 11708740 w 12192000"/>
              <a:gd name="connsiteY22" fmla="*/ 495659 h 6858000"/>
              <a:gd name="connsiteX23" fmla="*/ 11709412 w 12192000"/>
              <a:gd name="connsiteY23" fmla="*/ 495673 h 6858000"/>
              <a:gd name="connsiteX24" fmla="*/ 11709478 w 12192000"/>
              <a:gd name="connsiteY24" fmla="*/ 495660 h 6858000"/>
              <a:gd name="connsiteX25" fmla="*/ 11709558 w 12192000"/>
              <a:gd name="connsiteY25" fmla="*/ 495676 h 6858000"/>
              <a:gd name="connsiteX26" fmla="*/ 11720049 w 12192000"/>
              <a:gd name="connsiteY26" fmla="*/ 495886 h 6858000"/>
              <a:gd name="connsiteX27" fmla="*/ 11747390 w 12192000"/>
              <a:gd name="connsiteY27" fmla="*/ 498442 h 6858000"/>
              <a:gd name="connsiteX28" fmla="*/ 11747366 w 12192000"/>
              <a:gd name="connsiteY28" fmla="*/ 498774 h 6858000"/>
              <a:gd name="connsiteX29" fmla="*/ 11754797 w 12192000"/>
              <a:gd name="connsiteY29" fmla="*/ 500271 h 6858000"/>
              <a:gd name="connsiteX30" fmla="*/ 11769043 w 12192000"/>
              <a:gd name="connsiteY30" fmla="*/ 521721 h 6858000"/>
              <a:gd name="connsiteX31" fmla="*/ 11768383 w 12192000"/>
              <a:gd name="connsiteY31" fmla="*/ 524982 h 6858000"/>
              <a:gd name="connsiteX32" fmla="*/ 11767095 w 12192000"/>
              <a:gd name="connsiteY32" fmla="*/ 594002 h 6858000"/>
              <a:gd name="connsiteX33" fmla="*/ 11767371 w 12192000"/>
              <a:gd name="connsiteY33" fmla="*/ 595358 h 6858000"/>
              <a:gd name="connsiteX34" fmla="*/ 11767371 w 12192000"/>
              <a:gd name="connsiteY34" fmla="*/ 597171 h 6858000"/>
              <a:gd name="connsiteX35" fmla="*/ 11767371 w 12192000"/>
              <a:gd name="connsiteY35" fmla="*/ 611858 h 6858000"/>
              <a:gd name="connsiteX36" fmla="*/ 11767371 w 12192000"/>
              <a:gd name="connsiteY36" fmla="*/ 615325 h 6858000"/>
              <a:gd name="connsiteX37" fmla="*/ 11743949 w 12192000"/>
              <a:gd name="connsiteY37" fmla="*/ 639812 h 6858000"/>
              <a:gd name="connsiteX38" fmla="*/ 11507577 w 12192000"/>
              <a:gd name="connsiteY38" fmla="*/ 641481 h 6858000"/>
              <a:gd name="connsiteX39" fmla="*/ 11481926 w 12192000"/>
              <a:gd name="connsiteY39" fmla="*/ 615325 h 6858000"/>
              <a:gd name="connsiteX40" fmla="*/ 11481926 w 12192000"/>
              <a:gd name="connsiteY40" fmla="*/ 611858 h 6858000"/>
              <a:gd name="connsiteX41" fmla="*/ 11481926 w 12192000"/>
              <a:gd name="connsiteY41" fmla="*/ 609076 h 6858000"/>
              <a:gd name="connsiteX42" fmla="*/ 11481925 w 12192000"/>
              <a:gd name="connsiteY42" fmla="*/ 609076 h 6858000"/>
              <a:gd name="connsiteX43" fmla="*/ 11480355 w 12192000"/>
              <a:gd name="connsiteY43" fmla="*/ 524982 h 6858000"/>
              <a:gd name="connsiteX44" fmla="*/ 11479695 w 12192000"/>
              <a:gd name="connsiteY44" fmla="*/ 521721 h 6858000"/>
              <a:gd name="connsiteX45" fmla="*/ 11493942 w 12192000"/>
              <a:gd name="connsiteY45" fmla="*/ 500271 h 6858000"/>
              <a:gd name="connsiteX46" fmla="*/ 11501373 w 12192000"/>
              <a:gd name="connsiteY46" fmla="*/ 498774 h 6858000"/>
              <a:gd name="connsiteX47" fmla="*/ 11501349 w 12192000"/>
              <a:gd name="connsiteY47" fmla="*/ 498442 h 6858000"/>
              <a:gd name="connsiteX48" fmla="*/ 11528690 w 12192000"/>
              <a:gd name="connsiteY48" fmla="*/ 495886 h 6858000"/>
              <a:gd name="connsiteX49" fmla="*/ 11539181 w 12192000"/>
              <a:gd name="connsiteY49" fmla="*/ 495676 h 6858000"/>
              <a:gd name="connsiteX50" fmla="*/ 11539261 w 12192000"/>
              <a:gd name="connsiteY50" fmla="*/ 495660 h 6858000"/>
              <a:gd name="connsiteX51" fmla="*/ 11539327 w 12192000"/>
              <a:gd name="connsiteY51" fmla="*/ 495673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533 w 12192000"/>
              <a:gd name="connsiteY14" fmla="*/ 523390 h 6858000"/>
              <a:gd name="connsiteX15" fmla="*/ 11699909 w 12192000"/>
              <a:gd name="connsiteY15" fmla="*/ 505208 h 6858000"/>
              <a:gd name="connsiteX16" fmla="*/ 11699909 w 12192000"/>
              <a:gd name="connsiteY16" fmla="*/ 505028 h 6858000"/>
              <a:gd name="connsiteX17" fmla="*/ 11699965 w 12192000"/>
              <a:gd name="connsiteY17" fmla="*/ 505028 h 6858000"/>
              <a:gd name="connsiteX18" fmla="*/ 11701544 w 12192000"/>
              <a:gd name="connsiteY18" fmla="*/ 499870 h 6858000"/>
              <a:gd name="connsiteX19" fmla="*/ 11705753 w 12192000"/>
              <a:gd name="connsiteY19" fmla="*/ 496410 h 6858000"/>
              <a:gd name="connsiteX20" fmla="*/ 11708720 w 12192000"/>
              <a:gd name="connsiteY20" fmla="*/ 495812 h 6858000"/>
              <a:gd name="connsiteX21" fmla="*/ 11708740 w 12192000"/>
              <a:gd name="connsiteY21" fmla="*/ 495659 h 6858000"/>
              <a:gd name="connsiteX22" fmla="*/ 11709412 w 12192000"/>
              <a:gd name="connsiteY22" fmla="*/ 495673 h 6858000"/>
              <a:gd name="connsiteX23" fmla="*/ 11709478 w 12192000"/>
              <a:gd name="connsiteY23" fmla="*/ 495660 h 6858000"/>
              <a:gd name="connsiteX24" fmla="*/ 11709558 w 12192000"/>
              <a:gd name="connsiteY24" fmla="*/ 495676 h 6858000"/>
              <a:gd name="connsiteX25" fmla="*/ 11720049 w 12192000"/>
              <a:gd name="connsiteY25" fmla="*/ 495886 h 6858000"/>
              <a:gd name="connsiteX26" fmla="*/ 11747390 w 12192000"/>
              <a:gd name="connsiteY26" fmla="*/ 498442 h 6858000"/>
              <a:gd name="connsiteX27" fmla="*/ 11747366 w 12192000"/>
              <a:gd name="connsiteY27" fmla="*/ 498774 h 6858000"/>
              <a:gd name="connsiteX28" fmla="*/ 11754797 w 12192000"/>
              <a:gd name="connsiteY28" fmla="*/ 500271 h 6858000"/>
              <a:gd name="connsiteX29" fmla="*/ 11769043 w 12192000"/>
              <a:gd name="connsiteY29" fmla="*/ 521721 h 6858000"/>
              <a:gd name="connsiteX30" fmla="*/ 11768383 w 12192000"/>
              <a:gd name="connsiteY30" fmla="*/ 524982 h 6858000"/>
              <a:gd name="connsiteX31" fmla="*/ 11767095 w 12192000"/>
              <a:gd name="connsiteY31" fmla="*/ 594002 h 6858000"/>
              <a:gd name="connsiteX32" fmla="*/ 11767371 w 12192000"/>
              <a:gd name="connsiteY32" fmla="*/ 595358 h 6858000"/>
              <a:gd name="connsiteX33" fmla="*/ 11767371 w 12192000"/>
              <a:gd name="connsiteY33" fmla="*/ 597171 h 6858000"/>
              <a:gd name="connsiteX34" fmla="*/ 11767371 w 12192000"/>
              <a:gd name="connsiteY34" fmla="*/ 611858 h 6858000"/>
              <a:gd name="connsiteX35" fmla="*/ 11767371 w 12192000"/>
              <a:gd name="connsiteY35" fmla="*/ 615325 h 6858000"/>
              <a:gd name="connsiteX36" fmla="*/ 11743949 w 12192000"/>
              <a:gd name="connsiteY36" fmla="*/ 639812 h 6858000"/>
              <a:gd name="connsiteX37" fmla="*/ 11507577 w 12192000"/>
              <a:gd name="connsiteY37" fmla="*/ 641481 h 6858000"/>
              <a:gd name="connsiteX38" fmla="*/ 11481926 w 12192000"/>
              <a:gd name="connsiteY38" fmla="*/ 615325 h 6858000"/>
              <a:gd name="connsiteX39" fmla="*/ 11481926 w 12192000"/>
              <a:gd name="connsiteY39" fmla="*/ 611858 h 6858000"/>
              <a:gd name="connsiteX40" fmla="*/ 11481926 w 12192000"/>
              <a:gd name="connsiteY40" fmla="*/ 609076 h 6858000"/>
              <a:gd name="connsiteX41" fmla="*/ 11481925 w 12192000"/>
              <a:gd name="connsiteY41" fmla="*/ 609076 h 6858000"/>
              <a:gd name="connsiteX42" fmla="*/ 11480355 w 12192000"/>
              <a:gd name="connsiteY42" fmla="*/ 524982 h 6858000"/>
              <a:gd name="connsiteX43" fmla="*/ 11479695 w 12192000"/>
              <a:gd name="connsiteY43" fmla="*/ 521721 h 6858000"/>
              <a:gd name="connsiteX44" fmla="*/ 11493942 w 12192000"/>
              <a:gd name="connsiteY44" fmla="*/ 500271 h 6858000"/>
              <a:gd name="connsiteX45" fmla="*/ 11501373 w 12192000"/>
              <a:gd name="connsiteY45" fmla="*/ 498774 h 6858000"/>
              <a:gd name="connsiteX46" fmla="*/ 11501349 w 12192000"/>
              <a:gd name="connsiteY46" fmla="*/ 498442 h 6858000"/>
              <a:gd name="connsiteX47" fmla="*/ 11528690 w 12192000"/>
              <a:gd name="connsiteY47" fmla="*/ 495886 h 6858000"/>
              <a:gd name="connsiteX48" fmla="*/ 11539181 w 12192000"/>
              <a:gd name="connsiteY48" fmla="*/ 495676 h 6858000"/>
              <a:gd name="connsiteX49" fmla="*/ 11539261 w 12192000"/>
              <a:gd name="connsiteY49" fmla="*/ 495660 h 6858000"/>
              <a:gd name="connsiteX50" fmla="*/ 11539327 w 12192000"/>
              <a:gd name="connsiteY50" fmla="*/ 495673 h 6858000"/>
              <a:gd name="connsiteX51" fmla="*/ 11539999 w 12192000"/>
              <a:gd name="connsiteY51" fmla="*/ 495659 h 6858000"/>
              <a:gd name="connsiteX52" fmla="*/ 11624370 w 12192000"/>
              <a:gd name="connsiteY52" fmla="*/ 349989 h 6858000"/>
              <a:gd name="connsiteX53" fmla="*/ 11412280 w 12192000"/>
              <a:gd name="connsiteY53" fmla="*/ 571943 h 6858000"/>
              <a:gd name="connsiteX54" fmla="*/ 11624370 w 12192000"/>
              <a:gd name="connsiteY54" fmla="*/ 793897 h 6858000"/>
              <a:gd name="connsiteX55" fmla="*/ 11836459 w 12192000"/>
              <a:gd name="connsiteY55" fmla="*/ 571943 h 6858000"/>
              <a:gd name="connsiteX56" fmla="*/ 11624370 w 12192000"/>
              <a:gd name="connsiteY56" fmla="*/ 349989 h 6858000"/>
              <a:gd name="connsiteX57" fmla="*/ 0 w 12192000"/>
              <a:gd name="connsiteY57" fmla="*/ 0 h 6858000"/>
              <a:gd name="connsiteX58" fmla="*/ 12192000 w 12192000"/>
              <a:gd name="connsiteY58" fmla="*/ 0 h 6858000"/>
              <a:gd name="connsiteX59" fmla="*/ 12192000 w 12192000"/>
              <a:gd name="connsiteY59" fmla="*/ 6858000 h 6858000"/>
              <a:gd name="connsiteX60" fmla="*/ 3267455 w 12192000"/>
              <a:gd name="connsiteY60" fmla="*/ 6858000 h 6858000"/>
              <a:gd name="connsiteX61" fmla="*/ 3267455 w 12192000"/>
              <a:gd name="connsiteY61" fmla="*/ 4035552 h 6858000"/>
              <a:gd name="connsiteX62" fmla="*/ 0 w 12192000"/>
              <a:gd name="connsiteY62" fmla="*/ 4035552 h 6858000"/>
              <a:gd name="connsiteX63" fmla="*/ 0 w 12192000"/>
              <a:gd name="connsiteY6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533 w 12192000"/>
              <a:gd name="connsiteY13" fmla="*/ 566137 h 6858000"/>
              <a:gd name="connsiteX14" fmla="*/ 11699909 w 12192000"/>
              <a:gd name="connsiteY14" fmla="*/ 505208 h 6858000"/>
              <a:gd name="connsiteX15" fmla="*/ 11699909 w 12192000"/>
              <a:gd name="connsiteY15" fmla="*/ 505028 h 6858000"/>
              <a:gd name="connsiteX16" fmla="*/ 11699965 w 12192000"/>
              <a:gd name="connsiteY16" fmla="*/ 505028 h 6858000"/>
              <a:gd name="connsiteX17" fmla="*/ 11701544 w 12192000"/>
              <a:gd name="connsiteY17" fmla="*/ 499870 h 6858000"/>
              <a:gd name="connsiteX18" fmla="*/ 11705753 w 12192000"/>
              <a:gd name="connsiteY18" fmla="*/ 496410 h 6858000"/>
              <a:gd name="connsiteX19" fmla="*/ 11708720 w 12192000"/>
              <a:gd name="connsiteY19" fmla="*/ 495812 h 6858000"/>
              <a:gd name="connsiteX20" fmla="*/ 11708740 w 12192000"/>
              <a:gd name="connsiteY20" fmla="*/ 495659 h 6858000"/>
              <a:gd name="connsiteX21" fmla="*/ 11709412 w 12192000"/>
              <a:gd name="connsiteY21" fmla="*/ 495673 h 6858000"/>
              <a:gd name="connsiteX22" fmla="*/ 11709478 w 12192000"/>
              <a:gd name="connsiteY22" fmla="*/ 495660 h 6858000"/>
              <a:gd name="connsiteX23" fmla="*/ 11709558 w 12192000"/>
              <a:gd name="connsiteY23" fmla="*/ 495676 h 6858000"/>
              <a:gd name="connsiteX24" fmla="*/ 11720049 w 12192000"/>
              <a:gd name="connsiteY24" fmla="*/ 495886 h 6858000"/>
              <a:gd name="connsiteX25" fmla="*/ 11747390 w 12192000"/>
              <a:gd name="connsiteY25" fmla="*/ 498442 h 6858000"/>
              <a:gd name="connsiteX26" fmla="*/ 11747366 w 12192000"/>
              <a:gd name="connsiteY26" fmla="*/ 498774 h 6858000"/>
              <a:gd name="connsiteX27" fmla="*/ 11754797 w 12192000"/>
              <a:gd name="connsiteY27" fmla="*/ 500271 h 6858000"/>
              <a:gd name="connsiteX28" fmla="*/ 11769043 w 12192000"/>
              <a:gd name="connsiteY28" fmla="*/ 521721 h 6858000"/>
              <a:gd name="connsiteX29" fmla="*/ 11768383 w 12192000"/>
              <a:gd name="connsiteY29" fmla="*/ 524982 h 6858000"/>
              <a:gd name="connsiteX30" fmla="*/ 11767095 w 12192000"/>
              <a:gd name="connsiteY30" fmla="*/ 594002 h 6858000"/>
              <a:gd name="connsiteX31" fmla="*/ 11767371 w 12192000"/>
              <a:gd name="connsiteY31" fmla="*/ 595358 h 6858000"/>
              <a:gd name="connsiteX32" fmla="*/ 11767371 w 12192000"/>
              <a:gd name="connsiteY32" fmla="*/ 597171 h 6858000"/>
              <a:gd name="connsiteX33" fmla="*/ 11767371 w 12192000"/>
              <a:gd name="connsiteY33" fmla="*/ 611858 h 6858000"/>
              <a:gd name="connsiteX34" fmla="*/ 11767371 w 12192000"/>
              <a:gd name="connsiteY34" fmla="*/ 615325 h 6858000"/>
              <a:gd name="connsiteX35" fmla="*/ 11743949 w 12192000"/>
              <a:gd name="connsiteY35" fmla="*/ 639812 h 6858000"/>
              <a:gd name="connsiteX36" fmla="*/ 11507577 w 12192000"/>
              <a:gd name="connsiteY36" fmla="*/ 641481 h 6858000"/>
              <a:gd name="connsiteX37" fmla="*/ 11481926 w 12192000"/>
              <a:gd name="connsiteY37" fmla="*/ 615325 h 6858000"/>
              <a:gd name="connsiteX38" fmla="*/ 11481926 w 12192000"/>
              <a:gd name="connsiteY38" fmla="*/ 611858 h 6858000"/>
              <a:gd name="connsiteX39" fmla="*/ 11481926 w 12192000"/>
              <a:gd name="connsiteY39" fmla="*/ 609076 h 6858000"/>
              <a:gd name="connsiteX40" fmla="*/ 11481925 w 12192000"/>
              <a:gd name="connsiteY40" fmla="*/ 609076 h 6858000"/>
              <a:gd name="connsiteX41" fmla="*/ 11480355 w 12192000"/>
              <a:gd name="connsiteY41" fmla="*/ 524982 h 6858000"/>
              <a:gd name="connsiteX42" fmla="*/ 11479695 w 12192000"/>
              <a:gd name="connsiteY42" fmla="*/ 521721 h 6858000"/>
              <a:gd name="connsiteX43" fmla="*/ 11493942 w 12192000"/>
              <a:gd name="connsiteY43" fmla="*/ 500271 h 6858000"/>
              <a:gd name="connsiteX44" fmla="*/ 11501373 w 12192000"/>
              <a:gd name="connsiteY44" fmla="*/ 498774 h 6858000"/>
              <a:gd name="connsiteX45" fmla="*/ 11501349 w 12192000"/>
              <a:gd name="connsiteY45" fmla="*/ 498442 h 6858000"/>
              <a:gd name="connsiteX46" fmla="*/ 11528690 w 12192000"/>
              <a:gd name="connsiteY46" fmla="*/ 495886 h 6858000"/>
              <a:gd name="connsiteX47" fmla="*/ 11539181 w 12192000"/>
              <a:gd name="connsiteY47" fmla="*/ 495676 h 6858000"/>
              <a:gd name="connsiteX48" fmla="*/ 11539261 w 12192000"/>
              <a:gd name="connsiteY48" fmla="*/ 495660 h 6858000"/>
              <a:gd name="connsiteX49" fmla="*/ 11539327 w 12192000"/>
              <a:gd name="connsiteY49" fmla="*/ 495673 h 6858000"/>
              <a:gd name="connsiteX50" fmla="*/ 11539999 w 12192000"/>
              <a:gd name="connsiteY50" fmla="*/ 495659 h 6858000"/>
              <a:gd name="connsiteX51" fmla="*/ 11624370 w 12192000"/>
              <a:gd name="connsiteY51" fmla="*/ 349989 h 6858000"/>
              <a:gd name="connsiteX52" fmla="*/ 11412280 w 12192000"/>
              <a:gd name="connsiteY52" fmla="*/ 571943 h 6858000"/>
              <a:gd name="connsiteX53" fmla="*/ 11624370 w 12192000"/>
              <a:gd name="connsiteY53" fmla="*/ 793897 h 6858000"/>
              <a:gd name="connsiteX54" fmla="*/ 11836459 w 12192000"/>
              <a:gd name="connsiteY54" fmla="*/ 571943 h 6858000"/>
              <a:gd name="connsiteX55" fmla="*/ 11624370 w 12192000"/>
              <a:gd name="connsiteY55" fmla="*/ 349989 h 6858000"/>
              <a:gd name="connsiteX56" fmla="*/ 0 w 12192000"/>
              <a:gd name="connsiteY56" fmla="*/ 0 h 6858000"/>
              <a:gd name="connsiteX57" fmla="*/ 12192000 w 12192000"/>
              <a:gd name="connsiteY57" fmla="*/ 0 h 6858000"/>
              <a:gd name="connsiteX58" fmla="*/ 12192000 w 12192000"/>
              <a:gd name="connsiteY58" fmla="*/ 6858000 h 6858000"/>
              <a:gd name="connsiteX59" fmla="*/ 3267455 w 12192000"/>
              <a:gd name="connsiteY59" fmla="*/ 6858000 h 6858000"/>
              <a:gd name="connsiteX60" fmla="*/ 3267455 w 12192000"/>
              <a:gd name="connsiteY60" fmla="*/ 4035552 h 6858000"/>
              <a:gd name="connsiteX61" fmla="*/ 0 w 12192000"/>
              <a:gd name="connsiteY61" fmla="*/ 4035552 h 6858000"/>
              <a:gd name="connsiteX62" fmla="*/ 0 w 12192000"/>
              <a:gd name="connsiteY6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76469 w 12192000"/>
              <a:gd name="connsiteY12" fmla="*/ 565030 h 6858000"/>
              <a:gd name="connsiteX13" fmla="*/ 11699909 w 12192000"/>
              <a:gd name="connsiteY13" fmla="*/ 505208 h 6858000"/>
              <a:gd name="connsiteX14" fmla="*/ 11699909 w 12192000"/>
              <a:gd name="connsiteY14" fmla="*/ 505028 h 6858000"/>
              <a:gd name="connsiteX15" fmla="*/ 11699965 w 12192000"/>
              <a:gd name="connsiteY15" fmla="*/ 505028 h 6858000"/>
              <a:gd name="connsiteX16" fmla="*/ 11701544 w 12192000"/>
              <a:gd name="connsiteY16" fmla="*/ 499870 h 6858000"/>
              <a:gd name="connsiteX17" fmla="*/ 11705753 w 12192000"/>
              <a:gd name="connsiteY17" fmla="*/ 496410 h 6858000"/>
              <a:gd name="connsiteX18" fmla="*/ 11708720 w 12192000"/>
              <a:gd name="connsiteY18" fmla="*/ 495812 h 6858000"/>
              <a:gd name="connsiteX19" fmla="*/ 11708740 w 12192000"/>
              <a:gd name="connsiteY19" fmla="*/ 495659 h 6858000"/>
              <a:gd name="connsiteX20" fmla="*/ 11709412 w 12192000"/>
              <a:gd name="connsiteY20" fmla="*/ 495673 h 6858000"/>
              <a:gd name="connsiteX21" fmla="*/ 11709478 w 12192000"/>
              <a:gd name="connsiteY21" fmla="*/ 495660 h 6858000"/>
              <a:gd name="connsiteX22" fmla="*/ 11709558 w 12192000"/>
              <a:gd name="connsiteY22" fmla="*/ 495676 h 6858000"/>
              <a:gd name="connsiteX23" fmla="*/ 11720049 w 12192000"/>
              <a:gd name="connsiteY23" fmla="*/ 495886 h 6858000"/>
              <a:gd name="connsiteX24" fmla="*/ 11747390 w 12192000"/>
              <a:gd name="connsiteY24" fmla="*/ 498442 h 6858000"/>
              <a:gd name="connsiteX25" fmla="*/ 11747366 w 12192000"/>
              <a:gd name="connsiteY25" fmla="*/ 498774 h 6858000"/>
              <a:gd name="connsiteX26" fmla="*/ 11754797 w 12192000"/>
              <a:gd name="connsiteY26" fmla="*/ 500271 h 6858000"/>
              <a:gd name="connsiteX27" fmla="*/ 11769043 w 12192000"/>
              <a:gd name="connsiteY27" fmla="*/ 521721 h 6858000"/>
              <a:gd name="connsiteX28" fmla="*/ 11768383 w 12192000"/>
              <a:gd name="connsiteY28" fmla="*/ 524982 h 6858000"/>
              <a:gd name="connsiteX29" fmla="*/ 11767095 w 12192000"/>
              <a:gd name="connsiteY29" fmla="*/ 594002 h 6858000"/>
              <a:gd name="connsiteX30" fmla="*/ 11767371 w 12192000"/>
              <a:gd name="connsiteY30" fmla="*/ 595358 h 6858000"/>
              <a:gd name="connsiteX31" fmla="*/ 11767371 w 12192000"/>
              <a:gd name="connsiteY31" fmla="*/ 597171 h 6858000"/>
              <a:gd name="connsiteX32" fmla="*/ 11767371 w 12192000"/>
              <a:gd name="connsiteY32" fmla="*/ 611858 h 6858000"/>
              <a:gd name="connsiteX33" fmla="*/ 11767371 w 12192000"/>
              <a:gd name="connsiteY33" fmla="*/ 615325 h 6858000"/>
              <a:gd name="connsiteX34" fmla="*/ 11743949 w 12192000"/>
              <a:gd name="connsiteY34" fmla="*/ 639812 h 6858000"/>
              <a:gd name="connsiteX35" fmla="*/ 11507577 w 12192000"/>
              <a:gd name="connsiteY35" fmla="*/ 641481 h 6858000"/>
              <a:gd name="connsiteX36" fmla="*/ 11481926 w 12192000"/>
              <a:gd name="connsiteY36" fmla="*/ 615325 h 6858000"/>
              <a:gd name="connsiteX37" fmla="*/ 11481926 w 12192000"/>
              <a:gd name="connsiteY37" fmla="*/ 611858 h 6858000"/>
              <a:gd name="connsiteX38" fmla="*/ 11481926 w 12192000"/>
              <a:gd name="connsiteY38" fmla="*/ 609076 h 6858000"/>
              <a:gd name="connsiteX39" fmla="*/ 11481925 w 12192000"/>
              <a:gd name="connsiteY39" fmla="*/ 609076 h 6858000"/>
              <a:gd name="connsiteX40" fmla="*/ 11480355 w 12192000"/>
              <a:gd name="connsiteY40" fmla="*/ 524982 h 6858000"/>
              <a:gd name="connsiteX41" fmla="*/ 11479695 w 12192000"/>
              <a:gd name="connsiteY41" fmla="*/ 521721 h 6858000"/>
              <a:gd name="connsiteX42" fmla="*/ 11493942 w 12192000"/>
              <a:gd name="connsiteY42" fmla="*/ 500271 h 6858000"/>
              <a:gd name="connsiteX43" fmla="*/ 11501373 w 12192000"/>
              <a:gd name="connsiteY43" fmla="*/ 498774 h 6858000"/>
              <a:gd name="connsiteX44" fmla="*/ 11501349 w 12192000"/>
              <a:gd name="connsiteY44" fmla="*/ 498442 h 6858000"/>
              <a:gd name="connsiteX45" fmla="*/ 11528690 w 12192000"/>
              <a:gd name="connsiteY45" fmla="*/ 495886 h 6858000"/>
              <a:gd name="connsiteX46" fmla="*/ 11539181 w 12192000"/>
              <a:gd name="connsiteY46" fmla="*/ 495676 h 6858000"/>
              <a:gd name="connsiteX47" fmla="*/ 11539261 w 12192000"/>
              <a:gd name="connsiteY47" fmla="*/ 495660 h 6858000"/>
              <a:gd name="connsiteX48" fmla="*/ 11539327 w 12192000"/>
              <a:gd name="connsiteY48" fmla="*/ 495673 h 6858000"/>
              <a:gd name="connsiteX49" fmla="*/ 11539999 w 12192000"/>
              <a:gd name="connsiteY49" fmla="*/ 495659 h 6858000"/>
              <a:gd name="connsiteX50" fmla="*/ 11624370 w 12192000"/>
              <a:gd name="connsiteY50" fmla="*/ 349989 h 6858000"/>
              <a:gd name="connsiteX51" fmla="*/ 11412280 w 12192000"/>
              <a:gd name="connsiteY51" fmla="*/ 571943 h 6858000"/>
              <a:gd name="connsiteX52" fmla="*/ 11624370 w 12192000"/>
              <a:gd name="connsiteY52" fmla="*/ 793897 h 6858000"/>
              <a:gd name="connsiteX53" fmla="*/ 11836459 w 12192000"/>
              <a:gd name="connsiteY53" fmla="*/ 571943 h 6858000"/>
              <a:gd name="connsiteX54" fmla="*/ 11624370 w 12192000"/>
              <a:gd name="connsiteY54" fmla="*/ 349989 h 6858000"/>
              <a:gd name="connsiteX55" fmla="*/ 0 w 12192000"/>
              <a:gd name="connsiteY55" fmla="*/ 0 h 6858000"/>
              <a:gd name="connsiteX56" fmla="*/ 12192000 w 12192000"/>
              <a:gd name="connsiteY56" fmla="*/ 0 h 6858000"/>
              <a:gd name="connsiteX57" fmla="*/ 12192000 w 12192000"/>
              <a:gd name="connsiteY57" fmla="*/ 6858000 h 6858000"/>
              <a:gd name="connsiteX58" fmla="*/ 3267455 w 12192000"/>
              <a:gd name="connsiteY58" fmla="*/ 6858000 h 6858000"/>
              <a:gd name="connsiteX59" fmla="*/ 3267455 w 12192000"/>
              <a:gd name="connsiteY59" fmla="*/ 4035552 h 6858000"/>
              <a:gd name="connsiteX60" fmla="*/ 0 w 12192000"/>
              <a:gd name="connsiteY60" fmla="*/ 4035552 h 6858000"/>
              <a:gd name="connsiteX61" fmla="*/ 0 w 12192000"/>
              <a:gd name="connsiteY6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43039 w 12192000"/>
              <a:gd name="connsiteY11" fmla="*/ 564224 h 6858000"/>
              <a:gd name="connsiteX12" fmla="*/ 11699909 w 12192000"/>
              <a:gd name="connsiteY12" fmla="*/ 505208 h 6858000"/>
              <a:gd name="connsiteX13" fmla="*/ 11699909 w 12192000"/>
              <a:gd name="connsiteY13" fmla="*/ 505028 h 6858000"/>
              <a:gd name="connsiteX14" fmla="*/ 11699965 w 12192000"/>
              <a:gd name="connsiteY14" fmla="*/ 505028 h 6858000"/>
              <a:gd name="connsiteX15" fmla="*/ 11701544 w 12192000"/>
              <a:gd name="connsiteY15" fmla="*/ 499870 h 6858000"/>
              <a:gd name="connsiteX16" fmla="*/ 11705753 w 12192000"/>
              <a:gd name="connsiteY16" fmla="*/ 496410 h 6858000"/>
              <a:gd name="connsiteX17" fmla="*/ 11708720 w 12192000"/>
              <a:gd name="connsiteY17" fmla="*/ 495812 h 6858000"/>
              <a:gd name="connsiteX18" fmla="*/ 11708740 w 12192000"/>
              <a:gd name="connsiteY18" fmla="*/ 495659 h 6858000"/>
              <a:gd name="connsiteX19" fmla="*/ 11709412 w 12192000"/>
              <a:gd name="connsiteY19" fmla="*/ 495673 h 6858000"/>
              <a:gd name="connsiteX20" fmla="*/ 11709478 w 12192000"/>
              <a:gd name="connsiteY20" fmla="*/ 495660 h 6858000"/>
              <a:gd name="connsiteX21" fmla="*/ 11709558 w 12192000"/>
              <a:gd name="connsiteY21" fmla="*/ 495676 h 6858000"/>
              <a:gd name="connsiteX22" fmla="*/ 11720049 w 12192000"/>
              <a:gd name="connsiteY22" fmla="*/ 495886 h 6858000"/>
              <a:gd name="connsiteX23" fmla="*/ 11747390 w 12192000"/>
              <a:gd name="connsiteY23" fmla="*/ 498442 h 6858000"/>
              <a:gd name="connsiteX24" fmla="*/ 11747366 w 12192000"/>
              <a:gd name="connsiteY24" fmla="*/ 498774 h 6858000"/>
              <a:gd name="connsiteX25" fmla="*/ 11754797 w 12192000"/>
              <a:gd name="connsiteY25" fmla="*/ 500271 h 6858000"/>
              <a:gd name="connsiteX26" fmla="*/ 11769043 w 12192000"/>
              <a:gd name="connsiteY26" fmla="*/ 521721 h 6858000"/>
              <a:gd name="connsiteX27" fmla="*/ 11768383 w 12192000"/>
              <a:gd name="connsiteY27" fmla="*/ 524982 h 6858000"/>
              <a:gd name="connsiteX28" fmla="*/ 11767095 w 12192000"/>
              <a:gd name="connsiteY28" fmla="*/ 594002 h 6858000"/>
              <a:gd name="connsiteX29" fmla="*/ 11767371 w 12192000"/>
              <a:gd name="connsiteY29" fmla="*/ 595358 h 6858000"/>
              <a:gd name="connsiteX30" fmla="*/ 11767371 w 12192000"/>
              <a:gd name="connsiteY30" fmla="*/ 597171 h 6858000"/>
              <a:gd name="connsiteX31" fmla="*/ 11767371 w 12192000"/>
              <a:gd name="connsiteY31" fmla="*/ 611858 h 6858000"/>
              <a:gd name="connsiteX32" fmla="*/ 11767371 w 12192000"/>
              <a:gd name="connsiteY32" fmla="*/ 615325 h 6858000"/>
              <a:gd name="connsiteX33" fmla="*/ 11743949 w 12192000"/>
              <a:gd name="connsiteY33" fmla="*/ 639812 h 6858000"/>
              <a:gd name="connsiteX34" fmla="*/ 11507577 w 12192000"/>
              <a:gd name="connsiteY34" fmla="*/ 641481 h 6858000"/>
              <a:gd name="connsiteX35" fmla="*/ 11481926 w 12192000"/>
              <a:gd name="connsiteY35" fmla="*/ 615325 h 6858000"/>
              <a:gd name="connsiteX36" fmla="*/ 11481926 w 12192000"/>
              <a:gd name="connsiteY36" fmla="*/ 611858 h 6858000"/>
              <a:gd name="connsiteX37" fmla="*/ 11481926 w 12192000"/>
              <a:gd name="connsiteY37" fmla="*/ 609076 h 6858000"/>
              <a:gd name="connsiteX38" fmla="*/ 11481925 w 12192000"/>
              <a:gd name="connsiteY38" fmla="*/ 609076 h 6858000"/>
              <a:gd name="connsiteX39" fmla="*/ 11480355 w 12192000"/>
              <a:gd name="connsiteY39" fmla="*/ 524982 h 6858000"/>
              <a:gd name="connsiteX40" fmla="*/ 11479695 w 12192000"/>
              <a:gd name="connsiteY40" fmla="*/ 521721 h 6858000"/>
              <a:gd name="connsiteX41" fmla="*/ 11493942 w 12192000"/>
              <a:gd name="connsiteY41" fmla="*/ 500271 h 6858000"/>
              <a:gd name="connsiteX42" fmla="*/ 11501373 w 12192000"/>
              <a:gd name="connsiteY42" fmla="*/ 498774 h 6858000"/>
              <a:gd name="connsiteX43" fmla="*/ 11501349 w 12192000"/>
              <a:gd name="connsiteY43" fmla="*/ 498442 h 6858000"/>
              <a:gd name="connsiteX44" fmla="*/ 11528690 w 12192000"/>
              <a:gd name="connsiteY44" fmla="*/ 495886 h 6858000"/>
              <a:gd name="connsiteX45" fmla="*/ 11539181 w 12192000"/>
              <a:gd name="connsiteY45" fmla="*/ 495676 h 6858000"/>
              <a:gd name="connsiteX46" fmla="*/ 11539261 w 12192000"/>
              <a:gd name="connsiteY46" fmla="*/ 495660 h 6858000"/>
              <a:gd name="connsiteX47" fmla="*/ 11539327 w 12192000"/>
              <a:gd name="connsiteY47" fmla="*/ 495673 h 6858000"/>
              <a:gd name="connsiteX48" fmla="*/ 11539999 w 12192000"/>
              <a:gd name="connsiteY48" fmla="*/ 495659 h 6858000"/>
              <a:gd name="connsiteX49" fmla="*/ 11624370 w 12192000"/>
              <a:gd name="connsiteY49" fmla="*/ 349989 h 6858000"/>
              <a:gd name="connsiteX50" fmla="*/ 11412280 w 12192000"/>
              <a:gd name="connsiteY50" fmla="*/ 571943 h 6858000"/>
              <a:gd name="connsiteX51" fmla="*/ 11624370 w 12192000"/>
              <a:gd name="connsiteY51" fmla="*/ 793897 h 6858000"/>
              <a:gd name="connsiteX52" fmla="*/ 11836459 w 12192000"/>
              <a:gd name="connsiteY52" fmla="*/ 571943 h 6858000"/>
              <a:gd name="connsiteX53" fmla="*/ 11624370 w 12192000"/>
              <a:gd name="connsiteY53" fmla="*/ 349989 h 6858000"/>
              <a:gd name="connsiteX54" fmla="*/ 0 w 12192000"/>
              <a:gd name="connsiteY54" fmla="*/ 0 h 6858000"/>
              <a:gd name="connsiteX55" fmla="*/ 12192000 w 12192000"/>
              <a:gd name="connsiteY55" fmla="*/ 0 h 6858000"/>
              <a:gd name="connsiteX56" fmla="*/ 12192000 w 12192000"/>
              <a:gd name="connsiteY56" fmla="*/ 6858000 h 6858000"/>
              <a:gd name="connsiteX57" fmla="*/ 3267455 w 12192000"/>
              <a:gd name="connsiteY57" fmla="*/ 6858000 h 6858000"/>
              <a:gd name="connsiteX58" fmla="*/ 3267455 w 12192000"/>
              <a:gd name="connsiteY58" fmla="*/ 4035552 h 6858000"/>
              <a:gd name="connsiteX59" fmla="*/ 0 w 12192000"/>
              <a:gd name="connsiteY59" fmla="*/ 4035552 h 6858000"/>
              <a:gd name="connsiteX60" fmla="*/ 0 w 12192000"/>
              <a:gd name="connsiteY6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8383 w 12192000"/>
              <a:gd name="connsiteY26" fmla="*/ 524982 h 6858000"/>
              <a:gd name="connsiteX27" fmla="*/ 11767095 w 12192000"/>
              <a:gd name="connsiteY27" fmla="*/ 594002 h 6858000"/>
              <a:gd name="connsiteX28" fmla="*/ 11767371 w 12192000"/>
              <a:gd name="connsiteY28" fmla="*/ 595358 h 6858000"/>
              <a:gd name="connsiteX29" fmla="*/ 11767371 w 12192000"/>
              <a:gd name="connsiteY29" fmla="*/ 597171 h 6858000"/>
              <a:gd name="connsiteX30" fmla="*/ 11767371 w 12192000"/>
              <a:gd name="connsiteY30" fmla="*/ 611858 h 6858000"/>
              <a:gd name="connsiteX31" fmla="*/ 11767371 w 12192000"/>
              <a:gd name="connsiteY31" fmla="*/ 615325 h 6858000"/>
              <a:gd name="connsiteX32" fmla="*/ 11743949 w 12192000"/>
              <a:gd name="connsiteY32" fmla="*/ 639812 h 6858000"/>
              <a:gd name="connsiteX33" fmla="*/ 11507577 w 12192000"/>
              <a:gd name="connsiteY33" fmla="*/ 641481 h 6858000"/>
              <a:gd name="connsiteX34" fmla="*/ 11481926 w 12192000"/>
              <a:gd name="connsiteY34" fmla="*/ 615325 h 6858000"/>
              <a:gd name="connsiteX35" fmla="*/ 11481926 w 12192000"/>
              <a:gd name="connsiteY35" fmla="*/ 611858 h 6858000"/>
              <a:gd name="connsiteX36" fmla="*/ 11481926 w 12192000"/>
              <a:gd name="connsiteY36" fmla="*/ 609076 h 6858000"/>
              <a:gd name="connsiteX37" fmla="*/ 11481925 w 12192000"/>
              <a:gd name="connsiteY37" fmla="*/ 609076 h 6858000"/>
              <a:gd name="connsiteX38" fmla="*/ 11480355 w 12192000"/>
              <a:gd name="connsiteY38" fmla="*/ 524982 h 6858000"/>
              <a:gd name="connsiteX39" fmla="*/ 11479695 w 12192000"/>
              <a:gd name="connsiteY39" fmla="*/ 521721 h 6858000"/>
              <a:gd name="connsiteX40" fmla="*/ 11493942 w 12192000"/>
              <a:gd name="connsiteY40" fmla="*/ 500271 h 6858000"/>
              <a:gd name="connsiteX41" fmla="*/ 11501373 w 12192000"/>
              <a:gd name="connsiteY41" fmla="*/ 498774 h 6858000"/>
              <a:gd name="connsiteX42" fmla="*/ 11501349 w 12192000"/>
              <a:gd name="connsiteY42" fmla="*/ 498442 h 6858000"/>
              <a:gd name="connsiteX43" fmla="*/ 11528690 w 12192000"/>
              <a:gd name="connsiteY43" fmla="*/ 495886 h 6858000"/>
              <a:gd name="connsiteX44" fmla="*/ 11539181 w 12192000"/>
              <a:gd name="connsiteY44" fmla="*/ 495676 h 6858000"/>
              <a:gd name="connsiteX45" fmla="*/ 11539261 w 12192000"/>
              <a:gd name="connsiteY45" fmla="*/ 495660 h 6858000"/>
              <a:gd name="connsiteX46" fmla="*/ 11539327 w 12192000"/>
              <a:gd name="connsiteY46" fmla="*/ 495673 h 6858000"/>
              <a:gd name="connsiteX47" fmla="*/ 11539999 w 12192000"/>
              <a:gd name="connsiteY47" fmla="*/ 495659 h 6858000"/>
              <a:gd name="connsiteX48" fmla="*/ 11624370 w 12192000"/>
              <a:gd name="connsiteY48" fmla="*/ 349989 h 6858000"/>
              <a:gd name="connsiteX49" fmla="*/ 11412280 w 12192000"/>
              <a:gd name="connsiteY49" fmla="*/ 571943 h 6858000"/>
              <a:gd name="connsiteX50" fmla="*/ 11624370 w 12192000"/>
              <a:gd name="connsiteY50" fmla="*/ 793897 h 6858000"/>
              <a:gd name="connsiteX51" fmla="*/ 11836459 w 12192000"/>
              <a:gd name="connsiteY51" fmla="*/ 571943 h 6858000"/>
              <a:gd name="connsiteX52" fmla="*/ 11624370 w 12192000"/>
              <a:gd name="connsiteY52" fmla="*/ 349989 h 6858000"/>
              <a:gd name="connsiteX53" fmla="*/ 0 w 12192000"/>
              <a:gd name="connsiteY53" fmla="*/ 0 h 6858000"/>
              <a:gd name="connsiteX54" fmla="*/ 12192000 w 12192000"/>
              <a:gd name="connsiteY54" fmla="*/ 0 h 6858000"/>
              <a:gd name="connsiteX55" fmla="*/ 12192000 w 12192000"/>
              <a:gd name="connsiteY55" fmla="*/ 6858000 h 6858000"/>
              <a:gd name="connsiteX56" fmla="*/ 3267455 w 12192000"/>
              <a:gd name="connsiteY56" fmla="*/ 6858000 h 6858000"/>
              <a:gd name="connsiteX57" fmla="*/ 3267455 w 12192000"/>
              <a:gd name="connsiteY57" fmla="*/ 4035552 h 6858000"/>
              <a:gd name="connsiteX58" fmla="*/ 0 w 12192000"/>
              <a:gd name="connsiteY58" fmla="*/ 4035552 h 6858000"/>
              <a:gd name="connsiteX59" fmla="*/ 0 w 12192000"/>
              <a:gd name="connsiteY5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9043 w 12192000"/>
              <a:gd name="connsiteY25" fmla="*/ 521721 h 6858000"/>
              <a:gd name="connsiteX26" fmla="*/ 11767095 w 12192000"/>
              <a:gd name="connsiteY26" fmla="*/ 594002 h 6858000"/>
              <a:gd name="connsiteX27" fmla="*/ 11767371 w 12192000"/>
              <a:gd name="connsiteY27" fmla="*/ 595358 h 6858000"/>
              <a:gd name="connsiteX28" fmla="*/ 11767371 w 12192000"/>
              <a:gd name="connsiteY28" fmla="*/ 597171 h 6858000"/>
              <a:gd name="connsiteX29" fmla="*/ 11767371 w 12192000"/>
              <a:gd name="connsiteY29" fmla="*/ 611858 h 6858000"/>
              <a:gd name="connsiteX30" fmla="*/ 11767371 w 12192000"/>
              <a:gd name="connsiteY30" fmla="*/ 615325 h 6858000"/>
              <a:gd name="connsiteX31" fmla="*/ 11743949 w 12192000"/>
              <a:gd name="connsiteY31" fmla="*/ 639812 h 6858000"/>
              <a:gd name="connsiteX32" fmla="*/ 11507577 w 12192000"/>
              <a:gd name="connsiteY32" fmla="*/ 641481 h 6858000"/>
              <a:gd name="connsiteX33" fmla="*/ 11481926 w 12192000"/>
              <a:gd name="connsiteY33" fmla="*/ 615325 h 6858000"/>
              <a:gd name="connsiteX34" fmla="*/ 11481926 w 12192000"/>
              <a:gd name="connsiteY34" fmla="*/ 611858 h 6858000"/>
              <a:gd name="connsiteX35" fmla="*/ 11481926 w 12192000"/>
              <a:gd name="connsiteY35" fmla="*/ 609076 h 6858000"/>
              <a:gd name="connsiteX36" fmla="*/ 11481925 w 12192000"/>
              <a:gd name="connsiteY36" fmla="*/ 609076 h 6858000"/>
              <a:gd name="connsiteX37" fmla="*/ 11480355 w 12192000"/>
              <a:gd name="connsiteY37" fmla="*/ 524982 h 6858000"/>
              <a:gd name="connsiteX38" fmla="*/ 11479695 w 12192000"/>
              <a:gd name="connsiteY38" fmla="*/ 521721 h 6858000"/>
              <a:gd name="connsiteX39" fmla="*/ 11493942 w 12192000"/>
              <a:gd name="connsiteY39" fmla="*/ 500271 h 6858000"/>
              <a:gd name="connsiteX40" fmla="*/ 11501373 w 12192000"/>
              <a:gd name="connsiteY40" fmla="*/ 498774 h 6858000"/>
              <a:gd name="connsiteX41" fmla="*/ 11501349 w 12192000"/>
              <a:gd name="connsiteY41" fmla="*/ 498442 h 6858000"/>
              <a:gd name="connsiteX42" fmla="*/ 11528690 w 12192000"/>
              <a:gd name="connsiteY42" fmla="*/ 495886 h 6858000"/>
              <a:gd name="connsiteX43" fmla="*/ 11539181 w 12192000"/>
              <a:gd name="connsiteY43" fmla="*/ 495676 h 6858000"/>
              <a:gd name="connsiteX44" fmla="*/ 11539261 w 12192000"/>
              <a:gd name="connsiteY44" fmla="*/ 495660 h 6858000"/>
              <a:gd name="connsiteX45" fmla="*/ 11539327 w 12192000"/>
              <a:gd name="connsiteY45" fmla="*/ 495673 h 6858000"/>
              <a:gd name="connsiteX46" fmla="*/ 11539999 w 12192000"/>
              <a:gd name="connsiteY46" fmla="*/ 495659 h 6858000"/>
              <a:gd name="connsiteX47" fmla="*/ 11624370 w 12192000"/>
              <a:gd name="connsiteY47" fmla="*/ 349989 h 6858000"/>
              <a:gd name="connsiteX48" fmla="*/ 11412280 w 12192000"/>
              <a:gd name="connsiteY48" fmla="*/ 571943 h 6858000"/>
              <a:gd name="connsiteX49" fmla="*/ 11624370 w 12192000"/>
              <a:gd name="connsiteY49" fmla="*/ 793897 h 6858000"/>
              <a:gd name="connsiteX50" fmla="*/ 11836459 w 12192000"/>
              <a:gd name="connsiteY50" fmla="*/ 571943 h 6858000"/>
              <a:gd name="connsiteX51" fmla="*/ 11624370 w 12192000"/>
              <a:gd name="connsiteY51" fmla="*/ 349989 h 6858000"/>
              <a:gd name="connsiteX52" fmla="*/ 0 w 12192000"/>
              <a:gd name="connsiteY52" fmla="*/ 0 h 6858000"/>
              <a:gd name="connsiteX53" fmla="*/ 12192000 w 12192000"/>
              <a:gd name="connsiteY53" fmla="*/ 0 h 6858000"/>
              <a:gd name="connsiteX54" fmla="*/ 12192000 w 12192000"/>
              <a:gd name="connsiteY54" fmla="*/ 6858000 h 6858000"/>
              <a:gd name="connsiteX55" fmla="*/ 3267455 w 12192000"/>
              <a:gd name="connsiteY55" fmla="*/ 6858000 h 6858000"/>
              <a:gd name="connsiteX56" fmla="*/ 3267455 w 12192000"/>
              <a:gd name="connsiteY56" fmla="*/ 4035552 h 6858000"/>
              <a:gd name="connsiteX57" fmla="*/ 0 w 12192000"/>
              <a:gd name="connsiteY57" fmla="*/ 4035552 h 6858000"/>
              <a:gd name="connsiteX58" fmla="*/ 0 w 12192000"/>
              <a:gd name="connsiteY5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54797 w 12192000"/>
              <a:gd name="connsiteY24" fmla="*/ 500271 h 6858000"/>
              <a:gd name="connsiteX25" fmla="*/ 11767095 w 12192000"/>
              <a:gd name="connsiteY25" fmla="*/ 594002 h 6858000"/>
              <a:gd name="connsiteX26" fmla="*/ 11767371 w 12192000"/>
              <a:gd name="connsiteY26" fmla="*/ 595358 h 6858000"/>
              <a:gd name="connsiteX27" fmla="*/ 11767371 w 12192000"/>
              <a:gd name="connsiteY27" fmla="*/ 597171 h 6858000"/>
              <a:gd name="connsiteX28" fmla="*/ 11767371 w 12192000"/>
              <a:gd name="connsiteY28" fmla="*/ 611858 h 6858000"/>
              <a:gd name="connsiteX29" fmla="*/ 11767371 w 12192000"/>
              <a:gd name="connsiteY29" fmla="*/ 615325 h 6858000"/>
              <a:gd name="connsiteX30" fmla="*/ 11743949 w 12192000"/>
              <a:gd name="connsiteY30" fmla="*/ 639812 h 6858000"/>
              <a:gd name="connsiteX31" fmla="*/ 11507577 w 12192000"/>
              <a:gd name="connsiteY31" fmla="*/ 641481 h 6858000"/>
              <a:gd name="connsiteX32" fmla="*/ 11481926 w 12192000"/>
              <a:gd name="connsiteY32" fmla="*/ 615325 h 6858000"/>
              <a:gd name="connsiteX33" fmla="*/ 11481926 w 12192000"/>
              <a:gd name="connsiteY33" fmla="*/ 611858 h 6858000"/>
              <a:gd name="connsiteX34" fmla="*/ 11481926 w 12192000"/>
              <a:gd name="connsiteY34" fmla="*/ 609076 h 6858000"/>
              <a:gd name="connsiteX35" fmla="*/ 11481925 w 12192000"/>
              <a:gd name="connsiteY35" fmla="*/ 609076 h 6858000"/>
              <a:gd name="connsiteX36" fmla="*/ 11480355 w 12192000"/>
              <a:gd name="connsiteY36" fmla="*/ 524982 h 6858000"/>
              <a:gd name="connsiteX37" fmla="*/ 11479695 w 12192000"/>
              <a:gd name="connsiteY37" fmla="*/ 521721 h 6858000"/>
              <a:gd name="connsiteX38" fmla="*/ 11493942 w 12192000"/>
              <a:gd name="connsiteY38" fmla="*/ 500271 h 6858000"/>
              <a:gd name="connsiteX39" fmla="*/ 11501373 w 12192000"/>
              <a:gd name="connsiteY39" fmla="*/ 498774 h 6858000"/>
              <a:gd name="connsiteX40" fmla="*/ 11501349 w 12192000"/>
              <a:gd name="connsiteY40" fmla="*/ 498442 h 6858000"/>
              <a:gd name="connsiteX41" fmla="*/ 11528690 w 12192000"/>
              <a:gd name="connsiteY41" fmla="*/ 495886 h 6858000"/>
              <a:gd name="connsiteX42" fmla="*/ 11539181 w 12192000"/>
              <a:gd name="connsiteY42" fmla="*/ 495676 h 6858000"/>
              <a:gd name="connsiteX43" fmla="*/ 11539261 w 12192000"/>
              <a:gd name="connsiteY43" fmla="*/ 495660 h 6858000"/>
              <a:gd name="connsiteX44" fmla="*/ 11539327 w 12192000"/>
              <a:gd name="connsiteY44" fmla="*/ 495673 h 6858000"/>
              <a:gd name="connsiteX45" fmla="*/ 11539999 w 12192000"/>
              <a:gd name="connsiteY45" fmla="*/ 495659 h 6858000"/>
              <a:gd name="connsiteX46" fmla="*/ 11624370 w 12192000"/>
              <a:gd name="connsiteY46" fmla="*/ 349989 h 6858000"/>
              <a:gd name="connsiteX47" fmla="*/ 11412280 w 12192000"/>
              <a:gd name="connsiteY47" fmla="*/ 571943 h 6858000"/>
              <a:gd name="connsiteX48" fmla="*/ 11624370 w 12192000"/>
              <a:gd name="connsiteY48" fmla="*/ 793897 h 6858000"/>
              <a:gd name="connsiteX49" fmla="*/ 11836459 w 12192000"/>
              <a:gd name="connsiteY49" fmla="*/ 571943 h 6858000"/>
              <a:gd name="connsiteX50" fmla="*/ 11624370 w 12192000"/>
              <a:gd name="connsiteY50" fmla="*/ 349989 h 6858000"/>
              <a:gd name="connsiteX51" fmla="*/ 0 w 12192000"/>
              <a:gd name="connsiteY51" fmla="*/ 0 h 6858000"/>
              <a:gd name="connsiteX52" fmla="*/ 12192000 w 12192000"/>
              <a:gd name="connsiteY52" fmla="*/ 0 h 6858000"/>
              <a:gd name="connsiteX53" fmla="*/ 12192000 w 12192000"/>
              <a:gd name="connsiteY53" fmla="*/ 6858000 h 6858000"/>
              <a:gd name="connsiteX54" fmla="*/ 3267455 w 12192000"/>
              <a:gd name="connsiteY54" fmla="*/ 6858000 h 6858000"/>
              <a:gd name="connsiteX55" fmla="*/ 3267455 w 12192000"/>
              <a:gd name="connsiteY55" fmla="*/ 4035552 h 6858000"/>
              <a:gd name="connsiteX56" fmla="*/ 0 w 12192000"/>
              <a:gd name="connsiteY56" fmla="*/ 4035552 h 6858000"/>
              <a:gd name="connsiteX57" fmla="*/ 0 w 12192000"/>
              <a:gd name="connsiteY5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47366 w 12192000"/>
              <a:gd name="connsiteY23" fmla="*/ 498774 h 6858000"/>
              <a:gd name="connsiteX24" fmla="*/ 11767095 w 12192000"/>
              <a:gd name="connsiteY24" fmla="*/ 594002 h 6858000"/>
              <a:gd name="connsiteX25" fmla="*/ 11767371 w 12192000"/>
              <a:gd name="connsiteY25" fmla="*/ 595358 h 6858000"/>
              <a:gd name="connsiteX26" fmla="*/ 11767371 w 12192000"/>
              <a:gd name="connsiteY26" fmla="*/ 597171 h 6858000"/>
              <a:gd name="connsiteX27" fmla="*/ 11767371 w 12192000"/>
              <a:gd name="connsiteY27" fmla="*/ 611858 h 6858000"/>
              <a:gd name="connsiteX28" fmla="*/ 11767371 w 12192000"/>
              <a:gd name="connsiteY28" fmla="*/ 615325 h 6858000"/>
              <a:gd name="connsiteX29" fmla="*/ 11743949 w 12192000"/>
              <a:gd name="connsiteY29" fmla="*/ 639812 h 6858000"/>
              <a:gd name="connsiteX30" fmla="*/ 11507577 w 12192000"/>
              <a:gd name="connsiteY30" fmla="*/ 641481 h 6858000"/>
              <a:gd name="connsiteX31" fmla="*/ 11481926 w 12192000"/>
              <a:gd name="connsiteY31" fmla="*/ 615325 h 6858000"/>
              <a:gd name="connsiteX32" fmla="*/ 11481926 w 12192000"/>
              <a:gd name="connsiteY32" fmla="*/ 611858 h 6858000"/>
              <a:gd name="connsiteX33" fmla="*/ 11481926 w 12192000"/>
              <a:gd name="connsiteY33" fmla="*/ 609076 h 6858000"/>
              <a:gd name="connsiteX34" fmla="*/ 11481925 w 12192000"/>
              <a:gd name="connsiteY34" fmla="*/ 609076 h 6858000"/>
              <a:gd name="connsiteX35" fmla="*/ 11480355 w 12192000"/>
              <a:gd name="connsiteY35" fmla="*/ 524982 h 6858000"/>
              <a:gd name="connsiteX36" fmla="*/ 11479695 w 12192000"/>
              <a:gd name="connsiteY36" fmla="*/ 521721 h 6858000"/>
              <a:gd name="connsiteX37" fmla="*/ 11493942 w 12192000"/>
              <a:gd name="connsiteY37" fmla="*/ 500271 h 6858000"/>
              <a:gd name="connsiteX38" fmla="*/ 11501373 w 12192000"/>
              <a:gd name="connsiteY38" fmla="*/ 498774 h 6858000"/>
              <a:gd name="connsiteX39" fmla="*/ 11501349 w 12192000"/>
              <a:gd name="connsiteY39" fmla="*/ 498442 h 6858000"/>
              <a:gd name="connsiteX40" fmla="*/ 11528690 w 12192000"/>
              <a:gd name="connsiteY40" fmla="*/ 495886 h 6858000"/>
              <a:gd name="connsiteX41" fmla="*/ 11539181 w 12192000"/>
              <a:gd name="connsiteY41" fmla="*/ 495676 h 6858000"/>
              <a:gd name="connsiteX42" fmla="*/ 11539261 w 12192000"/>
              <a:gd name="connsiteY42" fmla="*/ 495660 h 6858000"/>
              <a:gd name="connsiteX43" fmla="*/ 11539327 w 12192000"/>
              <a:gd name="connsiteY43" fmla="*/ 495673 h 6858000"/>
              <a:gd name="connsiteX44" fmla="*/ 11539999 w 12192000"/>
              <a:gd name="connsiteY44" fmla="*/ 495659 h 6858000"/>
              <a:gd name="connsiteX45" fmla="*/ 11624370 w 12192000"/>
              <a:gd name="connsiteY45" fmla="*/ 349989 h 6858000"/>
              <a:gd name="connsiteX46" fmla="*/ 11412280 w 12192000"/>
              <a:gd name="connsiteY46" fmla="*/ 571943 h 6858000"/>
              <a:gd name="connsiteX47" fmla="*/ 11624370 w 12192000"/>
              <a:gd name="connsiteY47" fmla="*/ 793897 h 6858000"/>
              <a:gd name="connsiteX48" fmla="*/ 11836459 w 12192000"/>
              <a:gd name="connsiteY48" fmla="*/ 571943 h 6858000"/>
              <a:gd name="connsiteX49" fmla="*/ 11624370 w 12192000"/>
              <a:gd name="connsiteY49" fmla="*/ 349989 h 6858000"/>
              <a:gd name="connsiteX50" fmla="*/ 0 w 12192000"/>
              <a:gd name="connsiteY50" fmla="*/ 0 h 6858000"/>
              <a:gd name="connsiteX51" fmla="*/ 12192000 w 12192000"/>
              <a:gd name="connsiteY51" fmla="*/ 0 h 6858000"/>
              <a:gd name="connsiteX52" fmla="*/ 12192000 w 12192000"/>
              <a:gd name="connsiteY52" fmla="*/ 6858000 h 6858000"/>
              <a:gd name="connsiteX53" fmla="*/ 3267455 w 12192000"/>
              <a:gd name="connsiteY53" fmla="*/ 6858000 h 6858000"/>
              <a:gd name="connsiteX54" fmla="*/ 3267455 w 12192000"/>
              <a:gd name="connsiteY54" fmla="*/ 4035552 h 6858000"/>
              <a:gd name="connsiteX55" fmla="*/ 0 w 12192000"/>
              <a:gd name="connsiteY55" fmla="*/ 4035552 h 6858000"/>
              <a:gd name="connsiteX56" fmla="*/ 0 w 12192000"/>
              <a:gd name="connsiteY5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47390 w 12192000"/>
              <a:gd name="connsiteY22" fmla="*/ 498442 h 6858000"/>
              <a:gd name="connsiteX23" fmla="*/ 11767095 w 12192000"/>
              <a:gd name="connsiteY23" fmla="*/ 594002 h 6858000"/>
              <a:gd name="connsiteX24" fmla="*/ 11767371 w 12192000"/>
              <a:gd name="connsiteY24" fmla="*/ 595358 h 6858000"/>
              <a:gd name="connsiteX25" fmla="*/ 11767371 w 12192000"/>
              <a:gd name="connsiteY25" fmla="*/ 597171 h 6858000"/>
              <a:gd name="connsiteX26" fmla="*/ 11767371 w 12192000"/>
              <a:gd name="connsiteY26" fmla="*/ 611858 h 6858000"/>
              <a:gd name="connsiteX27" fmla="*/ 11767371 w 12192000"/>
              <a:gd name="connsiteY27" fmla="*/ 615325 h 6858000"/>
              <a:gd name="connsiteX28" fmla="*/ 11743949 w 12192000"/>
              <a:gd name="connsiteY28" fmla="*/ 639812 h 6858000"/>
              <a:gd name="connsiteX29" fmla="*/ 11507577 w 12192000"/>
              <a:gd name="connsiteY29" fmla="*/ 641481 h 6858000"/>
              <a:gd name="connsiteX30" fmla="*/ 11481926 w 12192000"/>
              <a:gd name="connsiteY30" fmla="*/ 615325 h 6858000"/>
              <a:gd name="connsiteX31" fmla="*/ 11481926 w 12192000"/>
              <a:gd name="connsiteY31" fmla="*/ 611858 h 6858000"/>
              <a:gd name="connsiteX32" fmla="*/ 11481926 w 12192000"/>
              <a:gd name="connsiteY32" fmla="*/ 609076 h 6858000"/>
              <a:gd name="connsiteX33" fmla="*/ 11481925 w 12192000"/>
              <a:gd name="connsiteY33" fmla="*/ 609076 h 6858000"/>
              <a:gd name="connsiteX34" fmla="*/ 11480355 w 12192000"/>
              <a:gd name="connsiteY34" fmla="*/ 524982 h 6858000"/>
              <a:gd name="connsiteX35" fmla="*/ 11479695 w 12192000"/>
              <a:gd name="connsiteY35" fmla="*/ 521721 h 6858000"/>
              <a:gd name="connsiteX36" fmla="*/ 11493942 w 12192000"/>
              <a:gd name="connsiteY36" fmla="*/ 500271 h 6858000"/>
              <a:gd name="connsiteX37" fmla="*/ 11501373 w 12192000"/>
              <a:gd name="connsiteY37" fmla="*/ 498774 h 6858000"/>
              <a:gd name="connsiteX38" fmla="*/ 11501349 w 12192000"/>
              <a:gd name="connsiteY38" fmla="*/ 498442 h 6858000"/>
              <a:gd name="connsiteX39" fmla="*/ 11528690 w 12192000"/>
              <a:gd name="connsiteY39" fmla="*/ 495886 h 6858000"/>
              <a:gd name="connsiteX40" fmla="*/ 11539181 w 12192000"/>
              <a:gd name="connsiteY40" fmla="*/ 495676 h 6858000"/>
              <a:gd name="connsiteX41" fmla="*/ 11539261 w 12192000"/>
              <a:gd name="connsiteY41" fmla="*/ 495660 h 6858000"/>
              <a:gd name="connsiteX42" fmla="*/ 11539327 w 12192000"/>
              <a:gd name="connsiteY42" fmla="*/ 495673 h 6858000"/>
              <a:gd name="connsiteX43" fmla="*/ 11539999 w 12192000"/>
              <a:gd name="connsiteY43" fmla="*/ 495659 h 6858000"/>
              <a:gd name="connsiteX44" fmla="*/ 11624370 w 12192000"/>
              <a:gd name="connsiteY44" fmla="*/ 349989 h 6858000"/>
              <a:gd name="connsiteX45" fmla="*/ 11412280 w 12192000"/>
              <a:gd name="connsiteY45" fmla="*/ 571943 h 6858000"/>
              <a:gd name="connsiteX46" fmla="*/ 11624370 w 12192000"/>
              <a:gd name="connsiteY46" fmla="*/ 793897 h 6858000"/>
              <a:gd name="connsiteX47" fmla="*/ 11836459 w 12192000"/>
              <a:gd name="connsiteY47" fmla="*/ 571943 h 6858000"/>
              <a:gd name="connsiteX48" fmla="*/ 11624370 w 12192000"/>
              <a:gd name="connsiteY48" fmla="*/ 349989 h 6858000"/>
              <a:gd name="connsiteX49" fmla="*/ 0 w 12192000"/>
              <a:gd name="connsiteY49" fmla="*/ 0 h 6858000"/>
              <a:gd name="connsiteX50" fmla="*/ 12192000 w 12192000"/>
              <a:gd name="connsiteY50" fmla="*/ 0 h 6858000"/>
              <a:gd name="connsiteX51" fmla="*/ 12192000 w 12192000"/>
              <a:gd name="connsiteY51" fmla="*/ 6858000 h 6858000"/>
              <a:gd name="connsiteX52" fmla="*/ 3267455 w 12192000"/>
              <a:gd name="connsiteY52" fmla="*/ 6858000 h 6858000"/>
              <a:gd name="connsiteX53" fmla="*/ 3267455 w 12192000"/>
              <a:gd name="connsiteY53" fmla="*/ 4035552 h 6858000"/>
              <a:gd name="connsiteX54" fmla="*/ 0 w 12192000"/>
              <a:gd name="connsiteY54" fmla="*/ 4035552 h 6858000"/>
              <a:gd name="connsiteX55" fmla="*/ 0 w 12192000"/>
              <a:gd name="connsiteY5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20049 w 12192000"/>
              <a:gd name="connsiteY21" fmla="*/ 495886 h 6858000"/>
              <a:gd name="connsiteX22" fmla="*/ 11767095 w 12192000"/>
              <a:gd name="connsiteY22" fmla="*/ 594002 h 6858000"/>
              <a:gd name="connsiteX23" fmla="*/ 11767371 w 12192000"/>
              <a:gd name="connsiteY23" fmla="*/ 595358 h 6858000"/>
              <a:gd name="connsiteX24" fmla="*/ 11767371 w 12192000"/>
              <a:gd name="connsiteY24" fmla="*/ 597171 h 6858000"/>
              <a:gd name="connsiteX25" fmla="*/ 11767371 w 12192000"/>
              <a:gd name="connsiteY25" fmla="*/ 611858 h 6858000"/>
              <a:gd name="connsiteX26" fmla="*/ 11767371 w 12192000"/>
              <a:gd name="connsiteY26" fmla="*/ 615325 h 6858000"/>
              <a:gd name="connsiteX27" fmla="*/ 11743949 w 12192000"/>
              <a:gd name="connsiteY27" fmla="*/ 639812 h 6858000"/>
              <a:gd name="connsiteX28" fmla="*/ 11507577 w 12192000"/>
              <a:gd name="connsiteY28" fmla="*/ 641481 h 6858000"/>
              <a:gd name="connsiteX29" fmla="*/ 11481926 w 12192000"/>
              <a:gd name="connsiteY29" fmla="*/ 615325 h 6858000"/>
              <a:gd name="connsiteX30" fmla="*/ 11481926 w 12192000"/>
              <a:gd name="connsiteY30" fmla="*/ 611858 h 6858000"/>
              <a:gd name="connsiteX31" fmla="*/ 11481926 w 12192000"/>
              <a:gd name="connsiteY31" fmla="*/ 609076 h 6858000"/>
              <a:gd name="connsiteX32" fmla="*/ 11481925 w 12192000"/>
              <a:gd name="connsiteY32" fmla="*/ 609076 h 6858000"/>
              <a:gd name="connsiteX33" fmla="*/ 11480355 w 12192000"/>
              <a:gd name="connsiteY33" fmla="*/ 524982 h 6858000"/>
              <a:gd name="connsiteX34" fmla="*/ 11479695 w 12192000"/>
              <a:gd name="connsiteY34" fmla="*/ 521721 h 6858000"/>
              <a:gd name="connsiteX35" fmla="*/ 11493942 w 12192000"/>
              <a:gd name="connsiteY35" fmla="*/ 500271 h 6858000"/>
              <a:gd name="connsiteX36" fmla="*/ 11501373 w 12192000"/>
              <a:gd name="connsiteY36" fmla="*/ 498774 h 6858000"/>
              <a:gd name="connsiteX37" fmla="*/ 11501349 w 12192000"/>
              <a:gd name="connsiteY37" fmla="*/ 498442 h 6858000"/>
              <a:gd name="connsiteX38" fmla="*/ 11528690 w 12192000"/>
              <a:gd name="connsiteY38" fmla="*/ 495886 h 6858000"/>
              <a:gd name="connsiteX39" fmla="*/ 11539181 w 12192000"/>
              <a:gd name="connsiteY39" fmla="*/ 495676 h 6858000"/>
              <a:gd name="connsiteX40" fmla="*/ 11539261 w 12192000"/>
              <a:gd name="connsiteY40" fmla="*/ 495660 h 6858000"/>
              <a:gd name="connsiteX41" fmla="*/ 11539327 w 12192000"/>
              <a:gd name="connsiteY41" fmla="*/ 495673 h 6858000"/>
              <a:gd name="connsiteX42" fmla="*/ 11539999 w 12192000"/>
              <a:gd name="connsiteY42" fmla="*/ 495659 h 6858000"/>
              <a:gd name="connsiteX43" fmla="*/ 11624370 w 12192000"/>
              <a:gd name="connsiteY43" fmla="*/ 349989 h 6858000"/>
              <a:gd name="connsiteX44" fmla="*/ 11412280 w 12192000"/>
              <a:gd name="connsiteY44" fmla="*/ 571943 h 6858000"/>
              <a:gd name="connsiteX45" fmla="*/ 11624370 w 12192000"/>
              <a:gd name="connsiteY45" fmla="*/ 793897 h 6858000"/>
              <a:gd name="connsiteX46" fmla="*/ 11836459 w 12192000"/>
              <a:gd name="connsiteY46" fmla="*/ 571943 h 6858000"/>
              <a:gd name="connsiteX47" fmla="*/ 11624370 w 12192000"/>
              <a:gd name="connsiteY47" fmla="*/ 349989 h 6858000"/>
              <a:gd name="connsiteX48" fmla="*/ 0 w 12192000"/>
              <a:gd name="connsiteY48" fmla="*/ 0 h 6858000"/>
              <a:gd name="connsiteX49" fmla="*/ 12192000 w 12192000"/>
              <a:gd name="connsiteY49" fmla="*/ 0 h 6858000"/>
              <a:gd name="connsiteX50" fmla="*/ 12192000 w 12192000"/>
              <a:gd name="connsiteY50" fmla="*/ 6858000 h 6858000"/>
              <a:gd name="connsiteX51" fmla="*/ 3267455 w 12192000"/>
              <a:gd name="connsiteY51" fmla="*/ 6858000 h 6858000"/>
              <a:gd name="connsiteX52" fmla="*/ 3267455 w 12192000"/>
              <a:gd name="connsiteY52" fmla="*/ 4035552 h 6858000"/>
              <a:gd name="connsiteX53" fmla="*/ 0 w 12192000"/>
              <a:gd name="connsiteY53" fmla="*/ 4035552 h 6858000"/>
              <a:gd name="connsiteX54" fmla="*/ 0 w 12192000"/>
              <a:gd name="connsiteY5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09558 w 12192000"/>
              <a:gd name="connsiteY20" fmla="*/ 495676 h 6858000"/>
              <a:gd name="connsiteX21" fmla="*/ 11767095 w 12192000"/>
              <a:gd name="connsiteY21" fmla="*/ 594002 h 6858000"/>
              <a:gd name="connsiteX22" fmla="*/ 11767371 w 12192000"/>
              <a:gd name="connsiteY22" fmla="*/ 595358 h 6858000"/>
              <a:gd name="connsiteX23" fmla="*/ 11767371 w 12192000"/>
              <a:gd name="connsiteY23" fmla="*/ 597171 h 6858000"/>
              <a:gd name="connsiteX24" fmla="*/ 11767371 w 12192000"/>
              <a:gd name="connsiteY24" fmla="*/ 611858 h 6858000"/>
              <a:gd name="connsiteX25" fmla="*/ 11767371 w 12192000"/>
              <a:gd name="connsiteY25" fmla="*/ 615325 h 6858000"/>
              <a:gd name="connsiteX26" fmla="*/ 11743949 w 12192000"/>
              <a:gd name="connsiteY26" fmla="*/ 639812 h 6858000"/>
              <a:gd name="connsiteX27" fmla="*/ 11507577 w 12192000"/>
              <a:gd name="connsiteY27" fmla="*/ 641481 h 6858000"/>
              <a:gd name="connsiteX28" fmla="*/ 11481926 w 12192000"/>
              <a:gd name="connsiteY28" fmla="*/ 615325 h 6858000"/>
              <a:gd name="connsiteX29" fmla="*/ 11481926 w 12192000"/>
              <a:gd name="connsiteY29" fmla="*/ 611858 h 6858000"/>
              <a:gd name="connsiteX30" fmla="*/ 11481926 w 12192000"/>
              <a:gd name="connsiteY30" fmla="*/ 609076 h 6858000"/>
              <a:gd name="connsiteX31" fmla="*/ 11481925 w 12192000"/>
              <a:gd name="connsiteY31" fmla="*/ 609076 h 6858000"/>
              <a:gd name="connsiteX32" fmla="*/ 11480355 w 12192000"/>
              <a:gd name="connsiteY32" fmla="*/ 524982 h 6858000"/>
              <a:gd name="connsiteX33" fmla="*/ 11479695 w 12192000"/>
              <a:gd name="connsiteY33" fmla="*/ 521721 h 6858000"/>
              <a:gd name="connsiteX34" fmla="*/ 11493942 w 12192000"/>
              <a:gd name="connsiteY34" fmla="*/ 500271 h 6858000"/>
              <a:gd name="connsiteX35" fmla="*/ 11501373 w 12192000"/>
              <a:gd name="connsiteY35" fmla="*/ 498774 h 6858000"/>
              <a:gd name="connsiteX36" fmla="*/ 11501349 w 12192000"/>
              <a:gd name="connsiteY36" fmla="*/ 498442 h 6858000"/>
              <a:gd name="connsiteX37" fmla="*/ 11528690 w 12192000"/>
              <a:gd name="connsiteY37" fmla="*/ 495886 h 6858000"/>
              <a:gd name="connsiteX38" fmla="*/ 11539181 w 12192000"/>
              <a:gd name="connsiteY38" fmla="*/ 495676 h 6858000"/>
              <a:gd name="connsiteX39" fmla="*/ 11539261 w 12192000"/>
              <a:gd name="connsiteY39" fmla="*/ 495660 h 6858000"/>
              <a:gd name="connsiteX40" fmla="*/ 11539327 w 12192000"/>
              <a:gd name="connsiteY40" fmla="*/ 495673 h 6858000"/>
              <a:gd name="connsiteX41" fmla="*/ 11539999 w 12192000"/>
              <a:gd name="connsiteY41" fmla="*/ 495659 h 6858000"/>
              <a:gd name="connsiteX42" fmla="*/ 11624370 w 12192000"/>
              <a:gd name="connsiteY42" fmla="*/ 349989 h 6858000"/>
              <a:gd name="connsiteX43" fmla="*/ 11412280 w 12192000"/>
              <a:gd name="connsiteY43" fmla="*/ 571943 h 6858000"/>
              <a:gd name="connsiteX44" fmla="*/ 11624370 w 12192000"/>
              <a:gd name="connsiteY44" fmla="*/ 793897 h 6858000"/>
              <a:gd name="connsiteX45" fmla="*/ 11836459 w 12192000"/>
              <a:gd name="connsiteY45" fmla="*/ 571943 h 6858000"/>
              <a:gd name="connsiteX46" fmla="*/ 11624370 w 12192000"/>
              <a:gd name="connsiteY46" fmla="*/ 349989 h 6858000"/>
              <a:gd name="connsiteX47" fmla="*/ 0 w 12192000"/>
              <a:gd name="connsiteY47" fmla="*/ 0 h 6858000"/>
              <a:gd name="connsiteX48" fmla="*/ 12192000 w 12192000"/>
              <a:gd name="connsiteY48" fmla="*/ 0 h 6858000"/>
              <a:gd name="connsiteX49" fmla="*/ 12192000 w 12192000"/>
              <a:gd name="connsiteY49" fmla="*/ 6858000 h 6858000"/>
              <a:gd name="connsiteX50" fmla="*/ 3267455 w 12192000"/>
              <a:gd name="connsiteY50" fmla="*/ 6858000 h 6858000"/>
              <a:gd name="connsiteX51" fmla="*/ 3267455 w 12192000"/>
              <a:gd name="connsiteY51" fmla="*/ 4035552 h 6858000"/>
              <a:gd name="connsiteX52" fmla="*/ 0 w 12192000"/>
              <a:gd name="connsiteY52" fmla="*/ 4035552 h 6858000"/>
              <a:gd name="connsiteX53" fmla="*/ 0 w 12192000"/>
              <a:gd name="connsiteY5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09478 w 12192000"/>
              <a:gd name="connsiteY19" fmla="*/ 495660 h 6858000"/>
              <a:gd name="connsiteX20" fmla="*/ 11767095 w 12192000"/>
              <a:gd name="connsiteY20" fmla="*/ 594002 h 6858000"/>
              <a:gd name="connsiteX21" fmla="*/ 11767371 w 12192000"/>
              <a:gd name="connsiteY21" fmla="*/ 595358 h 6858000"/>
              <a:gd name="connsiteX22" fmla="*/ 11767371 w 12192000"/>
              <a:gd name="connsiteY22" fmla="*/ 597171 h 6858000"/>
              <a:gd name="connsiteX23" fmla="*/ 11767371 w 12192000"/>
              <a:gd name="connsiteY23" fmla="*/ 611858 h 6858000"/>
              <a:gd name="connsiteX24" fmla="*/ 11767371 w 12192000"/>
              <a:gd name="connsiteY24" fmla="*/ 615325 h 6858000"/>
              <a:gd name="connsiteX25" fmla="*/ 11743949 w 12192000"/>
              <a:gd name="connsiteY25" fmla="*/ 639812 h 6858000"/>
              <a:gd name="connsiteX26" fmla="*/ 11507577 w 12192000"/>
              <a:gd name="connsiteY26" fmla="*/ 641481 h 6858000"/>
              <a:gd name="connsiteX27" fmla="*/ 11481926 w 12192000"/>
              <a:gd name="connsiteY27" fmla="*/ 615325 h 6858000"/>
              <a:gd name="connsiteX28" fmla="*/ 11481926 w 12192000"/>
              <a:gd name="connsiteY28" fmla="*/ 611858 h 6858000"/>
              <a:gd name="connsiteX29" fmla="*/ 11481926 w 12192000"/>
              <a:gd name="connsiteY29" fmla="*/ 609076 h 6858000"/>
              <a:gd name="connsiteX30" fmla="*/ 11481925 w 12192000"/>
              <a:gd name="connsiteY30" fmla="*/ 609076 h 6858000"/>
              <a:gd name="connsiteX31" fmla="*/ 11480355 w 12192000"/>
              <a:gd name="connsiteY31" fmla="*/ 524982 h 6858000"/>
              <a:gd name="connsiteX32" fmla="*/ 11479695 w 12192000"/>
              <a:gd name="connsiteY32" fmla="*/ 521721 h 6858000"/>
              <a:gd name="connsiteX33" fmla="*/ 11493942 w 12192000"/>
              <a:gd name="connsiteY33" fmla="*/ 500271 h 6858000"/>
              <a:gd name="connsiteX34" fmla="*/ 11501373 w 12192000"/>
              <a:gd name="connsiteY34" fmla="*/ 498774 h 6858000"/>
              <a:gd name="connsiteX35" fmla="*/ 11501349 w 12192000"/>
              <a:gd name="connsiteY35" fmla="*/ 498442 h 6858000"/>
              <a:gd name="connsiteX36" fmla="*/ 11528690 w 12192000"/>
              <a:gd name="connsiteY36" fmla="*/ 495886 h 6858000"/>
              <a:gd name="connsiteX37" fmla="*/ 11539181 w 12192000"/>
              <a:gd name="connsiteY37" fmla="*/ 495676 h 6858000"/>
              <a:gd name="connsiteX38" fmla="*/ 11539261 w 12192000"/>
              <a:gd name="connsiteY38" fmla="*/ 495660 h 6858000"/>
              <a:gd name="connsiteX39" fmla="*/ 11539327 w 12192000"/>
              <a:gd name="connsiteY39" fmla="*/ 495673 h 6858000"/>
              <a:gd name="connsiteX40" fmla="*/ 11539999 w 12192000"/>
              <a:gd name="connsiteY40" fmla="*/ 495659 h 6858000"/>
              <a:gd name="connsiteX41" fmla="*/ 11624370 w 12192000"/>
              <a:gd name="connsiteY41" fmla="*/ 349989 h 6858000"/>
              <a:gd name="connsiteX42" fmla="*/ 11412280 w 12192000"/>
              <a:gd name="connsiteY42" fmla="*/ 571943 h 6858000"/>
              <a:gd name="connsiteX43" fmla="*/ 11624370 w 12192000"/>
              <a:gd name="connsiteY43" fmla="*/ 793897 h 6858000"/>
              <a:gd name="connsiteX44" fmla="*/ 11836459 w 12192000"/>
              <a:gd name="connsiteY44" fmla="*/ 571943 h 6858000"/>
              <a:gd name="connsiteX45" fmla="*/ 11624370 w 12192000"/>
              <a:gd name="connsiteY45" fmla="*/ 349989 h 6858000"/>
              <a:gd name="connsiteX46" fmla="*/ 0 w 12192000"/>
              <a:gd name="connsiteY46" fmla="*/ 0 h 6858000"/>
              <a:gd name="connsiteX47" fmla="*/ 12192000 w 12192000"/>
              <a:gd name="connsiteY47" fmla="*/ 0 h 6858000"/>
              <a:gd name="connsiteX48" fmla="*/ 12192000 w 12192000"/>
              <a:gd name="connsiteY48" fmla="*/ 6858000 h 6858000"/>
              <a:gd name="connsiteX49" fmla="*/ 3267455 w 12192000"/>
              <a:gd name="connsiteY49" fmla="*/ 6858000 h 6858000"/>
              <a:gd name="connsiteX50" fmla="*/ 3267455 w 12192000"/>
              <a:gd name="connsiteY50" fmla="*/ 4035552 h 6858000"/>
              <a:gd name="connsiteX51" fmla="*/ 0 w 12192000"/>
              <a:gd name="connsiteY51" fmla="*/ 4035552 h 6858000"/>
              <a:gd name="connsiteX52" fmla="*/ 0 w 12192000"/>
              <a:gd name="connsiteY5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09412 w 12192000"/>
              <a:gd name="connsiteY18" fmla="*/ 495673 h 6858000"/>
              <a:gd name="connsiteX19" fmla="*/ 11767095 w 12192000"/>
              <a:gd name="connsiteY19" fmla="*/ 594002 h 6858000"/>
              <a:gd name="connsiteX20" fmla="*/ 11767371 w 12192000"/>
              <a:gd name="connsiteY20" fmla="*/ 595358 h 6858000"/>
              <a:gd name="connsiteX21" fmla="*/ 11767371 w 12192000"/>
              <a:gd name="connsiteY21" fmla="*/ 597171 h 6858000"/>
              <a:gd name="connsiteX22" fmla="*/ 11767371 w 12192000"/>
              <a:gd name="connsiteY22" fmla="*/ 611858 h 6858000"/>
              <a:gd name="connsiteX23" fmla="*/ 11767371 w 12192000"/>
              <a:gd name="connsiteY23" fmla="*/ 615325 h 6858000"/>
              <a:gd name="connsiteX24" fmla="*/ 11743949 w 12192000"/>
              <a:gd name="connsiteY24" fmla="*/ 639812 h 6858000"/>
              <a:gd name="connsiteX25" fmla="*/ 11507577 w 12192000"/>
              <a:gd name="connsiteY25" fmla="*/ 641481 h 6858000"/>
              <a:gd name="connsiteX26" fmla="*/ 11481926 w 12192000"/>
              <a:gd name="connsiteY26" fmla="*/ 615325 h 6858000"/>
              <a:gd name="connsiteX27" fmla="*/ 11481926 w 12192000"/>
              <a:gd name="connsiteY27" fmla="*/ 611858 h 6858000"/>
              <a:gd name="connsiteX28" fmla="*/ 11481926 w 12192000"/>
              <a:gd name="connsiteY28" fmla="*/ 609076 h 6858000"/>
              <a:gd name="connsiteX29" fmla="*/ 11481925 w 12192000"/>
              <a:gd name="connsiteY29" fmla="*/ 609076 h 6858000"/>
              <a:gd name="connsiteX30" fmla="*/ 11480355 w 12192000"/>
              <a:gd name="connsiteY30" fmla="*/ 524982 h 6858000"/>
              <a:gd name="connsiteX31" fmla="*/ 11479695 w 12192000"/>
              <a:gd name="connsiteY31" fmla="*/ 521721 h 6858000"/>
              <a:gd name="connsiteX32" fmla="*/ 11493942 w 12192000"/>
              <a:gd name="connsiteY32" fmla="*/ 500271 h 6858000"/>
              <a:gd name="connsiteX33" fmla="*/ 11501373 w 12192000"/>
              <a:gd name="connsiteY33" fmla="*/ 498774 h 6858000"/>
              <a:gd name="connsiteX34" fmla="*/ 11501349 w 12192000"/>
              <a:gd name="connsiteY34" fmla="*/ 498442 h 6858000"/>
              <a:gd name="connsiteX35" fmla="*/ 11528690 w 12192000"/>
              <a:gd name="connsiteY35" fmla="*/ 495886 h 6858000"/>
              <a:gd name="connsiteX36" fmla="*/ 11539181 w 12192000"/>
              <a:gd name="connsiteY36" fmla="*/ 495676 h 6858000"/>
              <a:gd name="connsiteX37" fmla="*/ 11539261 w 12192000"/>
              <a:gd name="connsiteY37" fmla="*/ 495660 h 6858000"/>
              <a:gd name="connsiteX38" fmla="*/ 11539327 w 12192000"/>
              <a:gd name="connsiteY38" fmla="*/ 495673 h 6858000"/>
              <a:gd name="connsiteX39" fmla="*/ 11539999 w 12192000"/>
              <a:gd name="connsiteY39" fmla="*/ 495659 h 6858000"/>
              <a:gd name="connsiteX40" fmla="*/ 11624370 w 12192000"/>
              <a:gd name="connsiteY40" fmla="*/ 349989 h 6858000"/>
              <a:gd name="connsiteX41" fmla="*/ 11412280 w 12192000"/>
              <a:gd name="connsiteY41" fmla="*/ 571943 h 6858000"/>
              <a:gd name="connsiteX42" fmla="*/ 11624370 w 12192000"/>
              <a:gd name="connsiteY42" fmla="*/ 793897 h 6858000"/>
              <a:gd name="connsiteX43" fmla="*/ 11836459 w 12192000"/>
              <a:gd name="connsiteY43" fmla="*/ 571943 h 6858000"/>
              <a:gd name="connsiteX44" fmla="*/ 11624370 w 12192000"/>
              <a:gd name="connsiteY44" fmla="*/ 349989 h 6858000"/>
              <a:gd name="connsiteX45" fmla="*/ 0 w 12192000"/>
              <a:gd name="connsiteY45" fmla="*/ 0 h 6858000"/>
              <a:gd name="connsiteX46" fmla="*/ 12192000 w 12192000"/>
              <a:gd name="connsiteY46" fmla="*/ 0 h 6858000"/>
              <a:gd name="connsiteX47" fmla="*/ 12192000 w 12192000"/>
              <a:gd name="connsiteY47" fmla="*/ 6858000 h 6858000"/>
              <a:gd name="connsiteX48" fmla="*/ 3267455 w 12192000"/>
              <a:gd name="connsiteY48" fmla="*/ 6858000 h 6858000"/>
              <a:gd name="connsiteX49" fmla="*/ 3267455 w 12192000"/>
              <a:gd name="connsiteY49" fmla="*/ 4035552 h 6858000"/>
              <a:gd name="connsiteX50" fmla="*/ 0 w 12192000"/>
              <a:gd name="connsiteY50" fmla="*/ 4035552 h 6858000"/>
              <a:gd name="connsiteX51" fmla="*/ 0 w 12192000"/>
              <a:gd name="connsiteY5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08740 w 12192000"/>
              <a:gd name="connsiteY17" fmla="*/ 495659 h 6858000"/>
              <a:gd name="connsiteX18" fmla="*/ 11767095 w 12192000"/>
              <a:gd name="connsiteY18" fmla="*/ 594002 h 6858000"/>
              <a:gd name="connsiteX19" fmla="*/ 11767371 w 12192000"/>
              <a:gd name="connsiteY19" fmla="*/ 595358 h 6858000"/>
              <a:gd name="connsiteX20" fmla="*/ 11767371 w 12192000"/>
              <a:gd name="connsiteY20" fmla="*/ 597171 h 6858000"/>
              <a:gd name="connsiteX21" fmla="*/ 11767371 w 12192000"/>
              <a:gd name="connsiteY21" fmla="*/ 611858 h 6858000"/>
              <a:gd name="connsiteX22" fmla="*/ 11767371 w 12192000"/>
              <a:gd name="connsiteY22" fmla="*/ 615325 h 6858000"/>
              <a:gd name="connsiteX23" fmla="*/ 11743949 w 12192000"/>
              <a:gd name="connsiteY23" fmla="*/ 639812 h 6858000"/>
              <a:gd name="connsiteX24" fmla="*/ 11507577 w 12192000"/>
              <a:gd name="connsiteY24" fmla="*/ 641481 h 6858000"/>
              <a:gd name="connsiteX25" fmla="*/ 11481926 w 12192000"/>
              <a:gd name="connsiteY25" fmla="*/ 615325 h 6858000"/>
              <a:gd name="connsiteX26" fmla="*/ 11481926 w 12192000"/>
              <a:gd name="connsiteY26" fmla="*/ 611858 h 6858000"/>
              <a:gd name="connsiteX27" fmla="*/ 11481926 w 12192000"/>
              <a:gd name="connsiteY27" fmla="*/ 609076 h 6858000"/>
              <a:gd name="connsiteX28" fmla="*/ 11481925 w 12192000"/>
              <a:gd name="connsiteY28" fmla="*/ 609076 h 6858000"/>
              <a:gd name="connsiteX29" fmla="*/ 11480355 w 12192000"/>
              <a:gd name="connsiteY29" fmla="*/ 524982 h 6858000"/>
              <a:gd name="connsiteX30" fmla="*/ 11479695 w 12192000"/>
              <a:gd name="connsiteY30" fmla="*/ 521721 h 6858000"/>
              <a:gd name="connsiteX31" fmla="*/ 11493942 w 12192000"/>
              <a:gd name="connsiteY31" fmla="*/ 500271 h 6858000"/>
              <a:gd name="connsiteX32" fmla="*/ 11501373 w 12192000"/>
              <a:gd name="connsiteY32" fmla="*/ 498774 h 6858000"/>
              <a:gd name="connsiteX33" fmla="*/ 11501349 w 12192000"/>
              <a:gd name="connsiteY33" fmla="*/ 498442 h 6858000"/>
              <a:gd name="connsiteX34" fmla="*/ 11528690 w 12192000"/>
              <a:gd name="connsiteY34" fmla="*/ 495886 h 6858000"/>
              <a:gd name="connsiteX35" fmla="*/ 11539181 w 12192000"/>
              <a:gd name="connsiteY35" fmla="*/ 495676 h 6858000"/>
              <a:gd name="connsiteX36" fmla="*/ 11539261 w 12192000"/>
              <a:gd name="connsiteY36" fmla="*/ 495660 h 6858000"/>
              <a:gd name="connsiteX37" fmla="*/ 11539327 w 12192000"/>
              <a:gd name="connsiteY37" fmla="*/ 495673 h 6858000"/>
              <a:gd name="connsiteX38" fmla="*/ 11539999 w 12192000"/>
              <a:gd name="connsiteY38" fmla="*/ 495659 h 6858000"/>
              <a:gd name="connsiteX39" fmla="*/ 11624370 w 12192000"/>
              <a:gd name="connsiteY39" fmla="*/ 349989 h 6858000"/>
              <a:gd name="connsiteX40" fmla="*/ 11412280 w 12192000"/>
              <a:gd name="connsiteY40" fmla="*/ 571943 h 6858000"/>
              <a:gd name="connsiteX41" fmla="*/ 11624370 w 12192000"/>
              <a:gd name="connsiteY41" fmla="*/ 793897 h 6858000"/>
              <a:gd name="connsiteX42" fmla="*/ 11836459 w 12192000"/>
              <a:gd name="connsiteY42" fmla="*/ 571943 h 6858000"/>
              <a:gd name="connsiteX43" fmla="*/ 11624370 w 12192000"/>
              <a:gd name="connsiteY43" fmla="*/ 349989 h 6858000"/>
              <a:gd name="connsiteX44" fmla="*/ 0 w 12192000"/>
              <a:gd name="connsiteY44" fmla="*/ 0 h 6858000"/>
              <a:gd name="connsiteX45" fmla="*/ 12192000 w 12192000"/>
              <a:gd name="connsiteY45" fmla="*/ 0 h 6858000"/>
              <a:gd name="connsiteX46" fmla="*/ 12192000 w 12192000"/>
              <a:gd name="connsiteY46" fmla="*/ 6858000 h 6858000"/>
              <a:gd name="connsiteX47" fmla="*/ 3267455 w 12192000"/>
              <a:gd name="connsiteY47" fmla="*/ 6858000 h 6858000"/>
              <a:gd name="connsiteX48" fmla="*/ 3267455 w 12192000"/>
              <a:gd name="connsiteY48" fmla="*/ 4035552 h 6858000"/>
              <a:gd name="connsiteX49" fmla="*/ 0 w 12192000"/>
              <a:gd name="connsiteY49" fmla="*/ 4035552 h 6858000"/>
              <a:gd name="connsiteX50" fmla="*/ 0 w 12192000"/>
              <a:gd name="connsiteY5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08720 w 12192000"/>
              <a:gd name="connsiteY16" fmla="*/ 495812 h 6858000"/>
              <a:gd name="connsiteX17" fmla="*/ 11767095 w 12192000"/>
              <a:gd name="connsiteY17" fmla="*/ 594002 h 6858000"/>
              <a:gd name="connsiteX18" fmla="*/ 11767371 w 12192000"/>
              <a:gd name="connsiteY18" fmla="*/ 595358 h 6858000"/>
              <a:gd name="connsiteX19" fmla="*/ 11767371 w 12192000"/>
              <a:gd name="connsiteY19" fmla="*/ 597171 h 6858000"/>
              <a:gd name="connsiteX20" fmla="*/ 11767371 w 12192000"/>
              <a:gd name="connsiteY20" fmla="*/ 611858 h 6858000"/>
              <a:gd name="connsiteX21" fmla="*/ 11767371 w 12192000"/>
              <a:gd name="connsiteY21" fmla="*/ 615325 h 6858000"/>
              <a:gd name="connsiteX22" fmla="*/ 11743949 w 12192000"/>
              <a:gd name="connsiteY22" fmla="*/ 639812 h 6858000"/>
              <a:gd name="connsiteX23" fmla="*/ 11507577 w 12192000"/>
              <a:gd name="connsiteY23" fmla="*/ 641481 h 6858000"/>
              <a:gd name="connsiteX24" fmla="*/ 11481926 w 12192000"/>
              <a:gd name="connsiteY24" fmla="*/ 615325 h 6858000"/>
              <a:gd name="connsiteX25" fmla="*/ 11481926 w 12192000"/>
              <a:gd name="connsiteY25" fmla="*/ 611858 h 6858000"/>
              <a:gd name="connsiteX26" fmla="*/ 11481926 w 12192000"/>
              <a:gd name="connsiteY26" fmla="*/ 609076 h 6858000"/>
              <a:gd name="connsiteX27" fmla="*/ 11481925 w 12192000"/>
              <a:gd name="connsiteY27" fmla="*/ 609076 h 6858000"/>
              <a:gd name="connsiteX28" fmla="*/ 11480355 w 12192000"/>
              <a:gd name="connsiteY28" fmla="*/ 524982 h 6858000"/>
              <a:gd name="connsiteX29" fmla="*/ 11479695 w 12192000"/>
              <a:gd name="connsiteY29" fmla="*/ 521721 h 6858000"/>
              <a:gd name="connsiteX30" fmla="*/ 11493942 w 12192000"/>
              <a:gd name="connsiteY30" fmla="*/ 500271 h 6858000"/>
              <a:gd name="connsiteX31" fmla="*/ 11501373 w 12192000"/>
              <a:gd name="connsiteY31" fmla="*/ 498774 h 6858000"/>
              <a:gd name="connsiteX32" fmla="*/ 11501349 w 12192000"/>
              <a:gd name="connsiteY32" fmla="*/ 498442 h 6858000"/>
              <a:gd name="connsiteX33" fmla="*/ 11528690 w 12192000"/>
              <a:gd name="connsiteY33" fmla="*/ 495886 h 6858000"/>
              <a:gd name="connsiteX34" fmla="*/ 11539181 w 12192000"/>
              <a:gd name="connsiteY34" fmla="*/ 495676 h 6858000"/>
              <a:gd name="connsiteX35" fmla="*/ 11539261 w 12192000"/>
              <a:gd name="connsiteY35" fmla="*/ 495660 h 6858000"/>
              <a:gd name="connsiteX36" fmla="*/ 11539327 w 12192000"/>
              <a:gd name="connsiteY36" fmla="*/ 495673 h 6858000"/>
              <a:gd name="connsiteX37" fmla="*/ 11539999 w 12192000"/>
              <a:gd name="connsiteY37" fmla="*/ 495659 h 6858000"/>
              <a:gd name="connsiteX38" fmla="*/ 11624370 w 12192000"/>
              <a:gd name="connsiteY38" fmla="*/ 349989 h 6858000"/>
              <a:gd name="connsiteX39" fmla="*/ 11412280 w 12192000"/>
              <a:gd name="connsiteY39" fmla="*/ 571943 h 6858000"/>
              <a:gd name="connsiteX40" fmla="*/ 11624370 w 12192000"/>
              <a:gd name="connsiteY40" fmla="*/ 793897 h 6858000"/>
              <a:gd name="connsiteX41" fmla="*/ 11836459 w 12192000"/>
              <a:gd name="connsiteY41" fmla="*/ 571943 h 6858000"/>
              <a:gd name="connsiteX42" fmla="*/ 11624370 w 12192000"/>
              <a:gd name="connsiteY42" fmla="*/ 349989 h 6858000"/>
              <a:gd name="connsiteX43" fmla="*/ 0 w 12192000"/>
              <a:gd name="connsiteY43" fmla="*/ 0 h 6858000"/>
              <a:gd name="connsiteX44" fmla="*/ 12192000 w 12192000"/>
              <a:gd name="connsiteY44" fmla="*/ 0 h 6858000"/>
              <a:gd name="connsiteX45" fmla="*/ 12192000 w 12192000"/>
              <a:gd name="connsiteY45" fmla="*/ 6858000 h 6858000"/>
              <a:gd name="connsiteX46" fmla="*/ 3267455 w 12192000"/>
              <a:gd name="connsiteY46" fmla="*/ 6858000 h 6858000"/>
              <a:gd name="connsiteX47" fmla="*/ 3267455 w 12192000"/>
              <a:gd name="connsiteY47" fmla="*/ 4035552 h 6858000"/>
              <a:gd name="connsiteX48" fmla="*/ 0 w 12192000"/>
              <a:gd name="connsiteY48" fmla="*/ 4035552 h 6858000"/>
              <a:gd name="connsiteX49" fmla="*/ 0 w 12192000"/>
              <a:gd name="connsiteY4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05753 w 12192000"/>
              <a:gd name="connsiteY15" fmla="*/ 496410 h 6858000"/>
              <a:gd name="connsiteX16" fmla="*/ 11767095 w 12192000"/>
              <a:gd name="connsiteY16" fmla="*/ 594002 h 6858000"/>
              <a:gd name="connsiteX17" fmla="*/ 11767371 w 12192000"/>
              <a:gd name="connsiteY17" fmla="*/ 595358 h 6858000"/>
              <a:gd name="connsiteX18" fmla="*/ 11767371 w 12192000"/>
              <a:gd name="connsiteY18" fmla="*/ 597171 h 6858000"/>
              <a:gd name="connsiteX19" fmla="*/ 11767371 w 12192000"/>
              <a:gd name="connsiteY19" fmla="*/ 611858 h 6858000"/>
              <a:gd name="connsiteX20" fmla="*/ 11767371 w 12192000"/>
              <a:gd name="connsiteY20" fmla="*/ 615325 h 6858000"/>
              <a:gd name="connsiteX21" fmla="*/ 11743949 w 12192000"/>
              <a:gd name="connsiteY21" fmla="*/ 639812 h 6858000"/>
              <a:gd name="connsiteX22" fmla="*/ 11507577 w 12192000"/>
              <a:gd name="connsiteY22" fmla="*/ 641481 h 6858000"/>
              <a:gd name="connsiteX23" fmla="*/ 11481926 w 12192000"/>
              <a:gd name="connsiteY23" fmla="*/ 615325 h 6858000"/>
              <a:gd name="connsiteX24" fmla="*/ 11481926 w 12192000"/>
              <a:gd name="connsiteY24" fmla="*/ 611858 h 6858000"/>
              <a:gd name="connsiteX25" fmla="*/ 11481926 w 12192000"/>
              <a:gd name="connsiteY25" fmla="*/ 609076 h 6858000"/>
              <a:gd name="connsiteX26" fmla="*/ 11481925 w 12192000"/>
              <a:gd name="connsiteY26" fmla="*/ 609076 h 6858000"/>
              <a:gd name="connsiteX27" fmla="*/ 11480355 w 12192000"/>
              <a:gd name="connsiteY27" fmla="*/ 524982 h 6858000"/>
              <a:gd name="connsiteX28" fmla="*/ 11479695 w 12192000"/>
              <a:gd name="connsiteY28" fmla="*/ 521721 h 6858000"/>
              <a:gd name="connsiteX29" fmla="*/ 11493942 w 12192000"/>
              <a:gd name="connsiteY29" fmla="*/ 500271 h 6858000"/>
              <a:gd name="connsiteX30" fmla="*/ 11501373 w 12192000"/>
              <a:gd name="connsiteY30" fmla="*/ 498774 h 6858000"/>
              <a:gd name="connsiteX31" fmla="*/ 11501349 w 12192000"/>
              <a:gd name="connsiteY31" fmla="*/ 498442 h 6858000"/>
              <a:gd name="connsiteX32" fmla="*/ 11528690 w 12192000"/>
              <a:gd name="connsiteY32" fmla="*/ 495886 h 6858000"/>
              <a:gd name="connsiteX33" fmla="*/ 11539181 w 12192000"/>
              <a:gd name="connsiteY33" fmla="*/ 495676 h 6858000"/>
              <a:gd name="connsiteX34" fmla="*/ 11539261 w 12192000"/>
              <a:gd name="connsiteY34" fmla="*/ 495660 h 6858000"/>
              <a:gd name="connsiteX35" fmla="*/ 11539327 w 12192000"/>
              <a:gd name="connsiteY35" fmla="*/ 495673 h 6858000"/>
              <a:gd name="connsiteX36" fmla="*/ 11539999 w 12192000"/>
              <a:gd name="connsiteY36" fmla="*/ 495659 h 6858000"/>
              <a:gd name="connsiteX37" fmla="*/ 11624370 w 12192000"/>
              <a:gd name="connsiteY37" fmla="*/ 349989 h 6858000"/>
              <a:gd name="connsiteX38" fmla="*/ 11412280 w 12192000"/>
              <a:gd name="connsiteY38" fmla="*/ 571943 h 6858000"/>
              <a:gd name="connsiteX39" fmla="*/ 11624370 w 12192000"/>
              <a:gd name="connsiteY39" fmla="*/ 793897 h 6858000"/>
              <a:gd name="connsiteX40" fmla="*/ 11836459 w 12192000"/>
              <a:gd name="connsiteY40" fmla="*/ 571943 h 6858000"/>
              <a:gd name="connsiteX41" fmla="*/ 11624370 w 12192000"/>
              <a:gd name="connsiteY41" fmla="*/ 349989 h 6858000"/>
              <a:gd name="connsiteX42" fmla="*/ 0 w 12192000"/>
              <a:gd name="connsiteY42" fmla="*/ 0 h 6858000"/>
              <a:gd name="connsiteX43" fmla="*/ 12192000 w 12192000"/>
              <a:gd name="connsiteY43" fmla="*/ 0 h 6858000"/>
              <a:gd name="connsiteX44" fmla="*/ 12192000 w 12192000"/>
              <a:gd name="connsiteY44" fmla="*/ 6858000 h 6858000"/>
              <a:gd name="connsiteX45" fmla="*/ 3267455 w 12192000"/>
              <a:gd name="connsiteY45" fmla="*/ 6858000 h 6858000"/>
              <a:gd name="connsiteX46" fmla="*/ 3267455 w 12192000"/>
              <a:gd name="connsiteY46" fmla="*/ 4035552 h 6858000"/>
              <a:gd name="connsiteX47" fmla="*/ 0 w 12192000"/>
              <a:gd name="connsiteY47" fmla="*/ 4035552 h 6858000"/>
              <a:gd name="connsiteX48" fmla="*/ 0 w 12192000"/>
              <a:gd name="connsiteY4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743949 w 12192000"/>
              <a:gd name="connsiteY20" fmla="*/ 639812 h 6858000"/>
              <a:gd name="connsiteX21" fmla="*/ 11507577 w 12192000"/>
              <a:gd name="connsiteY21" fmla="*/ 641481 h 6858000"/>
              <a:gd name="connsiteX22" fmla="*/ 11481926 w 12192000"/>
              <a:gd name="connsiteY22" fmla="*/ 615325 h 6858000"/>
              <a:gd name="connsiteX23" fmla="*/ 11481926 w 12192000"/>
              <a:gd name="connsiteY23" fmla="*/ 611858 h 6858000"/>
              <a:gd name="connsiteX24" fmla="*/ 11481926 w 12192000"/>
              <a:gd name="connsiteY24" fmla="*/ 609076 h 6858000"/>
              <a:gd name="connsiteX25" fmla="*/ 11481925 w 12192000"/>
              <a:gd name="connsiteY25" fmla="*/ 609076 h 6858000"/>
              <a:gd name="connsiteX26" fmla="*/ 11480355 w 12192000"/>
              <a:gd name="connsiteY26" fmla="*/ 524982 h 6858000"/>
              <a:gd name="connsiteX27" fmla="*/ 11479695 w 12192000"/>
              <a:gd name="connsiteY27" fmla="*/ 521721 h 6858000"/>
              <a:gd name="connsiteX28" fmla="*/ 11493942 w 12192000"/>
              <a:gd name="connsiteY28" fmla="*/ 500271 h 6858000"/>
              <a:gd name="connsiteX29" fmla="*/ 11501373 w 12192000"/>
              <a:gd name="connsiteY29" fmla="*/ 498774 h 6858000"/>
              <a:gd name="connsiteX30" fmla="*/ 11501349 w 12192000"/>
              <a:gd name="connsiteY30" fmla="*/ 498442 h 6858000"/>
              <a:gd name="connsiteX31" fmla="*/ 11528690 w 12192000"/>
              <a:gd name="connsiteY31" fmla="*/ 495886 h 6858000"/>
              <a:gd name="connsiteX32" fmla="*/ 11539181 w 12192000"/>
              <a:gd name="connsiteY32" fmla="*/ 495676 h 6858000"/>
              <a:gd name="connsiteX33" fmla="*/ 11539261 w 12192000"/>
              <a:gd name="connsiteY33" fmla="*/ 495660 h 6858000"/>
              <a:gd name="connsiteX34" fmla="*/ 11539327 w 12192000"/>
              <a:gd name="connsiteY34" fmla="*/ 495673 h 6858000"/>
              <a:gd name="connsiteX35" fmla="*/ 11539999 w 12192000"/>
              <a:gd name="connsiteY35" fmla="*/ 495659 h 6858000"/>
              <a:gd name="connsiteX36" fmla="*/ 11624370 w 12192000"/>
              <a:gd name="connsiteY36" fmla="*/ 349989 h 6858000"/>
              <a:gd name="connsiteX37" fmla="*/ 11412280 w 12192000"/>
              <a:gd name="connsiteY37" fmla="*/ 571943 h 6858000"/>
              <a:gd name="connsiteX38" fmla="*/ 11624370 w 12192000"/>
              <a:gd name="connsiteY38" fmla="*/ 793897 h 6858000"/>
              <a:gd name="connsiteX39" fmla="*/ 11836459 w 12192000"/>
              <a:gd name="connsiteY39" fmla="*/ 571943 h 6858000"/>
              <a:gd name="connsiteX40" fmla="*/ 11624370 w 12192000"/>
              <a:gd name="connsiteY40" fmla="*/ 349989 h 6858000"/>
              <a:gd name="connsiteX41" fmla="*/ 0 w 12192000"/>
              <a:gd name="connsiteY41" fmla="*/ 0 h 6858000"/>
              <a:gd name="connsiteX42" fmla="*/ 12192000 w 12192000"/>
              <a:gd name="connsiteY42" fmla="*/ 0 h 6858000"/>
              <a:gd name="connsiteX43" fmla="*/ 12192000 w 12192000"/>
              <a:gd name="connsiteY43" fmla="*/ 6858000 h 6858000"/>
              <a:gd name="connsiteX44" fmla="*/ 3267455 w 12192000"/>
              <a:gd name="connsiteY44" fmla="*/ 6858000 h 6858000"/>
              <a:gd name="connsiteX45" fmla="*/ 3267455 w 12192000"/>
              <a:gd name="connsiteY45" fmla="*/ 4035552 h 6858000"/>
              <a:gd name="connsiteX46" fmla="*/ 0 w 12192000"/>
              <a:gd name="connsiteY46" fmla="*/ 4035552 h 6858000"/>
              <a:gd name="connsiteX47" fmla="*/ 0 w 12192000"/>
              <a:gd name="connsiteY4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767371 w 12192000"/>
              <a:gd name="connsiteY19" fmla="*/ 615325 h 6858000"/>
              <a:gd name="connsiteX20" fmla="*/ 11507577 w 12192000"/>
              <a:gd name="connsiteY20" fmla="*/ 641481 h 6858000"/>
              <a:gd name="connsiteX21" fmla="*/ 11481926 w 12192000"/>
              <a:gd name="connsiteY21" fmla="*/ 615325 h 6858000"/>
              <a:gd name="connsiteX22" fmla="*/ 11481926 w 12192000"/>
              <a:gd name="connsiteY22" fmla="*/ 611858 h 6858000"/>
              <a:gd name="connsiteX23" fmla="*/ 11481926 w 12192000"/>
              <a:gd name="connsiteY23" fmla="*/ 609076 h 6858000"/>
              <a:gd name="connsiteX24" fmla="*/ 11481925 w 12192000"/>
              <a:gd name="connsiteY24" fmla="*/ 609076 h 6858000"/>
              <a:gd name="connsiteX25" fmla="*/ 11480355 w 12192000"/>
              <a:gd name="connsiteY25" fmla="*/ 524982 h 6858000"/>
              <a:gd name="connsiteX26" fmla="*/ 11479695 w 12192000"/>
              <a:gd name="connsiteY26" fmla="*/ 521721 h 6858000"/>
              <a:gd name="connsiteX27" fmla="*/ 11493942 w 12192000"/>
              <a:gd name="connsiteY27" fmla="*/ 500271 h 6858000"/>
              <a:gd name="connsiteX28" fmla="*/ 11501373 w 12192000"/>
              <a:gd name="connsiteY28" fmla="*/ 498774 h 6858000"/>
              <a:gd name="connsiteX29" fmla="*/ 11501349 w 12192000"/>
              <a:gd name="connsiteY29" fmla="*/ 498442 h 6858000"/>
              <a:gd name="connsiteX30" fmla="*/ 11528690 w 12192000"/>
              <a:gd name="connsiteY30" fmla="*/ 495886 h 6858000"/>
              <a:gd name="connsiteX31" fmla="*/ 11539181 w 12192000"/>
              <a:gd name="connsiteY31" fmla="*/ 495676 h 6858000"/>
              <a:gd name="connsiteX32" fmla="*/ 11539261 w 12192000"/>
              <a:gd name="connsiteY32" fmla="*/ 495660 h 6858000"/>
              <a:gd name="connsiteX33" fmla="*/ 11539327 w 12192000"/>
              <a:gd name="connsiteY33" fmla="*/ 495673 h 6858000"/>
              <a:gd name="connsiteX34" fmla="*/ 11539999 w 12192000"/>
              <a:gd name="connsiteY34" fmla="*/ 495659 h 6858000"/>
              <a:gd name="connsiteX35" fmla="*/ 11624370 w 12192000"/>
              <a:gd name="connsiteY35" fmla="*/ 349989 h 6858000"/>
              <a:gd name="connsiteX36" fmla="*/ 11412280 w 12192000"/>
              <a:gd name="connsiteY36" fmla="*/ 571943 h 6858000"/>
              <a:gd name="connsiteX37" fmla="*/ 11624370 w 12192000"/>
              <a:gd name="connsiteY37" fmla="*/ 793897 h 6858000"/>
              <a:gd name="connsiteX38" fmla="*/ 11836459 w 12192000"/>
              <a:gd name="connsiteY38" fmla="*/ 571943 h 6858000"/>
              <a:gd name="connsiteX39" fmla="*/ 11624370 w 12192000"/>
              <a:gd name="connsiteY39" fmla="*/ 349989 h 6858000"/>
              <a:gd name="connsiteX40" fmla="*/ 0 w 12192000"/>
              <a:gd name="connsiteY40" fmla="*/ 0 h 6858000"/>
              <a:gd name="connsiteX41" fmla="*/ 12192000 w 12192000"/>
              <a:gd name="connsiteY41" fmla="*/ 0 h 6858000"/>
              <a:gd name="connsiteX42" fmla="*/ 12192000 w 12192000"/>
              <a:gd name="connsiteY42" fmla="*/ 6858000 h 6858000"/>
              <a:gd name="connsiteX43" fmla="*/ 3267455 w 12192000"/>
              <a:gd name="connsiteY43" fmla="*/ 6858000 h 6858000"/>
              <a:gd name="connsiteX44" fmla="*/ 3267455 w 12192000"/>
              <a:gd name="connsiteY44" fmla="*/ 4035552 h 6858000"/>
              <a:gd name="connsiteX45" fmla="*/ 0 w 12192000"/>
              <a:gd name="connsiteY45" fmla="*/ 4035552 h 6858000"/>
              <a:gd name="connsiteX46" fmla="*/ 0 w 12192000"/>
              <a:gd name="connsiteY4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767371 w 12192000"/>
              <a:gd name="connsiteY18" fmla="*/ 611858 h 6858000"/>
              <a:gd name="connsiteX19" fmla="*/ 11507577 w 12192000"/>
              <a:gd name="connsiteY19" fmla="*/ 641481 h 6858000"/>
              <a:gd name="connsiteX20" fmla="*/ 11481926 w 12192000"/>
              <a:gd name="connsiteY20" fmla="*/ 615325 h 6858000"/>
              <a:gd name="connsiteX21" fmla="*/ 11481926 w 12192000"/>
              <a:gd name="connsiteY21" fmla="*/ 611858 h 6858000"/>
              <a:gd name="connsiteX22" fmla="*/ 11481926 w 12192000"/>
              <a:gd name="connsiteY22" fmla="*/ 609076 h 6858000"/>
              <a:gd name="connsiteX23" fmla="*/ 11481925 w 12192000"/>
              <a:gd name="connsiteY23" fmla="*/ 609076 h 6858000"/>
              <a:gd name="connsiteX24" fmla="*/ 11480355 w 12192000"/>
              <a:gd name="connsiteY24" fmla="*/ 524982 h 6858000"/>
              <a:gd name="connsiteX25" fmla="*/ 11479695 w 12192000"/>
              <a:gd name="connsiteY25" fmla="*/ 521721 h 6858000"/>
              <a:gd name="connsiteX26" fmla="*/ 11493942 w 12192000"/>
              <a:gd name="connsiteY26" fmla="*/ 500271 h 6858000"/>
              <a:gd name="connsiteX27" fmla="*/ 11501373 w 12192000"/>
              <a:gd name="connsiteY27" fmla="*/ 498774 h 6858000"/>
              <a:gd name="connsiteX28" fmla="*/ 11501349 w 12192000"/>
              <a:gd name="connsiteY28" fmla="*/ 498442 h 6858000"/>
              <a:gd name="connsiteX29" fmla="*/ 11528690 w 12192000"/>
              <a:gd name="connsiteY29" fmla="*/ 495886 h 6858000"/>
              <a:gd name="connsiteX30" fmla="*/ 11539181 w 12192000"/>
              <a:gd name="connsiteY30" fmla="*/ 495676 h 6858000"/>
              <a:gd name="connsiteX31" fmla="*/ 11539261 w 12192000"/>
              <a:gd name="connsiteY31" fmla="*/ 495660 h 6858000"/>
              <a:gd name="connsiteX32" fmla="*/ 11539327 w 12192000"/>
              <a:gd name="connsiteY32" fmla="*/ 495673 h 6858000"/>
              <a:gd name="connsiteX33" fmla="*/ 11539999 w 12192000"/>
              <a:gd name="connsiteY33" fmla="*/ 495659 h 6858000"/>
              <a:gd name="connsiteX34" fmla="*/ 11624370 w 12192000"/>
              <a:gd name="connsiteY34" fmla="*/ 349989 h 6858000"/>
              <a:gd name="connsiteX35" fmla="*/ 11412280 w 12192000"/>
              <a:gd name="connsiteY35" fmla="*/ 571943 h 6858000"/>
              <a:gd name="connsiteX36" fmla="*/ 11624370 w 12192000"/>
              <a:gd name="connsiteY36" fmla="*/ 793897 h 6858000"/>
              <a:gd name="connsiteX37" fmla="*/ 11836459 w 12192000"/>
              <a:gd name="connsiteY37" fmla="*/ 571943 h 6858000"/>
              <a:gd name="connsiteX38" fmla="*/ 11624370 w 12192000"/>
              <a:gd name="connsiteY38" fmla="*/ 349989 h 6858000"/>
              <a:gd name="connsiteX39" fmla="*/ 0 w 12192000"/>
              <a:gd name="connsiteY39" fmla="*/ 0 h 6858000"/>
              <a:gd name="connsiteX40" fmla="*/ 12192000 w 12192000"/>
              <a:gd name="connsiteY40" fmla="*/ 0 h 6858000"/>
              <a:gd name="connsiteX41" fmla="*/ 12192000 w 12192000"/>
              <a:gd name="connsiteY41" fmla="*/ 6858000 h 6858000"/>
              <a:gd name="connsiteX42" fmla="*/ 3267455 w 12192000"/>
              <a:gd name="connsiteY42" fmla="*/ 6858000 h 6858000"/>
              <a:gd name="connsiteX43" fmla="*/ 3267455 w 12192000"/>
              <a:gd name="connsiteY43" fmla="*/ 4035552 h 6858000"/>
              <a:gd name="connsiteX44" fmla="*/ 0 w 12192000"/>
              <a:gd name="connsiteY44" fmla="*/ 4035552 h 6858000"/>
              <a:gd name="connsiteX45" fmla="*/ 0 w 12192000"/>
              <a:gd name="connsiteY4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767371 w 12192000"/>
              <a:gd name="connsiteY17" fmla="*/ 597171 h 6858000"/>
              <a:gd name="connsiteX18" fmla="*/ 11507577 w 12192000"/>
              <a:gd name="connsiteY18" fmla="*/ 641481 h 6858000"/>
              <a:gd name="connsiteX19" fmla="*/ 11481926 w 12192000"/>
              <a:gd name="connsiteY19" fmla="*/ 615325 h 6858000"/>
              <a:gd name="connsiteX20" fmla="*/ 11481926 w 12192000"/>
              <a:gd name="connsiteY20" fmla="*/ 611858 h 6858000"/>
              <a:gd name="connsiteX21" fmla="*/ 11481926 w 12192000"/>
              <a:gd name="connsiteY21" fmla="*/ 609076 h 6858000"/>
              <a:gd name="connsiteX22" fmla="*/ 11481925 w 12192000"/>
              <a:gd name="connsiteY22" fmla="*/ 609076 h 6858000"/>
              <a:gd name="connsiteX23" fmla="*/ 11480355 w 12192000"/>
              <a:gd name="connsiteY23" fmla="*/ 524982 h 6858000"/>
              <a:gd name="connsiteX24" fmla="*/ 11479695 w 12192000"/>
              <a:gd name="connsiteY24" fmla="*/ 521721 h 6858000"/>
              <a:gd name="connsiteX25" fmla="*/ 11493942 w 12192000"/>
              <a:gd name="connsiteY25" fmla="*/ 500271 h 6858000"/>
              <a:gd name="connsiteX26" fmla="*/ 11501373 w 12192000"/>
              <a:gd name="connsiteY26" fmla="*/ 498774 h 6858000"/>
              <a:gd name="connsiteX27" fmla="*/ 11501349 w 12192000"/>
              <a:gd name="connsiteY27" fmla="*/ 498442 h 6858000"/>
              <a:gd name="connsiteX28" fmla="*/ 11528690 w 12192000"/>
              <a:gd name="connsiteY28" fmla="*/ 495886 h 6858000"/>
              <a:gd name="connsiteX29" fmla="*/ 11539181 w 12192000"/>
              <a:gd name="connsiteY29" fmla="*/ 495676 h 6858000"/>
              <a:gd name="connsiteX30" fmla="*/ 11539261 w 12192000"/>
              <a:gd name="connsiteY30" fmla="*/ 495660 h 6858000"/>
              <a:gd name="connsiteX31" fmla="*/ 11539327 w 12192000"/>
              <a:gd name="connsiteY31" fmla="*/ 495673 h 6858000"/>
              <a:gd name="connsiteX32" fmla="*/ 11539999 w 12192000"/>
              <a:gd name="connsiteY32" fmla="*/ 495659 h 6858000"/>
              <a:gd name="connsiteX33" fmla="*/ 11624370 w 12192000"/>
              <a:gd name="connsiteY33" fmla="*/ 349989 h 6858000"/>
              <a:gd name="connsiteX34" fmla="*/ 11412280 w 12192000"/>
              <a:gd name="connsiteY34" fmla="*/ 571943 h 6858000"/>
              <a:gd name="connsiteX35" fmla="*/ 11624370 w 12192000"/>
              <a:gd name="connsiteY35" fmla="*/ 793897 h 6858000"/>
              <a:gd name="connsiteX36" fmla="*/ 11836459 w 12192000"/>
              <a:gd name="connsiteY36" fmla="*/ 571943 h 6858000"/>
              <a:gd name="connsiteX37" fmla="*/ 11624370 w 12192000"/>
              <a:gd name="connsiteY37" fmla="*/ 349989 h 6858000"/>
              <a:gd name="connsiteX38" fmla="*/ 0 w 12192000"/>
              <a:gd name="connsiteY38" fmla="*/ 0 h 6858000"/>
              <a:gd name="connsiteX39" fmla="*/ 12192000 w 12192000"/>
              <a:gd name="connsiteY39" fmla="*/ 0 h 6858000"/>
              <a:gd name="connsiteX40" fmla="*/ 12192000 w 12192000"/>
              <a:gd name="connsiteY40" fmla="*/ 6858000 h 6858000"/>
              <a:gd name="connsiteX41" fmla="*/ 3267455 w 12192000"/>
              <a:gd name="connsiteY41" fmla="*/ 6858000 h 6858000"/>
              <a:gd name="connsiteX42" fmla="*/ 3267455 w 12192000"/>
              <a:gd name="connsiteY42" fmla="*/ 4035552 h 6858000"/>
              <a:gd name="connsiteX43" fmla="*/ 0 w 12192000"/>
              <a:gd name="connsiteY43" fmla="*/ 4035552 h 6858000"/>
              <a:gd name="connsiteX44" fmla="*/ 0 w 12192000"/>
              <a:gd name="connsiteY4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767371 w 12192000"/>
              <a:gd name="connsiteY16" fmla="*/ 595358 h 6858000"/>
              <a:gd name="connsiteX17" fmla="*/ 11507577 w 12192000"/>
              <a:gd name="connsiteY17" fmla="*/ 641481 h 6858000"/>
              <a:gd name="connsiteX18" fmla="*/ 11481926 w 12192000"/>
              <a:gd name="connsiteY18" fmla="*/ 615325 h 6858000"/>
              <a:gd name="connsiteX19" fmla="*/ 11481926 w 12192000"/>
              <a:gd name="connsiteY19" fmla="*/ 611858 h 6858000"/>
              <a:gd name="connsiteX20" fmla="*/ 11481926 w 12192000"/>
              <a:gd name="connsiteY20" fmla="*/ 609076 h 6858000"/>
              <a:gd name="connsiteX21" fmla="*/ 11481925 w 12192000"/>
              <a:gd name="connsiteY21" fmla="*/ 609076 h 6858000"/>
              <a:gd name="connsiteX22" fmla="*/ 11480355 w 12192000"/>
              <a:gd name="connsiteY22" fmla="*/ 524982 h 6858000"/>
              <a:gd name="connsiteX23" fmla="*/ 11479695 w 12192000"/>
              <a:gd name="connsiteY23" fmla="*/ 521721 h 6858000"/>
              <a:gd name="connsiteX24" fmla="*/ 11493942 w 12192000"/>
              <a:gd name="connsiteY24" fmla="*/ 500271 h 6858000"/>
              <a:gd name="connsiteX25" fmla="*/ 11501373 w 12192000"/>
              <a:gd name="connsiteY25" fmla="*/ 498774 h 6858000"/>
              <a:gd name="connsiteX26" fmla="*/ 11501349 w 12192000"/>
              <a:gd name="connsiteY26" fmla="*/ 498442 h 6858000"/>
              <a:gd name="connsiteX27" fmla="*/ 11528690 w 12192000"/>
              <a:gd name="connsiteY27" fmla="*/ 495886 h 6858000"/>
              <a:gd name="connsiteX28" fmla="*/ 11539181 w 12192000"/>
              <a:gd name="connsiteY28" fmla="*/ 495676 h 6858000"/>
              <a:gd name="connsiteX29" fmla="*/ 11539261 w 12192000"/>
              <a:gd name="connsiteY29" fmla="*/ 495660 h 6858000"/>
              <a:gd name="connsiteX30" fmla="*/ 11539327 w 12192000"/>
              <a:gd name="connsiteY30" fmla="*/ 495673 h 6858000"/>
              <a:gd name="connsiteX31" fmla="*/ 11539999 w 12192000"/>
              <a:gd name="connsiteY31" fmla="*/ 495659 h 6858000"/>
              <a:gd name="connsiteX32" fmla="*/ 11624370 w 12192000"/>
              <a:gd name="connsiteY32" fmla="*/ 349989 h 6858000"/>
              <a:gd name="connsiteX33" fmla="*/ 11412280 w 12192000"/>
              <a:gd name="connsiteY33" fmla="*/ 571943 h 6858000"/>
              <a:gd name="connsiteX34" fmla="*/ 11624370 w 12192000"/>
              <a:gd name="connsiteY34" fmla="*/ 793897 h 6858000"/>
              <a:gd name="connsiteX35" fmla="*/ 11836459 w 12192000"/>
              <a:gd name="connsiteY35" fmla="*/ 571943 h 6858000"/>
              <a:gd name="connsiteX36" fmla="*/ 11624370 w 12192000"/>
              <a:gd name="connsiteY36" fmla="*/ 349989 h 6858000"/>
              <a:gd name="connsiteX37" fmla="*/ 0 w 12192000"/>
              <a:gd name="connsiteY37" fmla="*/ 0 h 6858000"/>
              <a:gd name="connsiteX38" fmla="*/ 12192000 w 12192000"/>
              <a:gd name="connsiteY38" fmla="*/ 0 h 6858000"/>
              <a:gd name="connsiteX39" fmla="*/ 12192000 w 12192000"/>
              <a:gd name="connsiteY39" fmla="*/ 6858000 h 6858000"/>
              <a:gd name="connsiteX40" fmla="*/ 3267455 w 12192000"/>
              <a:gd name="connsiteY40" fmla="*/ 6858000 h 6858000"/>
              <a:gd name="connsiteX41" fmla="*/ 3267455 w 12192000"/>
              <a:gd name="connsiteY41" fmla="*/ 4035552 h 6858000"/>
              <a:gd name="connsiteX42" fmla="*/ 0 w 12192000"/>
              <a:gd name="connsiteY42" fmla="*/ 4035552 h 6858000"/>
              <a:gd name="connsiteX43" fmla="*/ 0 w 12192000"/>
              <a:gd name="connsiteY4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01544 w 12192000"/>
              <a:gd name="connsiteY14" fmla="*/ 499870 h 6858000"/>
              <a:gd name="connsiteX15" fmla="*/ 11767095 w 12192000"/>
              <a:gd name="connsiteY15" fmla="*/ 594002 h 6858000"/>
              <a:gd name="connsiteX16" fmla="*/ 11507577 w 12192000"/>
              <a:gd name="connsiteY16" fmla="*/ 641481 h 6858000"/>
              <a:gd name="connsiteX17" fmla="*/ 11481926 w 12192000"/>
              <a:gd name="connsiteY17" fmla="*/ 615325 h 6858000"/>
              <a:gd name="connsiteX18" fmla="*/ 11481926 w 12192000"/>
              <a:gd name="connsiteY18" fmla="*/ 611858 h 6858000"/>
              <a:gd name="connsiteX19" fmla="*/ 11481926 w 12192000"/>
              <a:gd name="connsiteY19" fmla="*/ 609076 h 6858000"/>
              <a:gd name="connsiteX20" fmla="*/ 11481925 w 12192000"/>
              <a:gd name="connsiteY20" fmla="*/ 609076 h 6858000"/>
              <a:gd name="connsiteX21" fmla="*/ 11480355 w 12192000"/>
              <a:gd name="connsiteY21" fmla="*/ 524982 h 6858000"/>
              <a:gd name="connsiteX22" fmla="*/ 11479695 w 12192000"/>
              <a:gd name="connsiteY22" fmla="*/ 521721 h 6858000"/>
              <a:gd name="connsiteX23" fmla="*/ 11493942 w 12192000"/>
              <a:gd name="connsiteY23" fmla="*/ 500271 h 6858000"/>
              <a:gd name="connsiteX24" fmla="*/ 11501373 w 12192000"/>
              <a:gd name="connsiteY24" fmla="*/ 498774 h 6858000"/>
              <a:gd name="connsiteX25" fmla="*/ 11501349 w 12192000"/>
              <a:gd name="connsiteY25" fmla="*/ 498442 h 6858000"/>
              <a:gd name="connsiteX26" fmla="*/ 11528690 w 12192000"/>
              <a:gd name="connsiteY26" fmla="*/ 495886 h 6858000"/>
              <a:gd name="connsiteX27" fmla="*/ 11539181 w 12192000"/>
              <a:gd name="connsiteY27" fmla="*/ 495676 h 6858000"/>
              <a:gd name="connsiteX28" fmla="*/ 11539261 w 12192000"/>
              <a:gd name="connsiteY28" fmla="*/ 495660 h 6858000"/>
              <a:gd name="connsiteX29" fmla="*/ 11539327 w 12192000"/>
              <a:gd name="connsiteY29" fmla="*/ 495673 h 6858000"/>
              <a:gd name="connsiteX30" fmla="*/ 11539999 w 12192000"/>
              <a:gd name="connsiteY30" fmla="*/ 495659 h 6858000"/>
              <a:gd name="connsiteX31" fmla="*/ 11624370 w 12192000"/>
              <a:gd name="connsiteY31" fmla="*/ 349989 h 6858000"/>
              <a:gd name="connsiteX32" fmla="*/ 11412280 w 12192000"/>
              <a:gd name="connsiteY32" fmla="*/ 571943 h 6858000"/>
              <a:gd name="connsiteX33" fmla="*/ 11624370 w 12192000"/>
              <a:gd name="connsiteY33" fmla="*/ 793897 h 6858000"/>
              <a:gd name="connsiteX34" fmla="*/ 11836459 w 12192000"/>
              <a:gd name="connsiteY34" fmla="*/ 571943 h 6858000"/>
              <a:gd name="connsiteX35" fmla="*/ 11624370 w 12192000"/>
              <a:gd name="connsiteY35" fmla="*/ 349989 h 6858000"/>
              <a:gd name="connsiteX36" fmla="*/ 0 w 12192000"/>
              <a:gd name="connsiteY36" fmla="*/ 0 h 6858000"/>
              <a:gd name="connsiteX37" fmla="*/ 12192000 w 12192000"/>
              <a:gd name="connsiteY37" fmla="*/ 0 h 6858000"/>
              <a:gd name="connsiteX38" fmla="*/ 12192000 w 12192000"/>
              <a:gd name="connsiteY38" fmla="*/ 6858000 h 6858000"/>
              <a:gd name="connsiteX39" fmla="*/ 3267455 w 12192000"/>
              <a:gd name="connsiteY39" fmla="*/ 6858000 h 6858000"/>
              <a:gd name="connsiteX40" fmla="*/ 3267455 w 12192000"/>
              <a:gd name="connsiteY40" fmla="*/ 4035552 h 6858000"/>
              <a:gd name="connsiteX41" fmla="*/ 0 w 12192000"/>
              <a:gd name="connsiteY41" fmla="*/ 4035552 h 6858000"/>
              <a:gd name="connsiteX42" fmla="*/ 0 w 12192000"/>
              <a:gd name="connsiteY4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767095 w 12192000"/>
              <a:gd name="connsiteY14" fmla="*/ 594002 h 6858000"/>
              <a:gd name="connsiteX15" fmla="*/ 11507577 w 12192000"/>
              <a:gd name="connsiteY15" fmla="*/ 641481 h 6858000"/>
              <a:gd name="connsiteX16" fmla="*/ 11481926 w 12192000"/>
              <a:gd name="connsiteY16" fmla="*/ 615325 h 6858000"/>
              <a:gd name="connsiteX17" fmla="*/ 11481926 w 12192000"/>
              <a:gd name="connsiteY17" fmla="*/ 611858 h 6858000"/>
              <a:gd name="connsiteX18" fmla="*/ 11481926 w 12192000"/>
              <a:gd name="connsiteY18" fmla="*/ 609076 h 6858000"/>
              <a:gd name="connsiteX19" fmla="*/ 11481925 w 12192000"/>
              <a:gd name="connsiteY19" fmla="*/ 609076 h 6858000"/>
              <a:gd name="connsiteX20" fmla="*/ 11480355 w 12192000"/>
              <a:gd name="connsiteY20" fmla="*/ 524982 h 6858000"/>
              <a:gd name="connsiteX21" fmla="*/ 11479695 w 12192000"/>
              <a:gd name="connsiteY21" fmla="*/ 521721 h 6858000"/>
              <a:gd name="connsiteX22" fmla="*/ 11493942 w 12192000"/>
              <a:gd name="connsiteY22" fmla="*/ 500271 h 6858000"/>
              <a:gd name="connsiteX23" fmla="*/ 11501373 w 12192000"/>
              <a:gd name="connsiteY23" fmla="*/ 498774 h 6858000"/>
              <a:gd name="connsiteX24" fmla="*/ 11501349 w 12192000"/>
              <a:gd name="connsiteY24" fmla="*/ 498442 h 6858000"/>
              <a:gd name="connsiteX25" fmla="*/ 11528690 w 12192000"/>
              <a:gd name="connsiteY25" fmla="*/ 495886 h 6858000"/>
              <a:gd name="connsiteX26" fmla="*/ 11539181 w 12192000"/>
              <a:gd name="connsiteY26" fmla="*/ 495676 h 6858000"/>
              <a:gd name="connsiteX27" fmla="*/ 11539261 w 12192000"/>
              <a:gd name="connsiteY27" fmla="*/ 495660 h 6858000"/>
              <a:gd name="connsiteX28" fmla="*/ 11539327 w 12192000"/>
              <a:gd name="connsiteY28" fmla="*/ 495673 h 6858000"/>
              <a:gd name="connsiteX29" fmla="*/ 11539999 w 12192000"/>
              <a:gd name="connsiteY29" fmla="*/ 495659 h 6858000"/>
              <a:gd name="connsiteX30" fmla="*/ 11624370 w 12192000"/>
              <a:gd name="connsiteY30" fmla="*/ 349989 h 6858000"/>
              <a:gd name="connsiteX31" fmla="*/ 11412280 w 12192000"/>
              <a:gd name="connsiteY31" fmla="*/ 571943 h 6858000"/>
              <a:gd name="connsiteX32" fmla="*/ 11624370 w 12192000"/>
              <a:gd name="connsiteY32" fmla="*/ 793897 h 6858000"/>
              <a:gd name="connsiteX33" fmla="*/ 11836459 w 12192000"/>
              <a:gd name="connsiteY33" fmla="*/ 571943 h 6858000"/>
              <a:gd name="connsiteX34" fmla="*/ 11624370 w 12192000"/>
              <a:gd name="connsiteY34" fmla="*/ 349989 h 6858000"/>
              <a:gd name="connsiteX35" fmla="*/ 0 w 12192000"/>
              <a:gd name="connsiteY35" fmla="*/ 0 h 6858000"/>
              <a:gd name="connsiteX36" fmla="*/ 12192000 w 12192000"/>
              <a:gd name="connsiteY36" fmla="*/ 0 h 6858000"/>
              <a:gd name="connsiteX37" fmla="*/ 12192000 w 12192000"/>
              <a:gd name="connsiteY37" fmla="*/ 6858000 h 6858000"/>
              <a:gd name="connsiteX38" fmla="*/ 3267455 w 12192000"/>
              <a:gd name="connsiteY38" fmla="*/ 6858000 h 6858000"/>
              <a:gd name="connsiteX39" fmla="*/ 3267455 w 12192000"/>
              <a:gd name="connsiteY39" fmla="*/ 4035552 h 6858000"/>
              <a:gd name="connsiteX40" fmla="*/ 0 w 12192000"/>
              <a:gd name="connsiteY40" fmla="*/ 4035552 h 6858000"/>
              <a:gd name="connsiteX41" fmla="*/ 0 w 12192000"/>
              <a:gd name="connsiteY4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699965 w 12192000"/>
              <a:gd name="connsiteY13" fmla="*/ 505028 h 6858000"/>
              <a:gd name="connsiteX14" fmla="*/ 11507577 w 12192000"/>
              <a:gd name="connsiteY14" fmla="*/ 641481 h 6858000"/>
              <a:gd name="connsiteX15" fmla="*/ 11481926 w 12192000"/>
              <a:gd name="connsiteY15" fmla="*/ 615325 h 6858000"/>
              <a:gd name="connsiteX16" fmla="*/ 11481926 w 12192000"/>
              <a:gd name="connsiteY16" fmla="*/ 611858 h 6858000"/>
              <a:gd name="connsiteX17" fmla="*/ 11481926 w 12192000"/>
              <a:gd name="connsiteY17" fmla="*/ 609076 h 6858000"/>
              <a:gd name="connsiteX18" fmla="*/ 11481925 w 12192000"/>
              <a:gd name="connsiteY18" fmla="*/ 609076 h 6858000"/>
              <a:gd name="connsiteX19" fmla="*/ 11480355 w 12192000"/>
              <a:gd name="connsiteY19" fmla="*/ 524982 h 6858000"/>
              <a:gd name="connsiteX20" fmla="*/ 11479695 w 12192000"/>
              <a:gd name="connsiteY20" fmla="*/ 521721 h 6858000"/>
              <a:gd name="connsiteX21" fmla="*/ 11493942 w 12192000"/>
              <a:gd name="connsiteY21" fmla="*/ 500271 h 6858000"/>
              <a:gd name="connsiteX22" fmla="*/ 11501373 w 12192000"/>
              <a:gd name="connsiteY22" fmla="*/ 498774 h 6858000"/>
              <a:gd name="connsiteX23" fmla="*/ 11501349 w 12192000"/>
              <a:gd name="connsiteY23" fmla="*/ 498442 h 6858000"/>
              <a:gd name="connsiteX24" fmla="*/ 11528690 w 12192000"/>
              <a:gd name="connsiteY24" fmla="*/ 495886 h 6858000"/>
              <a:gd name="connsiteX25" fmla="*/ 11539181 w 12192000"/>
              <a:gd name="connsiteY25" fmla="*/ 495676 h 6858000"/>
              <a:gd name="connsiteX26" fmla="*/ 11539261 w 12192000"/>
              <a:gd name="connsiteY26" fmla="*/ 495660 h 6858000"/>
              <a:gd name="connsiteX27" fmla="*/ 11539327 w 12192000"/>
              <a:gd name="connsiteY27" fmla="*/ 495673 h 6858000"/>
              <a:gd name="connsiteX28" fmla="*/ 11539999 w 12192000"/>
              <a:gd name="connsiteY28" fmla="*/ 495659 h 6858000"/>
              <a:gd name="connsiteX29" fmla="*/ 11624370 w 12192000"/>
              <a:gd name="connsiteY29" fmla="*/ 349989 h 6858000"/>
              <a:gd name="connsiteX30" fmla="*/ 11412280 w 12192000"/>
              <a:gd name="connsiteY30" fmla="*/ 571943 h 6858000"/>
              <a:gd name="connsiteX31" fmla="*/ 11624370 w 12192000"/>
              <a:gd name="connsiteY31" fmla="*/ 793897 h 6858000"/>
              <a:gd name="connsiteX32" fmla="*/ 11836459 w 12192000"/>
              <a:gd name="connsiteY32" fmla="*/ 571943 h 6858000"/>
              <a:gd name="connsiteX33" fmla="*/ 11624370 w 12192000"/>
              <a:gd name="connsiteY33" fmla="*/ 349989 h 6858000"/>
              <a:gd name="connsiteX34" fmla="*/ 0 w 12192000"/>
              <a:gd name="connsiteY34" fmla="*/ 0 h 6858000"/>
              <a:gd name="connsiteX35" fmla="*/ 12192000 w 12192000"/>
              <a:gd name="connsiteY35" fmla="*/ 0 h 6858000"/>
              <a:gd name="connsiteX36" fmla="*/ 12192000 w 12192000"/>
              <a:gd name="connsiteY36" fmla="*/ 6858000 h 6858000"/>
              <a:gd name="connsiteX37" fmla="*/ 3267455 w 12192000"/>
              <a:gd name="connsiteY37" fmla="*/ 6858000 h 6858000"/>
              <a:gd name="connsiteX38" fmla="*/ 3267455 w 12192000"/>
              <a:gd name="connsiteY38" fmla="*/ 4035552 h 6858000"/>
              <a:gd name="connsiteX39" fmla="*/ 0 w 12192000"/>
              <a:gd name="connsiteY39" fmla="*/ 4035552 h 6858000"/>
              <a:gd name="connsiteX40" fmla="*/ 0 w 12192000"/>
              <a:gd name="connsiteY40"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570905 w 12192000"/>
              <a:gd name="connsiteY10" fmla="*/ 565393 h 6858000"/>
              <a:gd name="connsiteX11" fmla="*/ 11699909 w 12192000"/>
              <a:gd name="connsiteY11" fmla="*/ 505208 h 6858000"/>
              <a:gd name="connsiteX12" fmla="*/ 11699909 w 12192000"/>
              <a:gd name="connsiteY12" fmla="*/ 505028 h 6858000"/>
              <a:gd name="connsiteX13" fmla="*/ 11507577 w 12192000"/>
              <a:gd name="connsiteY13" fmla="*/ 641481 h 6858000"/>
              <a:gd name="connsiteX14" fmla="*/ 11481926 w 12192000"/>
              <a:gd name="connsiteY14" fmla="*/ 615325 h 6858000"/>
              <a:gd name="connsiteX15" fmla="*/ 11481926 w 12192000"/>
              <a:gd name="connsiteY15" fmla="*/ 611858 h 6858000"/>
              <a:gd name="connsiteX16" fmla="*/ 11481926 w 12192000"/>
              <a:gd name="connsiteY16" fmla="*/ 609076 h 6858000"/>
              <a:gd name="connsiteX17" fmla="*/ 11481925 w 12192000"/>
              <a:gd name="connsiteY17" fmla="*/ 609076 h 6858000"/>
              <a:gd name="connsiteX18" fmla="*/ 11480355 w 12192000"/>
              <a:gd name="connsiteY18" fmla="*/ 524982 h 6858000"/>
              <a:gd name="connsiteX19" fmla="*/ 11479695 w 12192000"/>
              <a:gd name="connsiteY19" fmla="*/ 521721 h 6858000"/>
              <a:gd name="connsiteX20" fmla="*/ 11493942 w 12192000"/>
              <a:gd name="connsiteY20" fmla="*/ 500271 h 6858000"/>
              <a:gd name="connsiteX21" fmla="*/ 11501373 w 12192000"/>
              <a:gd name="connsiteY21" fmla="*/ 498774 h 6858000"/>
              <a:gd name="connsiteX22" fmla="*/ 11501349 w 12192000"/>
              <a:gd name="connsiteY22" fmla="*/ 498442 h 6858000"/>
              <a:gd name="connsiteX23" fmla="*/ 11528690 w 12192000"/>
              <a:gd name="connsiteY23" fmla="*/ 495886 h 6858000"/>
              <a:gd name="connsiteX24" fmla="*/ 11539181 w 12192000"/>
              <a:gd name="connsiteY24" fmla="*/ 495676 h 6858000"/>
              <a:gd name="connsiteX25" fmla="*/ 11539261 w 12192000"/>
              <a:gd name="connsiteY25" fmla="*/ 495660 h 6858000"/>
              <a:gd name="connsiteX26" fmla="*/ 11539327 w 12192000"/>
              <a:gd name="connsiteY26" fmla="*/ 495673 h 6858000"/>
              <a:gd name="connsiteX27" fmla="*/ 11539999 w 12192000"/>
              <a:gd name="connsiteY27" fmla="*/ 495659 h 6858000"/>
              <a:gd name="connsiteX28" fmla="*/ 11624370 w 12192000"/>
              <a:gd name="connsiteY28" fmla="*/ 349989 h 6858000"/>
              <a:gd name="connsiteX29" fmla="*/ 11412280 w 12192000"/>
              <a:gd name="connsiteY29" fmla="*/ 571943 h 6858000"/>
              <a:gd name="connsiteX30" fmla="*/ 11624370 w 12192000"/>
              <a:gd name="connsiteY30" fmla="*/ 793897 h 6858000"/>
              <a:gd name="connsiteX31" fmla="*/ 11836459 w 12192000"/>
              <a:gd name="connsiteY31" fmla="*/ 571943 h 6858000"/>
              <a:gd name="connsiteX32" fmla="*/ 11624370 w 12192000"/>
              <a:gd name="connsiteY32" fmla="*/ 349989 h 6858000"/>
              <a:gd name="connsiteX33" fmla="*/ 0 w 12192000"/>
              <a:gd name="connsiteY33" fmla="*/ 0 h 6858000"/>
              <a:gd name="connsiteX34" fmla="*/ 12192000 w 12192000"/>
              <a:gd name="connsiteY34" fmla="*/ 0 h 6858000"/>
              <a:gd name="connsiteX35" fmla="*/ 12192000 w 12192000"/>
              <a:gd name="connsiteY35" fmla="*/ 6858000 h 6858000"/>
              <a:gd name="connsiteX36" fmla="*/ 3267455 w 12192000"/>
              <a:gd name="connsiteY36" fmla="*/ 6858000 h 6858000"/>
              <a:gd name="connsiteX37" fmla="*/ 3267455 w 12192000"/>
              <a:gd name="connsiteY37" fmla="*/ 4035552 h 6858000"/>
              <a:gd name="connsiteX38" fmla="*/ 0 w 12192000"/>
              <a:gd name="connsiteY38" fmla="*/ 4035552 h 6858000"/>
              <a:gd name="connsiteX39" fmla="*/ 0 w 12192000"/>
              <a:gd name="connsiteY39"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699909 w 12192000"/>
              <a:gd name="connsiteY11" fmla="*/ 505028 h 6858000"/>
              <a:gd name="connsiteX12" fmla="*/ 11507577 w 12192000"/>
              <a:gd name="connsiteY12" fmla="*/ 641481 h 6858000"/>
              <a:gd name="connsiteX13" fmla="*/ 11481926 w 12192000"/>
              <a:gd name="connsiteY13" fmla="*/ 615325 h 6858000"/>
              <a:gd name="connsiteX14" fmla="*/ 11481926 w 12192000"/>
              <a:gd name="connsiteY14" fmla="*/ 611858 h 6858000"/>
              <a:gd name="connsiteX15" fmla="*/ 11481926 w 12192000"/>
              <a:gd name="connsiteY15" fmla="*/ 609076 h 6858000"/>
              <a:gd name="connsiteX16" fmla="*/ 11481925 w 12192000"/>
              <a:gd name="connsiteY16" fmla="*/ 609076 h 6858000"/>
              <a:gd name="connsiteX17" fmla="*/ 11480355 w 12192000"/>
              <a:gd name="connsiteY17" fmla="*/ 524982 h 6858000"/>
              <a:gd name="connsiteX18" fmla="*/ 11479695 w 12192000"/>
              <a:gd name="connsiteY18" fmla="*/ 521721 h 6858000"/>
              <a:gd name="connsiteX19" fmla="*/ 11493942 w 12192000"/>
              <a:gd name="connsiteY19" fmla="*/ 500271 h 6858000"/>
              <a:gd name="connsiteX20" fmla="*/ 11501373 w 12192000"/>
              <a:gd name="connsiteY20" fmla="*/ 498774 h 6858000"/>
              <a:gd name="connsiteX21" fmla="*/ 11501349 w 12192000"/>
              <a:gd name="connsiteY21" fmla="*/ 498442 h 6858000"/>
              <a:gd name="connsiteX22" fmla="*/ 11528690 w 12192000"/>
              <a:gd name="connsiteY22" fmla="*/ 495886 h 6858000"/>
              <a:gd name="connsiteX23" fmla="*/ 11539181 w 12192000"/>
              <a:gd name="connsiteY23" fmla="*/ 495676 h 6858000"/>
              <a:gd name="connsiteX24" fmla="*/ 11539261 w 12192000"/>
              <a:gd name="connsiteY24" fmla="*/ 495660 h 6858000"/>
              <a:gd name="connsiteX25" fmla="*/ 11539327 w 12192000"/>
              <a:gd name="connsiteY25" fmla="*/ 495673 h 6858000"/>
              <a:gd name="connsiteX26" fmla="*/ 11539999 w 12192000"/>
              <a:gd name="connsiteY26" fmla="*/ 495659 h 6858000"/>
              <a:gd name="connsiteX27" fmla="*/ 11624370 w 12192000"/>
              <a:gd name="connsiteY27" fmla="*/ 349989 h 6858000"/>
              <a:gd name="connsiteX28" fmla="*/ 11412280 w 12192000"/>
              <a:gd name="connsiteY28" fmla="*/ 571943 h 6858000"/>
              <a:gd name="connsiteX29" fmla="*/ 11624370 w 12192000"/>
              <a:gd name="connsiteY29" fmla="*/ 793897 h 6858000"/>
              <a:gd name="connsiteX30" fmla="*/ 11836459 w 12192000"/>
              <a:gd name="connsiteY30" fmla="*/ 571943 h 6858000"/>
              <a:gd name="connsiteX31" fmla="*/ 11624370 w 12192000"/>
              <a:gd name="connsiteY31" fmla="*/ 349989 h 6858000"/>
              <a:gd name="connsiteX32" fmla="*/ 0 w 12192000"/>
              <a:gd name="connsiteY32" fmla="*/ 0 h 6858000"/>
              <a:gd name="connsiteX33" fmla="*/ 12192000 w 12192000"/>
              <a:gd name="connsiteY33" fmla="*/ 0 h 6858000"/>
              <a:gd name="connsiteX34" fmla="*/ 12192000 w 12192000"/>
              <a:gd name="connsiteY34" fmla="*/ 6858000 h 6858000"/>
              <a:gd name="connsiteX35" fmla="*/ 3267455 w 12192000"/>
              <a:gd name="connsiteY35" fmla="*/ 6858000 h 6858000"/>
              <a:gd name="connsiteX36" fmla="*/ 3267455 w 12192000"/>
              <a:gd name="connsiteY36" fmla="*/ 4035552 h 6858000"/>
              <a:gd name="connsiteX37" fmla="*/ 0 w 12192000"/>
              <a:gd name="connsiteY37" fmla="*/ 4035552 h 6858000"/>
              <a:gd name="connsiteX38" fmla="*/ 0 w 12192000"/>
              <a:gd name="connsiteY38"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49206 w 12192000"/>
              <a:gd name="connsiteY9" fmla="*/ 566955 h 6858000"/>
              <a:gd name="connsiteX10" fmla="*/ 11699909 w 12192000"/>
              <a:gd name="connsiteY10" fmla="*/ 505208 h 6858000"/>
              <a:gd name="connsiteX11" fmla="*/ 11507577 w 12192000"/>
              <a:gd name="connsiteY11" fmla="*/ 641481 h 6858000"/>
              <a:gd name="connsiteX12" fmla="*/ 11481926 w 12192000"/>
              <a:gd name="connsiteY12" fmla="*/ 615325 h 6858000"/>
              <a:gd name="connsiteX13" fmla="*/ 11481926 w 12192000"/>
              <a:gd name="connsiteY13" fmla="*/ 611858 h 6858000"/>
              <a:gd name="connsiteX14" fmla="*/ 11481926 w 12192000"/>
              <a:gd name="connsiteY14" fmla="*/ 609076 h 6858000"/>
              <a:gd name="connsiteX15" fmla="*/ 11481925 w 12192000"/>
              <a:gd name="connsiteY15" fmla="*/ 609076 h 6858000"/>
              <a:gd name="connsiteX16" fmla="*/ 11480355 w 12192000"/>
              <a:gd name="connsiteY16" fmla="*/ 524982 h 6858000"/>
              <a:gd name="connsiteX17" fmla="*/ 11479695 w 12192000"/>
              <a:gd name="connsiteY17" fmla="*/ 521721 h 6858000"/>
              <a:gd name="connsiteX18" fmla="*/ 11493942 w 12192000"/>
              <a:gd name="connsiteY18" fmla="*/ 500271 h 6858000"/>
              <a:gd name="connsiteX19" fmla="*/ 11501373 w 12192000"/>
              <a:gd name="connsiteY19" fmla="*/ 498774 h 6858000"/>
              <a:gd name="connsiteX20" fmla="*/ 11501349 w 12192000"/>
              <a:gd name="connsiteY20" fmla="*/ 498442 h 6858000"/>
              <a:gd name="connsiteX21" fmla="*/ 11528690 w 12192000"/>
              <a:gd name="connsiteY21" fmla="*/ 495886 h 6858000"/>
              <a:gd name="connsiteX22" fmla="*/ 11539181 w 12192000"/>
              <a:gd name="connsiteY22" fmla="*/ 495676 h 6858000"/>
              <a:gd name="connsiteX23" fmla="*/ 11539261 w 12192000"/>
              <a:gd name="connsiteY23" fmla="*/ 495660 h 6858000"/>
              <a:gd name="connsiteX24" fmla="*/ 11539327 w 12192000"/>
              <a:gd name="connsiteY24" fmla="*/ 495673 h 6858000"/>
              <a:gd name="connsiteX25" fmla="*/ 11539999 w 12192000"/>
              <a:gd name="connsiteY25" fmla="*/ 495659 h 6858000"/>
              <a:gd name="connsiteX26" fmla="*/ 11624370 w 12192000"/>
              <a:gd name="connsiteY26" fmla="*/ 349989 h 6858000"/>
              <a:gd name="connsiteX27" fmla="*/ 11412280 w 12192000"/>
              <a:gd name="connsiteY27" fmla="*/ 571943 h 6858000"/>
              <a:gd name="connsiteX28" fmla="*/ 11624370 w 12192000"/>
              <a:gd name="connsiteY28" fmla="*/ 793897 h 6858000"/>
              <a:gd name="connsiteX29" fmla="*/ 11836459 w 12192000"/>
              <a:gd name="connsiteY29" fmla="*/ 571943 h 6858000"/>
              <a:gd name="connsiteX30" fmla="*/ 11624370 w 12192000"/>
              <a:gd name="connsiteY30" fmla="*/ 349989 h 6858000"/>
              <a:gd name="connsiteX31" fmla="*/ 0 w 12192000"/>
              <a:gd name="connsiteY31" fmla="*/ 0 h 6858000"/>
              <a:gd name="connsiteX32" fmla="*/ 12192000 w 12192000"/>
              <a:gd name="connsiteY32" fmla="*/ 0 h 6858000"/>
              <a:gd name="connsiteX33" fmla="*/ 12192000 w 12192000"/>
              <a:gd name="connsiteY33" fmla="*/ 6858000 h 6858000"/>
              <a:gd name="connsiteX34" fmla="*/ 3267455 w 12192000"/>
              <a:gd name="connsiteY34" fmla="*/ 6858000 h 6858000"/>
              <a:gd name="connsiteX35" fmla="*/ 3267455 w 12192000"/>
              <a:gd name="connsiteY35" fmla="*/ 4035552 h 6858000"/>
              <a:gd name="connsiteX36" fmla="*/ 0 w 12192000"/>
              <a:gd name="connsiteY36" fmla="*/ 4035552 h 6858000"/>
              <a:gd name="connsiteX37" fmla="*/ 0 w 12192000"/>
              <a:gd name="connsiteY37"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699909 w 12192000"/>
              <a:gd name="connsiteY9" fmla="*/ 505208 h 6858000"/>
              <a:gd name="connsiteX10" fmla="*/ 11507577 w 12192000"/>
              <a:gd name="connsiteY10" fmla="*/ 641481 h 6858000"/>
              <a:gd name="connsiteX11" fmla="*/ 11481926 w 12192000"/>
              <a:gd name="connsiteY11" fmla="*/ 615325 h 6858000"/>
              <a:gd name="connsiteX12" fmla="*/ 11481926 w 12192000"/>
              <a:gd name="connsiteY12" fmla="*/ 611858 h 6858000"/>
              <a:gd name="connsiteX13" fmla="*/ 11481926 w 12192000"/>
              <a:gd name="connsiteY13" fmla="*/ 609076 h 6858000"/>
              <a:gd name="connsiteX14" fmla="*/ 11481925 w 12192000"/>
              <a:gd name="connsiteY14" fmla="*/ 609076 h 6858000"/>
              <a:gd name="connsiteX15" fmla="*/ 11480355 w 12192000"/>
              <a:gd name="connsiteY15" fmla="*/ 524982 h 6858000"/>
              <a:gd name="connsiteX16" fmla="*/ 11479695 w 12192000"/>
              <a:gd name="connsiteY16" fmla="*/ 521721 h 6858000"/>
              <a:gd name="connsiteX17" fmla="*/ 11493942 w 12192000"/>
              <a:gd name="connsiteY17" fmla="*/ 500271 h 6858000"/>
              <a:gd name="connsiteX18" fmla="*/ 11501373 w 12192000"/>
              <a:gd name="connsiteY18" fmla="*/ 498774 h 6858000"/>
              <a:gd name="connsiteX19" fmla="*/ 11501349 w 12192000"/>
              <a:gd name="connsiteY19" fmla="*/ 498442 h 6858000"/>
              <a:gd name="connsiteX20" fmla="*/ 11528690 w 12192000"/>
              <a:gd name="connsiteY20" fmla="*/ 495886 h 6858000"/>
              <a:gd name="connsiteX21" fmla="*/ 11539181 w 12192000"/>
              <a:gd name="connsiteY21" fmla="*/ 495676 h 6858000"/>
              <a:gd name="connsiteX22" fmla="*/ 11539261 w 12192000"/>
              <a:gd name="connsiteY22" fmla="*/ 495660 h 6858000"/>
              <a:gd name="connsiteX23" fmla="*/ 11539327 w 12192000"/>
              <a:gd name="connsiteY23" fmla="*/ 495673 h 6858000"/>
              <a:gd name="connsiteX24" fmla="*/ 11539999 w 12192000"/>
              <a:gd name="connsiteY24" fmla="*/ 495659 h 6858000"/>
              <a:gd name="connsiteX25" fmla="*/ 11624370 w 12192000"/>
              <a:gd name="connsiteY25" fmla="*/ 349989 h 6858000"/>
              <a:gd name="connsiteX26" fmla="*/ 11412280 w 12192000"/>
              <a:gd name="connsiteY26" fmla="*/ 571943 h 6858000"/>
              <a:gd name="connsiteX27" fmla="*/ 11624370 w 12192000"/>
              <a:gd name="connsiteY27" fmla="*/ 793897 h 6858000"/>
              <a:gd name="connsiteX28" fmla="*/ 11836459 w 12192000"/>
              <a:gd name="connsiteY28" fmla="*/ 571943 h 6858000"/>
              <a:gd name="connsiteX29" fmla="*/ 11624370 w 12192000"/>
              <a:gd name="connsiteY29" fmla="*/ 349989 h 6858000"/>
              <a:gd name="connsiteX30" fmla="*/ 0 w 12192000"/>
              <a:gd name="connsiteY30" fmla="*/ 0 h 6858000"/>
              <a:gd name="connsiteX31" fmla="*/ 12192000 w 12192000"/>
              <a:gd name="connsiteY31" fmla="*/ 0 h 6858000"/>
              <a:gd name="connsiteX32" fmla="*/ 12192000 w 12192000"/>
              <a:gd name="connsiteY32" fmla="*/ 6858000 h 6858000"/>
              <a:gd name="connsiteX33" fmla="*/ 3267455 w 12192000"/>
              <a:gd name="connsiteY33" fmla="*/ 6858000 h 6858000"/>
              <a:gd name="connsiteX34" fmla="*/ 3267455 w 12192000"/>
              <a:gd name="connsiteY34" fmla="*/ 4035552 h 6858000"/>
              <a:gd name="connsiteX35" fmla="*/ 0 w 12192000"/>
              <a:gd name="connsiteY35" fmla="*/ 4035552 h 6858000"/>
              <a:gd name="connsiteX36" fmla="*/ 0 w 12192000"/>
              <a:gd name="connsiteY36"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507577 w 12192000"/>
              <a:gd name="connsiteY9" fmla="*/ 641481 h 6858000"/>
              <a:gd name="connsiteX10" fmla="*/ 11481926 w 12192000"/>
              <a:gd name="connsiteY10" fmla="*/ 615325 h 6858000"/>
              <a:gd name="connsiteX11" fmla="*/ 11481926 w 12192000"/>
              <a:gd name="connsiteY11" fmla="*/ 611858 h 6858000"/>
              <a:gd name="connsiteX12" fmla="*/ 11481926 w 12192000"/>
              <a:gd name="connsiteY12" fmla="*/ 609076 h 6858000"/>
              <a:gd name="connsiteX13" fmla="*/ 11481925 w 12192000"/>
              <a:gd name="connsiteY13" fmla="*/ 609076 h 6858000"/>
              <a:gd name="connsiteX14" fmla="*/ 11480355 w 12192000"/>
              <a:gd name="connsiteY14" fmla="*/ 524982 h 6858000"/>
              <a:gd name="connsiteX15" fmla="*/ 11479695 w 12192000"/>
              <a:gd name="connsiteY15" fmla="*/ 521721 h 6858000"/>
              <a:gd name="connsiteX16" fmla="*/ 11493942 w 12192000"/>
              <a:gd name="connsiteY16" fmla="*/ 500271 h 6858000"/>
              <a:gd name="connsiteX17" fmla="*/ 11501373 w 12192000"/>
              <a:gd name="connsiteY17" fmla="*/ 498774 h 6858000"/>
              <a:gd name="connsiteX18" fmla="*/ 11501349 w 12192000"/>
              <a:gd name="connsiteY18" fmla="*/ 498442 h 6858000"/>
              <a:gd name="connsiteX19" fmla="*/ 11528690 w 12192000"/>
              <a:gd name="connsiteY19" fmla="*/ 495886 h 6858000"/>
              <a:gd name="connsiteX20" fmla="*/ 11539181 w 12192000"/>
              <a:gd name="connsiteY20" fmla="*/ 495676 h 6858000"/>
              <a:gd name="connsiteX21" fmla="*/ 11539261 w 12192000"/>
              <a:gd name="connsiteY21" fmla="*/ 495660 h 6858000"/>
              <a:gd name="connsiteX22" fmla="*/ 11539327 w 12192000"/>
              <a:gd name="connsiteY22" fmla="*/ 495673 h 6858000"/>
              <a:gd name="connsiteX23" fmla="*/ 11539999 w 12192000"/>
              <a:gd name="connsiteY23" fmla="*/ 495659 h 6858000"/>
              <a:gd name="connsiteX24" fmla="*/ 11624370 w 12192000"/>
              <a:gd name="connsiteY24" fmla="*/ 349989 h 6858000"/>
              <a:gd name="connsiteX25" fmla="*/ 11412280 w 12192000"/>
              <a:gd name="connsiteY25" fmla="*/ 571943 h 6858000"/>
              <a:gd name="connsiteX26" fmla="*/ 11624370 w 12192000"/>
              <a:gd name="connsiteY26" fmla="*/ 793897 h 6858000"/>
              <a:gd name="connsiteX27" fmla="*/ 11836459 w 12192000"/>
              <a:gd name="connsiteY27" fmla="*/ 571943 h 6858000"/>
              <a:gd name="connsiteX28" fmla="*/ 11624370 w 12192000"/>
              <a:gd name="connsiteY28" fmla="*/ 349989 h 6858000"/>
              <a:gd name="connsiteX29" fmla="*/ 0 w 12192000"/>
              <a:gd name="connsiteY29" fmla="*/ 0 h 6858000"/>
              <a:gd name="connsiteX30" fmla="*/ 12192000 w 12192000"/>
              <a:gd name="connsiteY30" fmla="*/ 0 h 6858000"/>
              <a:gd name="connsiteX31" fmla="*/ 12192000 w 12192000"/>
              <a:gd name="connsiteY31" fmla="*/ 6858000 h 6858000"/>
              <a:gd name="connsiteX32" fmla="*/ 3267455 w 12192000"/>
              <a:gd name="connsiteY32" fmla="*/ 6858000 h 6858000"/>
              <a:gd name="connsiteX33" fmla="*/ 3267455 w 12192000"/>
              <a:gd name="connsiteY33" fmla="*/ 4035552 h 6858000"/>
              <a:gd name="connsiteX34" fmla="*/ 0 w 12192000"/>
              <a:gd name="connsiteY34" fmla="*/ 4035552 h 6858000"/>
              <a:gd name="connsiteX35" fmla="*/ 0 w 12192000"/>
              <a:gd name="connsiteY35"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1925 w 12192000"/>
              <a:gd name="connsiteY12" fmla="*/ 609076 h 6858000"/>
              <a:gd name="connsiteX13" fmla="*/ 11480355 w 12192000"/>
              <a:gd name="connsiteY13" fmla="*/ 524982 h 6858000"/>
              <a:gd name="connsiteX14" fmla="*/ 11479695 w 12192000"/>
              <a:gd name="connsiteY14" fmla="*/ 521721 h 6858000"/>
              <a:gd name="connsiteX15" fmla="*/ 11493942 w 12192000"/>
              <a:gd name="connsiteY15" fmla="*/ 500271 h 6858000"/>
              <a:gd name="connsiteX16" fmla="*/ 11501373 w 12192000"/>
              <a:gd name="connsiteY16" fmla="*/ 498774 h 6858000"/>
              <a:gd name="connsiteX17" fmla="*/ 11501349 w 12192000"/>
              <a:gd name="connsiteY17" fmla="*/ 498442 h 6858000"/>
              <a:gd name="connsiteX18" fmla="*/ 11528690 w 12192000"/>
              <a:gd name="connsiteY18" fmla="*/ 495886 h 6858000"/>
              <a:gd name="connsiteX19" fmla="*/ 11539181 w 12192000"/>
              <a:gd name="connsiteY19" fmla="*/ 495676 h 6858000"/>
              <a:gd name="connsiteX20" fmla="*/ 11539261 w 12192000"/>
              <a:gd name="connsiteY20" fmla="*/ 495660 h 6858000"/>
              <a:gd name="connsiteX21" fmla="*/ 11539327 w 12192000"/>
              <a:gd name="connsiteY21" fmla="*/ 495673 h 6858000"/>
              <a:gd name="connsiteX22" fmla="*/ 11539999 w 12192000"/>
              <a:gd name="connsiteY22" fmla="*/ 495659 h 6858000"/>
              <a:gd name="connsiteX23" fmla="*/ 11624370 w 12192000"/>
              <a:gd name="connsiteY23" fmla="*/ 349989 h 6858000"/>
              <a:gd name="connsiteX24" fmla="*/ 11412280 w 12192000"/>
              <a:gd name="connsiteY24" fmla="*/ 571943 h 6858000"/>
              <a:gd name="connsiteX25" fmla="*/ 11624370 w 12192000"/>
              <a:gd name="connsiteY25" fmla="*/ 793897 h 6858000"/>
              <a:gd name="connsiteX26" fmla="*/ 11836459 w 12192000"/>
              <a:gd name="connsiteY26" fmla="*/ 571943 h 6858000"/>
              <a:gd name="connsiteX27" fmla="*/ 11624370 w 12192000"/>
              <a:gd name="connsiteY27" fmla="*/ 349989 h 6858000"/>
              <a:gd name="connsiteX28" fmla="*/ 0 w 12192000"/>
              <a:gd name="connsiteY28" fmla="*/ 0 h 6858000"/>
              <a:gd name="connsiteX29" fmla="*/ 12192000 w 12192000"/>
              <a:gd name="connsiteY29" fmla="*/ 0 h 6858000"/>
              <a:gd name="connsiteX30" fmla="*/ 12192000 w 12192000"/>
              <a:gd name="connsiteY30" fmla="*/ 6858000 h 6858000"/>
              <a:gd name="connsiteX31" fmla="*/ 3267455 w 12192000"/>
              <a:gd name="connsiteY31" fmla="*/ 6858000 h 6858000"/>
              <a:gd name="connsiteX32" fmla="*/ 3267455 w 12192000"/>
              <a:gd name="connsiteY32" fmla="*/ 4035552 h 6858000"/>
              <a:gd name="connsiteX33" fmla="*/ 0 w 12192000"/>
              <a:gd name="connsiteY33" fmla="*/ 4035552 h 6858000"/>
              <a:gd name="connsiteX34" fmla="*/ 0 w 12192000"/>
              <a:gd name="connsiteY34"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1926 w 12192000"/>
              <a:gd name="connsiteY11" fmla="*/ 609076 h 6858000"/>
              <a:gd name="connsiteX12" fmla="*/ 11480355 w 12192000"/>
              <a:gd name="connsiteY12" fmla="*/ 524982 h 6858000"/>
              <a:gd name="connsiteX13" fmla="*/ 11479695 w 12192000"/>
              <a:gd name="connsiteY13" fmla="*/ 521721 h 6858000"/>
              <a:gd name="connsiteX14" fmla="*/ 11493942 w 12192000"/>
              <a:gd name="connsiteY14" fmla="*/ 500271 h 6858000"/>
              <a:gd name="connsiteX15" fmla="*/ 11501373 w 12192000"/>
              <a:gd name="connsiteY15" fmla="*/ 498774 h 6858000"/>
              <a:gd name="connsiteX16" fmla="*/ 11501349 w 12192000"/>
              <a:gd name="connsiteY16" fmla="*/ 498442 h 6858000"/>
              <a:gd name="connsiteX17" fmla="*/ 11528690 w 12192000"/>
              <a:gd name="connsiteY17" fmla="*/ 495886 h 6858000"/>
              <a:gd name="connsiteX18" fmla="*/ 11539181 w 12192000"/>
              <a:gd name="connsiteY18" fmla="*/ 495676 h 6858000"/>
              <a:gd name="connsiteX19" fmla="*/ 11539261 w 12192000"/>
              <a:gd name="connsiteY19" fmla="*/ 495660 h 6858000"/>
              <a:gd name="connsiteX20" fmla="*/ 11539327 w 12192000"/>
              <a:gd name="connsiteY20" fmla="*/ 495673 h 6858000"/>
              <a:gd name="connsiteX21" fmla="*/ 11539999 w 12192000"/>
              <a:gd name="connsiteY21" fmla="*/ 495659 h 6858000"/>
              <a:gd name="connsiteX22" fmla="*/ 11624370 w 12192000"/>
              <a:gd name="connsiteY22" fmla="*/ 349989 h 6858000"/>
              <a:gd name="connsiteX23" fmla="*/ 11412280 w 12192000"/>
              <a:gd name="connsiteY23" fmla="*/ 571943 h 6858000"/>
              <a:gd name="connsiteX24" fmla="*/ 11624370 w 12192000"/>
              <a:gd name="connsiteY24" fmla="*/ 793897 h 6858000"/>
              <a:gd name="connsiteX25" fmla="*/ 11836459 w 12192000"/>
              <a:gd name="connsiteY25" fmla="*/ 571943 h 6858000"/>
              <a:gd name="connsiteX26" fmla="*/ 11624370 w 12192000"/>
              <a:gd name="connsiteY26" fmla="*/ 349989 h 6858000"/>
              <a:gd name="connsiteX27" fmla="*/ 0 w 12192000"/>
              <a:gd name="connsiteY27" fmla="*/ 0 h 6858000"/>
              <a:gd name="connsiteX28" fmla="*/ 12192000 w 12192000"/>
              <a:gd name="connsiteY28" fmla="*/ 0 h 6858000"/>
              <a:gd name="connsiteX29" fmla="*/ 12192000 w 12192000"/>
              <a:gd name="connsiteY29" fmla="*/ 6858000 h 6858000"/>
              <a:gd name="connsiteX30" fmla="*/ 3267455 w 12192000"/>
              <a:gd name="connsiteY30" fmla="*/ 6858000 h 6858000"/>
              <a:gd name="connsiteX31" fmla="*/ 3267455 w 12192000"/>
              <a:gd name="connsiteY31" fmla="*/ 4035552 h 6858000"/>
              <a:gd name="connsiteX32" fmla="*/ 0 w 12192000"/>
              <a:gd name="connsiteY32" fmla="*/ 4035552 h 6858000"/>
              <a:gd name="connsiteX33" fmla="*/ 0 w 12192000"/>
              <a:gd name="connsiteY33"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1926 w 12192000"/>
              <a:gd name="connsiteY10" fmla="*/ 611858 h 6858000"/>
              <a:gd name="connsiteX11" fmla="*/ 11480355 w 12192000"/>
              <a:gd name="connsiteY11" fmla="*/ 524982 h 6858000"/>
              <a:gd name="connsiteX12" fmla="*/ 11479695 w 12192000"/>
              <a:gd name="connsiteY12" fmla="*/ 521721 h 6858000"/>
              <a:gd name="connsiteX13" fmla="*/ 11493942 w 12192000"/>
              <a:gd name="connsiteY13" fmla="*/ 500271 h 6858000"/>
              <a:gd name="connsiteX14" fmla="*/ 11501373 w 12192000"/>
              <a:gd name="connsiteY14" fmla="*/ 498774 h 6858000"/>
              <a:gd name="connsiteX15" fmla="*/ 11501349 w 12192000"/>
              <a:gd name="connsiteY15" fmla="*/ 498442 h 6858000"/>
              <a:gd name="connsiteX16" fmla="*/ 11528690 w 12192000"/>
              <a:gd name="connsiteY16" fmla="*/ 495886 h 6858000"/>
              <a:gd name="connsiteX17" fmla="*/ 11539181 w 12192000"/>
              <a:gd name="connsiteY17" fmla="*/ 495676 h 6858000"/>
              <a:gd name="connsiteX18" fmla="*/ 11539261 w 12192000"/>
              <a:gd name="connsiteY18" fmla="*/ 495660 h 6858000"/>
              <a:gd name="connsiteX19" fmla="*/ 11539327 w 12192000"/>
              <a:gd name="connsiteY19" fmla="*/ 495673 h 6858000"/>
              <a:gd name="connsiteX20" fmla="*/ 11539999 w 12192000"/>
              <a:gd name="connsiteY20" fmla="*/ 495659 h 6858000"/>
              <a:gd name="connsiteX21" fmla="*/ 11624370 w 12192000"/>
              <a:gd name="connsiteY21" fmla="*/ 349989 h 6858000"/>
              <a:gd name="connsiteX22" fmla="*/ 11412280 w 12192000"/>
              <a:gd name="connsiteY22" fmla="*/ 571943 h 6858000"/>
              <a:gd name="connsiteX23" fmla="*/ 11624370 w 12192000"/>
              <a:gd name="connsiteY23" fmla="*/ 793897 h 6858000"/>
              <a:gd name="connsiteX24" fmla="*/ 11836459 w 12192000"/>
              <a:gd name="connsiteY24" fmla="*/ 571943 h 6858000"/>
              <a:gd name="connsiteX25" fmla="*/ 11624370 w 12192000"/>
              <a:gd name="connsiteY25" fmla="*/ 349989 h 6858000"/>
              <a:gd name="connsiteX26" fmla="*/ 0 w 12192000"/>
              <a:gd name="connsiteY26" fmla="*/ 0 h 6858000"/>
              <a:gd name="connsiteX27" fmla="*/ 12192000 w 12192000"/>
              <a:gd name="connsiteY27" fmla="*/ 0 h 6858000"/>
              <a:gd name="connsiteX28" fmla="*/ 12192000 w 12192000"/>
              <a:gd name="connsiteY28" fmla="*/ 6858000 h 6858000"/>
              <a:gd name="connsiteX29" fmla="*/ 3267455 w 12192000"/>
              <a:gd name="connsiteY29" fmla="*/ 6858000 h 6858000"/>
              <a:gd name="connsiteX30" fmla="*/ 3267455 w 12192000"/>
              <a:gd name="connsiteY30" fmla="*/ 4035552 h 6858000"/>
              <a:gd name="connsiteX31" fmla="*/ 0 w 12192000"/>
              <a:gd name="connsiteY31" fmla="*/ 4035552 h 6858000"/>
              <a:gd name="connsiteX32" fmla="*/ 0 w 12192000"/>
              <a:gd name="connsiteY32"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1926 w 12192000"/>
              <a:gd name="connsiteY9" fmla="*/ 615325 h 6858000"/>
              <a:gd name="connsiteX10" fmla="*/ 11480355 w 12192000"/>
              <a:gd name="connsiteY10" fmla="*/ 524982 h 6858000"/>
              <a:gd name="connsiteX11" fmla="*/ 11479695 w 12192000"/>
              <a:gd name="connsiteY11" fmla="*/ 521721 h 6858000"/>
              <a:gd name="connsiteX12" fmla="*/ 11493942 w 12192000"/>
              <a:gd name="connsiteY12" fmla="*/ 500271 h 6858000"/>
              <a:gd name="connsiteX13" fmla="*/ 11501373 w 12192000"/>
              <a:gd name="connsiteY13" fmla="*/ 498774 h 6858000"/>
              <a:gd name="connsiteX14" fmla="*/ 11501349 w 12192000"/>
              <a:gd name="connsiteY14" fmla="*/ 498442 h 6858000"/>
              <a:gd name="connsiteX15" fmla="*/ 11528690 w 12192000"/>
              <a:gd name="connsiteY15" fmla="*/ 495886 h 6858000"/>
              <a:gd name="connsiteX16" fmla="*/ 11539181 w 12192000"/>
              <a:gd name="connsiteY16" fmla="*/ 495676 h 6858000"/>
              <a:gd name="connsiteX17" fmla="*/ 11539261 w 12192000"/>
              <a:gd name="connsiteY17" fmla="*/ 495660 h 6858000"/>
              <a:gd name="connsiteX18" fmla="*/ 11539327 w 12192000"/>
              <a:gd name="connsiteY18" fmla="*/ 495673 h 6858000"/>
              <a:gd name="connsiteX19" fmla="*/ 11539999 w 12192000"/>
              <a:gd name="connsiteY19" fmla="*/ 495659 h 6858000"/>
              <a:gd name="connsiteX20" fmla="*/ 11624370 w 12192000"/>
              <a:gd name="connsiteY20" fmla="*/ 349989 h 6858000"/>
              <a:gd name="connsiteX21" fmla="*/ 11412280 w 12192000"/>
              <a:gd name="connsiteY21" fmla="*/ 571943 h 6858000"/>
              <a:gd name="connsiteX22" fmla="*/ 11624370 w 12192000"/>
              <a:gd name="connsiteY22" fmla="*/ 793897 h 6858000"/>
              <a:gd name="connsiteX23" fmla="*/ 11836459 w 12192000"/>
              <a:gd name="connsiteY23" fmla="*/ 571943 h 6858000"/>
              <a:gd name="connsiteX24" fmla="*/ 11624370 w 12192000"/>
              <a:gd name="connsiteY24" fmla="*/ 349989 h 6858000"/>
              <a:gd name="connsiteX25" fmla="*/ 0 w 12192000"/>
              <a:gd name="connsiteY25" fmla="*/ 0 h 6858000"/>
              <a:gd name="connsiteX26" fmla="*/ 12192000 w 12192000"/>
              <a:gd name="connsiteY26" fmla="*/ 0 h 6858000"/>
              <a:gd name="connsiteX27" fmla="*/ 12192000 w 12192000"/>
              <a:gd name="connsiteY27" fmla="*/ 6858000 h 6858000"/>
              <a:gd name="connsiteX28" fmla="*/ 3267455 w 12192000"/>
              <a:gd name="connsiteY28" fmla="*/ 6858000 h 6858000"/>
              <a:gd name="connsiteX29" fmla="*/ 3267455 w 12192000"/>
              <a:gd name="connsiteY29" fmla="*/ 4035552 h 6858000"/>
              <a:gd name="connsiteX30" fmla="*/ 0 w 12192000"/>
              <a:gd name="connsiteY30" fmla="*/ 4035552 h 6858000"/>
              <a:gd name="connsiteX31" fmla="*/ 0 w 12192000"/>
              <a:gd name="connsiteY31" fmla="*/ 0 h 6858000"/>
              <a:gd name="connsiteX0" fmla="*/ 11539999 w 12192000"/>
              <a:gd name="connsiteY0" fmla="*/ 495659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539999 w 12192000"/>
              <a:gd name="connsiteY18" fmla="*/ 495659 h 6858000"/>
              <a:gd name="connsiteX19" fmla="*/ 11624370 w 12192000"/>
              <a:gd name="connsiteY19" fmla="*/ 349989 h 6858000"/>
              <a:gd name="connsiteX20" fmla="*/ 11412280 w 12192000"/>
              <a:gd name="connsiteY20" fmla="*/ 571943 h 6858000"/>
              <a:gd name="connsiteX21" fmla="*/ 11624370 w 12192000"/>
              <a:gd name="connsiteY21" fmla="*/ 793897 h 6858000"/>
              <a:gd name="connsiteX22" fmla="*/ 11836459 w 12192000"/>
              <a:gd name="connsiteY22" fmla="*/ 571943 h 6858000"/>
              <a:gd name="connsiteX23" fmla="*/ 11624370 w 12192000"/>
              <a:gd name="connsiteY23" fmla="*/ 349989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3267455 w 12192000"/>
              <a:gd name="connsiteY27" fmla="*/ 6858000 h 6858000"/>
              <a:gd name="connsiteX28" fmla="*/ 3267455 w 12192000"/>
              <a:gd name="connsiteY28" fmla="*/ 4035552 h 6858000"/>
              <a:gd name="connsiteX29" fmla="*/ 0 w 12192000"/>
              <a:gd name="connsiteY29" fmla="*/ 4035552 h 6858000"/>
              <a:gd name="connsiteX30" fmla="*/ 0 w 12192000"/>
              <a:gd name="connsiteY30" fmla="*/ 0 h 6858000"/>
              <a:gd name="connsiteX0" fmla="*/ 11539327 w 12192000"/>
              <a:gd name="connsiteY0" fmla="*/ 495673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539327 w 12192000"/>
              <a:gd name="connsiteY17" fmla="*/ 495673 h 6858000"/>
              <a:gd name="connsiteX18" fmla="*/ 11624370 w 12192000"/>
              <a:gd name="connsiteY18" fmla="*/ 349989 h 6858000"/>
              <a:gd name="connsiteX19" fmla="*/ 11412280 w 12192000"/>
              <a:gd name="connsiteY19" fmla="*/ 571943 h 6858000"/>
              <a:gd name="connsiteX20" fmla="*/ 11624370 w 12192000"/>
              <a:gd name="connsiteY20" fmla="*/ 793897 h 6858000"/>
              <a:gd name="connsiteX21" fmla="*/ 11836459 w 12192000"/>
              <a:gd name="connsiteY21" fmla="*/ 571943 h 6858000"/>
              <a:gd name="connsiteX22" fmla="*/ 11624370 w 12192000"/>
              <a:gd name="connsiteY22" fmla="*/ 349989 h 6858000"/>
              <a:gd name="connsiteX23" fmla="*/ 0 w 12192000"/>
              <a:gd name="connsiteY23" fmla="*/ 0 h 6858000"/>
              <a:gd name="connsiteX24" fmla="*/ 12192000 w 12192000"/>
              <a:gd name="connsiteY24" fmla="*/ 0 h 6858000"/>
              <a:gd name="connsiteX25" fmla="*/ 12192000 w 12192000"/>
              <a:gd name="connsiteY25" fmla="*/ 6858000 h 6858000"/>
              <a:gd name="connsiteX26" fmla="*/ 3267455 w 12192000"/>
              <a:gd name="connsiteY26" fmla="*/ 6858000 h 6858000"/>
              <a:gd name="connsiteX27" fmla="*/ 3267455 w 12192000"/>
              <a:gd name="connsiteY27" fmla="*/ 4035552 h 6858000"/>
              <a:gd name="connsiteX28" fmla="*/ 0 w 12192000"/>
              <a:gd name="connsiteY28" fmla="*/ 4035552 h 6858000"/>
              <a:gd name="connsiteX29" fmla="*/ 0 w 12192000"/>
              <a:gd name="connsiteY29" fmla="*/ 0 h 6858000"/>
              <a:gd name="connsiteX0" fmla="*/ 11539261 w 12192000"/>
              <a:gd name="connsiteY0" fmla="*/ 495660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539261 w 12192000"/>
              <a:gd name="connsiteY16" fmla="*/ 495660 h 6858000"/>
              <a:gd name="connsiteX17" fmla="*/ 11624370 w 12192000"/>
              <a:gd name="connsiteY17" fmla="*/ 349989 h 6858000"/>
              <a:gd name="connsiteX18" fmla="*/ 11412280 w 12192000"/>
              <a:gd name="connsiteY18" fmla="*/ 571943 h 6858000"/>
              <a:gd name="connsiteX19" fmla="*/ 11624370 w 12192000"/>
              <a:gd name="connsiteY19" fmla="*/ 793897 h 6858000"/>
              <a:gd name="connsiteX20" fmla="*/ 11836459 w 12192000"/>
              <a:gd name="connsiteY20" fmla="*/ 571943 h 6858000"/>
              <a:gd name="connsiteX21" fmla="*/ 11624370 w 12192000"/>
              <a:gd name="connsiteY21" fmla="*/ 349989 h 6858000"/>
              <a:gd name="connsiteX22" fmla="*/ 0 w 12192000"/>
              <a:gd name="connsiteY22" fmla="*/ 0 h 6858000"/>
              <a:gd name="connsiteX23" fmla="*/ 12192000 w 12192000"/>
              <a:gd name="connsiteY23" fmla="*/ 0 h 6858000"/>
              <a:gd name="connsiteX24" fmla="*/ 12192000 w 12192000"/>
              <a:gd name="connsiteY24" fmla="*/ 6858000 h 6858000"/>
              <a:gd name="connsiteX25" fmla="*/ 3267455 w 12192000"/>
              <a:gd name="connsiteY25" fmla="*/ 6858000 h 6858000"/>
              <a:gd name="connsiteX26" fmla="*/ 3267455 w 12192000"/>
              <a:gd name="connsiteY26" fmla="*/ 4035552 h 6858000"/>
              <a:gd name="connsiteX27" fmla="*/ 0 w 12192000"/>
              <a:gd name="connsiteY27" fmla="*/ 4035552 h 6858000"/>
              <a:gd name="connsiteX28" fmla="*/ 0 w 12192000"/>
              <a:gd name="connsiteY28" fmla="*/ 0 h 6858000"/>
              <a:gd name="connsiteX0" fmla="*/ 11539181 w 12192000"/>
              <a:gd name="connsiteY0" fmla="*/ 49567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539181 w 12192000"/>
              <a:gd name="connsiteY15" fmla="*/ 495676 h 6858000"/>
              <a:gd name="connsiteX16" fmla="*/ 11624370 w 12192000"/>
              <a:gd name="connsiteY16" fmla="*/ 349989 h 6858000"/>
              <a:gd name="connsiteX17" fmla="*/ 11412280 w 12192000"/>
              <a:gd name="connsiteY17" fmla="*/ 571943 h 6858000"/>
              <a:gd name="connsiteX18" fmla="*/ 11624370 w 12192000"/>
              <a:gd name="connsiteY18" fmla="*/ 793897 h 6858000"/>
              <a:gd name="connsiteX19" fmla="*/ 11836459 w 12192000"/>
              <a:gd name="connsiteY19" fmla="*/ 571943 h 6858000"/>
              <a:gd name="connsiteX20" fmla="*/ 11624370 w 12192000"/>
              <a:gd name="connsiteY20" fmla="*/ 349989 h 6858000"/>
              <a:gd name="connsiteX21" fmla="*/ 0 w 12192000"/>
              <a:gd name="connsiteY21" fmla="*/ 0 h 6858000"/>
              <a:gd name="connsiteX22" fmla="*/ 12192000 w 12192000"/>
              <a:gd name="connsiteY22" fmla="*/ 0 h 6858000"/>
              <a:gd name="connsiteX23" fmla="*/ 12192000 w 12192000"/>
              <a:gd name="connsiteY23" fmla="*/ 6858000 h 6858000"/>
              <a:gd name="connsiteX24" fmla="*/ 3267455 w 12192000"/>
              <a:gd name="connsiteY24" fmla="*/ 6858000 h 6858000"/>
              <a:gd name="connsiteX25" fmla="*/ 3267455 w 12192000"/>
              <a:gd name="connsiteY25" fmla="*/ 4035552 h 6858000"/>
              <a:gd name="connsiteX26" fmla="*/ 0 w 12192000"/>
              <a:gd name="connsiteY26" fmla="*/ 4035552 h 6858000"/>
              <a:gd name="connsiteX27" fmla="*/ 0 w 12192000"/>
              <a:gd name="connsiteY27" fmla="*/ 0 h 6858000"/>
              <a:gd name="connsiteX0" fmla="*/ 11528690 w 12192000"/>
              <a:gd name="connsiteY0" fmla="*/ 495886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528690 w 12192000"/>
              <a:gd name="connsiteY14" fmla="*/ 495886 h 6858000"/>
              <a:gd name="connsiteX15" fmla="*/ 11624370 w 12192000"/>
              <a:gd name="connsiteY15" fmla="*/ 349989 h 6858000"/>
              <a:gd name="connsiteX16" fmla="*/ 11412280 w 12192000"/>
              <a:gd name="connsiteY16" fmla="*/ 571943 h 6858000"/>
              <a:gd name="connsiteX17" fmla="*/ 11624370 w 12192000"/>
              <a:gd name="connsiteY17" fmla="*/ 793897 h 6858000"/>
              <a:gd name="connsiteX18" fmla="*/ 11836459 w 12192000"/>
              <a:gd name="connsiteY18" fmla="*/ 571943 h 6858000"/>
              <a:gd name="connsiteX19" fmla="*/ 11624370 w 12192000"/>
              <a:gd name="connsiteY19" fmla="*/ 349989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3267455 w 12192000"/>
              <a:gd name="connsiteY23" fmla="*/ 6858000 h 6858000"/>
              <a:gd name="connsiteX24" fmla="*/ 3267455 w 12192000"/>
              <a:gd name="connsiteY24" fmla="*/ 4035552 h 6858000"/>
              <a:gd name="connsiteX25" fmla="*/ 0 w 12192000"/>
              <a:gd name="connsiteY25" fmla="*/ 4035552 h 6858000"/>
              <a:gd name="connsiteX26" fmla="*/ 0 w 12192000"/>
              <a:gd name="connsiteY26"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549206 w 12192000"/>
              <a:gd name="connsiteY8" fmla="*/ 523390 h 6858000"/>
              <a:gd name="connsiteX9" fmla="*/ 11480355 w 12192000"/>
              <a:gd name="connsiteY9" fmla="*/ 524982 h 6858000"/>
              <a:gd name="connsiteX10" fmla="*/ 11479695 w 12192000"/>
              <a:gd name="connsiteY10" fmla="*/ 521721 h 6858000"/>
              <a:gd name="connsiteX11" fmla="*/ 11493942 w 12192000"/>
              <a:gd name="connsiteY11" fmla="*/ 500271 h 6858000"/>
              <a:gd name="connsiteX12" fmla="*/ 11501373 w 12192000"/>
              <a:gd name="connsiteY12" fmla="*/ 498774 h 6858000"/>
              <a:gd name="connsiteX13" fmla="*/ 11501349 w 12192000"/>
              <a:gd name="connsiteY13" fmla="*/ 498442 h 6858000"/>
              <a:gd name="connsiteX14" fmla="*/ 11624370 w 12192000"/>
              <a:gd name="connsiteY14" fmla="*/ 349989 h 6858000"/>
              <a:gd name="connsiteX15" fmla="*/ 11412280 w 12192000"/>
              <a:gd name="connsiteY15" fmla="*/ 571943 h 6858000"/>
              <a:gd name="connsiteX16" fmla="*/ 11624370 w 12192000"/>
              <a:gd name="connsiteY16" fmla="*/ 793897 h 6858000"/>
              <a:gd name="connsiteX17" fmla="*/ 11836459 w 12192000"/>
              <a:gd name="connsiteY17" fmla="*/ 571943 h 6858000"/>
              <a:gd name="connsiteX18" fmla="*/ 11624370 w 12192000"/>
              <a:gd name="connsiteY18" fmla="*/ 349989 h 6858000"/>
              <a:gd name="connsiteX19" fmla="*/ 0 w 12192000"/>
              <a:gd name="connsiteY19" fmla="*/ 0 h 6858000"/>
              <a:gd name="connsiteX20" fmla="*/ 12192000 w 12192000"/>
              <a:gd name="connsiteY20" fmla="*/ 0 h 6858000"/>
              <a:gd name="connsiteX21" fmla="*/ 12192000 w 12192000"/>
              <a:gd name="connsiteY21" fmla="*/ 6858000 h 6858000"/>
              <a:gd name="connsiteX22" fmla="*/ 3267455 w 12192000"/>
              <a:gd name="connsiteY22" fmla="*/ 6858000 h 6858000"/>
              <a:gd name="connsiteX23" fmla="*/ 3267455 w 12192000"/>
              <a:gd name="connsiteY23" fmla="*/ 4035552 h 6858000"/>
              <a:gd name="connsiteX24" fmla="*/ 0 w 12192000"/>
              <a:gd name="connsiteY24" fmla="*/ 4035552 h 6858000"/>
              <a:gd name="connsiteX25" fmla="*/ 0 w 12192000"/>
              <a:gd name="connsiteY25"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548829 w 12192000"/>
              <a:gd name="connsiteY7" fmla="*/ 523368 h 6858000"/>
              <a:gd name="connsiteX8" fmla="*/ 11480355 w 12192000"/>
              <a:gd name="connsiteY8" fmla="*/ 524982 h 6858000"/>
              <a:gd name="connsiteX9" fmla="*/ 11479695 w 12192000"/>
              <a:gd name="connsiteY9" fmla="*/ 521721 h 6858000"/>
              <a:gd name="connsiteX10" fmla="*/ 11493942 w 12192000"/>
              <a:gd name="connsiteY10" fmla="*/ 500271 h 6858000"/>
              <a:gd name="connsiteX11" fmla="*/ 11501373 w 12192000"/>
              <a:gd name="connsiteY11" fmla="*/ 498774 h 6858000"/>
              <a:gd name="connsiteX12" fmla="*/ 11501349 w 12192000"/>
              <a:gd name="connsiteY12" fmla="*/ 498442 h 6858000"/>
              <a:gd name="connsiteX13" fmla="*/ 11624370 w 12192000"/>
              <a:gd name="connsiteY13" fmla="*/ 349989 h 6858000"/>
              <a:gd name="connsiteX14" fmla="*/ 11412280 w 12192000"/>
              <a:gd name="connsiteY14" fmla="*/ 571943 h 6858000"/>
              <a:gd name="connsiteX15" fmla="*/ 11624370 w 12192000"/>
              <a:gd name="connsiteY15" fmla="*/ 793897 h 6858000"/>
              <a:gd name="connsiteX16" fmla="*/ 11836459 w 12192000"/>
              <a:gd name="connsiteY16" fmla="*/ 571943 h 6858000"/>
              <a:gd name="connsiteX17" fmla="*/ 11624370 w 12192000"/>
              <a:gd name="connsiteY17" fmla="*/ 349989 h 6858000"/>
              <a:gd name="connsiteX18" fmla="*/ 0 w 12192000"/>
              <a:gd name="connsiteY18" fmla="*/ 0 h 6858000"/>
              <a:gd name="connsiteX19" fmla="*/ 12192000 w 12192000"/>
              <a:gd name="connsiteY19" fmla="*/ 0 h 6858000"/>
              <a:gd name="connsiteX20" fmla="*/ 12192000 w 12192000"/>
              <a:gd name="connsiteY20" fmla="*/ 6858000 h 6858000"/>
              <a:gd name="connsiteX21" fmla="*/ 3267455 w 12192000"/>
              <a:gd name="connsiteY21" fmla="*/ 6858000 h 6858000"/>
              <a:gd name="connsiteX22" fmla="*/ 3267455 w 12192000"/>
              <a:gd name="connsiteY22" fmla="*/ 4035552 h 6858000"/>
              <a:gd name="connsiteX23" fmla="*/ 0 w 12192000"/>
              <a:gd name="connsiteY23" fmla="*/ 4035552 h 6858000"/>
              <a:gd name="connsiteX24" fmla="*/ 0 w 12192000"/>
              <a:gd name="connsiteY24"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548829 w 12192000"/>
              <a:gd name="connsiteY6" fmla="*/ 505208 h 6858000"/>
              <a:gd name="connsiteX7" fmla="*/ 11480355 w 12192000"/>
              <a:gd name="connsiteY7" fmla="*/ 524982 h 6858000"/>
              <a:gd name="connsiteX8" fmla="*/ 11479695 w 12192000"/>
              <a:gd name="connsiteY8" fmla="*/ 521721 h 6858000"/>
              <a:gd name="connsiteX9" fmla="*/ 11493942 w 12192000"/>
              <a:gd name="connsiteY9" fmla="*/ 500271 h 6858000"/>
              <a:gd name="connsiteX10" fmla="*/ 11501373 w 12192000"/>
              <a:gd name="connsiteY10" fmla="*/ 498774 h 6858000"/>
              <a:gd name="connsiteX11" fmla="*/ 11501349 w 12192000"/>
              <a:gd name="connsiteY11" fmla="*/ 498442 h 6858000"/>
              <a:gd name="connsiteX12" fmla="*/ 11624370 w 12192000"/>
              <a:gd name="connsiteY12" fmla="*/ 349989 h 6858000"/>
              <a:gd name="connsiteX13" fmla="*/ 11412280 w 12192000"/>
              <a:gd name="connsiteY13" fmla="*/ 571943 h 6858000"/>
              <a:gd name="connsiteX14" fmla="*/ 11624370 w 12192000"/>
              <a:gd name="connsiteY14" fmla="*/ 793897 h 6858000"/>
              <a:gd name="connsiteX15" fmla="*/ 11836459 w 12192000"/>
              <a:gd name="connsiteY15" fmla="*/ 571943 h 6858000"/>
              <a:gd name="connsiteX16" fmla="*/ 11624370 w 12192000"/>
              <a:gd name="connsiteY16" fmla="*/ 349989 h 6858000"/>
              <a:gd name="connsiteX17" fmla="*/ 0 w 12192000"/>
              <a:gd name="connsiteY17" fmla="*/ 0 h 6858000"/>
              <a:gd name="connsiteX18" fmla="*/ 12192000 w 12192000"/>
              <a:gd name="connsiteY18" fmla="*/ 0 h 6858000"/>
              <a:gd name="connsiteX19" fmla="*/ 12192000 w 12192000"/>
              <a:gd name="connsiteY19" fmla="*/ 6858000 h 6858000"/>
              <a:gd name="connsiteX20" fmla="*/ 3267455 w 12192000"/>
              <a:gd name="connsiteY20" fmla="*/ 6858000 h 6858000"/>
              <a:gd name="connsiteX21" fmla="*/ 3267455 w 12192000"/>
              <a:gd name="connsiteY21" fmla="*/ 4035552 h 6858000"/>
              <a:gd name="connsiteX22" fmla="*/ 0 w 12192000"/>
              <a:gd name="connsiteY22" fmla="*/ 4035552 h 6858000"/>
              <a:gd name="connsiteX23" fmla="*/ 0 w 12192000"/>
              <a:gd name="connsiteY23" fmla="*/ 0 h 6858000"/>
              <a:gd name="connsiteX0" fmla="*/ 11501349 w 12192000"/>
              <a:gd name="connsiteY0" fmla="*/ 49844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501349 w 12192000"/>
              <a:gd name="connsiteY10" fmla="*/ 498442 h 6858000"/>
              <a:gd name="connsiteX11" fmla="*/ 11624370 w 12192000"/>
              <a:gd name="connsiteY11" fmla="*/ 349989 h 6858000"/>
              <a:gd name="connsiteX12" fmla="*/ 11412280 w 12192000"/>
              <a:gd name="connsiteY12" fmla="*/ 571943 h 6858000"/>
              <a:gd name="connsiteX13" fmla="*/ 11624370 w 12192000"/>
              <a:gd name="connsiteY13" fmla="*/ 793897 h 6858000"/>
              <a:gd name="connsiteX14" fmla="*/ 11836459 w 12192000"/>
              <a:gd name="connsiteY14" fmla="*/ 571943 h 6858000"/>
              <a:gd name="connsiteX15" fmla="*/ 11624370 w 12192000"/>
              <a:gd name="connsiteY15" fmla="*/ 349989 h 6858000"/>
              <a:gd name="connsiteX16" fmla="*/ 0 w 12192000"/>
              <a:gd name="connsiteY16" fmla="*/ 0 h 6858000"/>
              <a:gd name="connsiteX17" fmla="*/ 12192000 w 12192000"/>
              <a:gd name="connsiteY17" fmla="*/ 0 h 6858000"/>
              <a:gd name="connsiteX18" fmla="*/ 12192000 w 12192000"/>
              <a:gd name="connsiteY18" fmla="*/ 6858000 h 6858000"/>
              <a:gd name="connsiteX19" fmla="*/ 3267455 w 12192000"/>
              <a:gd name="connsiteY19" fmla="*/ 6858000 h 6858000"/>
              <a:gd name="connsiteX20" fmla="*/ 3267455 w 12192000"/>
              <a:gd name="connsiteY20" fmla="*/ 4035552 h 6858000"/>
              <a:gd name="connsiteX21" fmla="*/ 0 w 12192000"/>
              <a:gd name="connsiteY21" fmla="*/ 4035552 h 6858000"/>
              <a:gd name="connsiteX22" fmla="*/ 0 w 12192000"/>
              <a:gd name="connsiteY22" fmla="*/ 0 h 6858000"/>
              <a:gd name="connsiteX0" fmla="*/ 11501373 w 12192000"/>
              <a:gd name="connsiteY0" fmla="*/ 498774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501373 w 12192000"/>
              <a:gd name="connsiteY9" fmla="*/ 498774 h 6858000"/>
              <a:gd name="connsiteX10" fmla="*/ 11624370 w 12192000"/>
              <a:gd name="connsiteY10" fmla="*/ 349989 h 6858000"/>
              <a:gd name="connsiteX11" fmla="*/ 11412280 w 12192000"/>
              <a:gd name="connsiteY11" fmla="*/ 571943 h 6858000"/>
              <a:gd name="connsiteX12" fmla="*/ 11624370 w 12192000"/>
              <a:gd name="connsiteY12" fmla="*/ 793897 h 6858000"/>
              <a:gd name="connsiteX13" fmla="*/ 11836459 w 12192000"/>
              <a:gd name="connsiteY13" fmla="*/ 571943 h 6858000"/>
              <a:gd name="connsiteX14" fmla="*/ 11624370 w 12192000"/>
              <a:gd name="connsiteY14" fmla="*/ 349989 h 6858000"/>
              <a:gd name="connsiteX15" fmla="*/ 0 w 12192000"/>
              <a:gd name="connsiteY15" fmla="*/ 0 h 6858000"/>
              <a:gd name="connsiteX16" fmla="*/ 12192000 w 12192000"/>
              <a:gd name="connsiteY16" fmla="*/ 0 h 6858000"/>
              <a:gd name="connsiteX17" fmla="*/ 12192000 w 12192000"/>
              <a:gd name="connsiteY17" fmla="*/ 6858000 h 6858000"/>
              <a:gd name="connsiteX18" fmla="*/ 3267455 w 12192000"/>
              <a:gd name="connsiteY18" fmla="*/ 6858000 h 6858000"/>
              <a:gd name="connsiteX19" fmla="*/ 3267455 w 12192000"/>
              <a:gd name="connsiteY19" fmla="*/ 4035552 h 6858000"/>
              <a:gd name="connsiteX20" fmla="*/ 0 w 12192000"/>
              <a:gd name="connsiteY20" fmla="*/ 4035552 h 6858000"/>
              <a:gd name="connsiteX21" fmla="*/ 0 w 12192000"/>
              <a:gd name="connsiteY21"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548829 w 12192000"/>
              <a:gd name="connsiteY5" fmla="*/ 505028 h 6858000"/>
              <a:gd name="connsiteX6" fmla="*/ 11480355 w 12192000"/>
              <a:gd name="connsiteY6" fmla="*/ 524982 h 6858000"/>
              <a:gd name="connsiteX7" fmla="*/ 11479695 w 12192000"/>
              <a:gd name="connsiteY7" fmla="*/ 521721 h 6858000"/>
              <a:gd name="connsiteX8" fmla="*/ 11493942 w 12192000"/>
              <a:gd name="connsiteY8" fmla="*/ 500271 h 6858000"/>
              <a:gd name="connsiteX9" fmla="*/ 11624370 w 12192000"/>
              <a:gd name="connsiteY9" fmla="*/ 349989 h 6858000"/>
              <a:gd name="connsiteX10" fmla="*/ 11412280 w 12192000"/>
              <a:gd name="connsiteY10" fmla="*/ 571943 h 6858000"/>
              <a:gd name="connsiteX11" fmla="*/ 11624370 w 12192000"/>
              <a:gd name="connsiteY11" fmla="*/ 793897 h 6858000"/>
              <a:gd name="connsiteX12" fmla="*/ 11836459 w 12192000"/>
              <a:gd name="connsiteY12" fmla="*/ 571943 h 6858000"/>
              <a:gd name="connsiteX13" fmla="*/ 11624370 w 12192000"/>
              <a:gd name="connsiteY13" fmla="*/ 349989 h 6858000"/>
              <a:gd name="connsiteX14" fmla="*/ 0 w 12192000"/>
              <a:gd name="connsiteY14" fmla="*/ 0 h 6858000"/>
              <a:gd name="connsiteX15" fmla="*/ 12192000 w 12192000"/>
              <a:gd name="connsiteY15" fmla="*/ 0 h 6858000"/>
              <a:gd name="connsiteX16" fmla="*/ 12192000 w 12192000"/>
              <a:gd name="connsiteY16" fmla="*/ 6858000 h 6858000"/>
              <a:gd name="connsiteX17" fmla="*/ 3267455 w 12192000"/>
              <a:gd name="connsiteY17" fmla="*/ 6858000 h 6858000"/>
              <a:gd name="connsiteX18" fmla="*/ 3267455 w 12192000"/>
              <a:gd name="connsiteY18" fmla="*/ 4035552 h 6858000"/>
              <a:gd name="connsiteX19" fmla="*/ 0 w 12192000"/>
              <a:gd name="connsiteY19" fmla="*/ 4035552 h 6858000"/>
              <a:gd name="connsiteX20" fmla="*/ 0 w 12192000"/>
              <a:gd name="connsiteY20"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548774 w 12192000"/>
              <a:gd name="connsiteY4" fmla="*/ 505028 h 6858000"/>
              <a:gd name="connsiteX5" fmla="*/ 11480355 w 12192000"/>
              <a:gd name="connsiteY5" fmla="*/ 524982 h 6858000"/>
              <a:gd name="connsiteX6" fmla="*/ 11479695 w 12192000"/>
              <a:gd name="connsiteY6" fmla="*/ 521721 h 6858000"/>
              <a:gd name="connsiteX7" fmla="*/ 11493942 w 12192000"/>
              <a:gd name="connsiteY7" fmla="*/ 500271 h 6858000"/>
              <a:gd name="connsiteX8" fmla="*/ 11624370 w 12192000"/>
              <a:gd name="connsiteY8" fmla="*/ 349989 h 6858000"/>
              <a:gd name="connsiteX9" fmla="*/ 11412280 w 12192000"/>
              <a:gd name="connsiteY9" fmla="*/ 571943 h 6858000"/>
              <a:gd name="connsiteX10" fmla="*/ 11624370 w 12192000"/>
              <a:gd name="connsiteY10" fmla="*/ 793897 h 6858000"/>
              <a:gd name="connsiteX11" fmla="*/ 11836459 w 12192000"/>
              <a:gd name="connsiteY11" fmla="*/ 571943 h 6858000"/>
              <a:gd name="connsiteX12" fmla="*/ 11624370 w 12192000"/>
              <a:gd name="connsiteY12" fmla="*/ 349989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3267455 w 12192000"/>
              <a:gd name="connsiteY16" fmla="*/ 6858000 h 6858000"/>
              <a:gd name="connsiteX17" fmla="*/ 3267455 w 12192000"/>
              <a:gd name="connsiteY17" fmla="*/ 4035552 h 6858000"/>
              <a:gd name="connsiteX18" fmla="*/ 0 w 12192000"/>
              <a:gd name="connsiteY18" fmla="*/ 4035552 h 6858000"/>
              <a:gd name="connsiteX19" fmla="*/ 0 w 12192000"/>
              <a:gd name="connsiteY19" fmla="*/ 0 h 6858000"/>
              <a:gd name="connsiteX0" fmla="*/ 11493942 w 12192000"/>
              <a:gd name="connsiteY0" fmla="*/ 50027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493942 w 12192000"/>
              <a:gd name="connsiteY6" fmla="*/ 500271 h 6858000"/>
              <a:gd name="connsiteX7" fmla="*/ 11624370 w 12192000"/>
              <a:gd name="connsiteY7" fmla="*/ 349989 h 6858000"/>
              <a:gd name="connsiteX8" fmla="*/ 11412280 w 12192000"/>
              <a:gd name="connsiteY8" fmla="*/ 571943 h 6858000"/>
              <a:gd name="connsiteX9" fmla="*/ 11624370 w 12192000"/>
              <a:gd name="connsiteY9" fmla="*/ 793897 h 6858000"/>
              <a:gd name="connsiteX10" fmla="*/ 11836459 w 12192000"/>
              <a:gd name="connsiteY10" fmla="*/ 571943 h 6858000"/>
              <a:gd name="connsiteX11" fmla="*/ 11624370 w 12192000"/>
              <a:gd name="connsiteY11" fmla="*/ 349989 h 6858000"/>
              <a:gd name="connsiteX12" fmla="*/ 0 w 12192000"/>
              <a:gd name="connsiteY12" fmla="*/ 0 h 6858000"/>
              <a:gd name="connsiteX13" fmla="*/ 12192000 w 12192000"/>
              <a:gd name="connsiteY13" fmla="*/ 0 h 6858000"/>
              <a:gd name="connsiteX14" fmla="*/ 12192000 w 12192000"/>
              <a:gd name="connsiteY14" fmla="*/ 6858000 h 6858000"/>
              <a:gd name="connsiteX15" fmla="*/ 3267455 w 12192000"/>
              <a:gd name="connsiteY15" fmla="*/ 6858000 h 6858000"/>
              <a:gd name="connsiteX16" fmla="*/ 3267455 w 12192000"/>
              <a:gd name="connsiteY16" fmla="*/ 4035552 h 6858000"/>
              <a:gd name="connsiteX17" fmla="*/ 0 w 12192000"/>
              <a:gd name="connsiteY17" fmla="*/ 4035552 h 6858000"/>
              <a:gd name="connsiteX18" fmla="*/ 0 w 12192000"/>
              <a:gd name="connsiteY18" fmla="*/ 0 h 6858000"/>
              <a:gd name="connsiteX0" fmla="*/ 11479695 w 12192000"/>
              <a:gd name="connsiteY0" fmla="*/ 521721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479695 w 12192000"/>
              <a:gd name="connsiteY5" fmla="*/ 521721 h 6858000"/>
              <a:gd name="connsiteX6" fmla="*/ 11624370 w 12192000"/>
              <a:gd name="connsiteY6" fmla="*/ 349989 h 6858000"/>
              <a:gd name="connsiteX7" fmla="*/ 11412280 w 12192000"/>
              <a:gd name="connsiteY7" fmla="*/ 571943 h 6858000"/>
              <a:gd name="connsiteX8" fmla="*/ 11624370 w 12192000"/>
              <a:gd name="connsiteY8" fmla="*/ 793897 h 6858000"/>
              <a:gd name="connsiteX9" fmla="*/ 11836459 w 12192000"/>
              <a:gd name="connsiteY9" fmla="*/ 571943 h 6858000"/>
              <a:gd name="connsiteX10" fmla="*/ 11624370 w 12192000"/>
              <a:gd name="connsiteY10" fmla="*/ 349989 h 6858000"/>
              <a:gd name="connsiteX11" fmla="*/ 0 w 12192000"/>
              <a:gd name="connsiteY11" fmla="*/ 0 h 6858000"/>
              <a:gd name="connsiteX12" fmla="*/ 12192000 w 12192000"/>
              <a:gd name="connsiteY12" fmla="*/ 0 h 6858000"/>
              <a:gd name="connsiteX13" fmla="*/ 12192000 w 12192000"/>
              <a:gd name="connsiteY13" fmla="*/ 6858000 h 6858000"/>
              <a:gd name="connsiteX14" fmla="*/ 3267455 w 12192000"/>
              <a:gd name="connsiteY14" fmla="*/ 6858000 h 6858000"/>
              <a:gd name="connsiteX15" fmla="*/ 3267455 w 12192000"/>
              <a:gd name="connsiteY15" fmla="*/ 4035552 h 6858000"/>
              <a:gd name="connsiteX16" fmla="*/ 0 w 12192000"/>
              <a:gd name="connsiteY16" fmla="*/ 4035552 h 6858000"/>
              <a:gd name="connsiteX17" fmla="*/ 0 w 12192000"/>
              <a:gd name="connsiteY17"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547195 w 12192000"/>
              <a:gd name="connsiteY3" fmla="*/ 499870 h 6858000"/>
              <a:gd name="connsiteX4" fmla="*/ 11480355 w 12192000"/>
              <a:gd name="connsiteY4" fmla="*/ 524982 h 6858000"/>
              <a:gd name="connsiteX5" fmla="*/ 11624370 w 12192000"/>
              <a:gd name="connsiteY5" fmla="*/ 349989 h 6858000"/>
              <a:gd name="connsiteX6" fmla="*/ 11412280 w 12192000"/>
              <a:gd name="connsiteY6" fmla="*/ 571943 h 6858000"/>
              <a:gd name="connsiteX7" fmla="*/ 11624370 w 12192000"/>
              <a:gd name="connsiteY7" fmla="*/ 793897 h 6858000"/>
              <a:gd name="connsiteX8" fmla="*/ 11836459 w 12192000"/>
              <a:gd name="connsiteY8" fmla="*/ 571943 h 6858000"/>
              <a:gd name="connsiteX9" fmla="*/ 11624370 w 12192000"/>
              <a:gd name="connsiteY9" fmla="*/ 349989 h 6858000"/>
              <a:gd name="connsiteX10" fmla="*/ 0 w 12192000"/>
              <a:gd name="connsiteY10" fmla="*/ 0 h 6858000"/>
              <a:gd name="connsiteX11" fmla="*/ 12192000 w 12192000"/>
              <a:gd name="connsiteY11" fmla="*/ 0 h 6858000"/>
              <a:gd name="connsiteX12" fmla="*/ 12192000 w 12192000"/>
              <a:gd name="connsiteY12" fmla="*/ 6858000 h 6858000"/>
              <a:gd name="connsiteX13" fmla="*/ 3267455 w 12192000"/>
              <a:gd name="connsiteY13" fmla="*/ 6858000 h 6858000"/>
              <a:gd name="connsiteX14" fmla="*/ 3267455 w 12192000"/>
              <a:gd name="connsiteY14" fmla="*/ 4035552 h 6858000"/>
              <a:gd name="connsiteX15" fmla="*/ 0 w 12192000"/>
              <a:gd name="connsiteY15" fmla="*/ 4035552 h 6858000"/>
              <a:gd name="connsiteX16" fmla="*/ 0 w 12192000"/>
              <a:gd name="connsiteY16" fmla="*/ 0 h 6858000"/>
              <a:gd name="connsiteX0" fmla="*/ 11480355 w 12192000"/>
              <a:gd name="connsiteY0" fmla="*/ 524982 h 6858000"/>
              <a:gd name="connsiteX1" fmla="*/ 11540019 w 12192000"/>
              <a:gd name="connsiteY1" fmla="*/ 495812 h 6858000"/>
              <a:gd name="connsiteX2" fmla="*/ 11542985 w 12192000"/>
              <a:gd name="connsiteY2" fmla="*/ 496410 h 6858000"/>
              <a:gd name="connsiteX3" fmla="*/ 11480355 w 12192000"/>
              <a:gd name="connsiteY3" fmla="*/ 524982 h 6858000"/>
              <a:gd name="connsiteX4" fmla="*/ 11624370 w 12192000"/>
              <a:gd name="connsiteY4" fmla="*/ 349989 h 6858000"/>
              <a:gd name="connsiteX5" fmla="*/ 11412280 w 12192000"/>
              <a:gd name="connsiteY5" fmla="*/ 571943 h 6858000"/>
              <a:gd name="connsiteX6" fmla="*/ 11624370 w 12192000"/>
              <a:gd name="connsiteY6" fmla="*/ 793897 h 6858000"/>
              <a:gd name="connsiteX7" fmla="*/ 11836459 w 12192000"/>
              <a:gd name="connsiteY7" fmla="*/ 571943 h 6858000"/>
              <a:gd name="connsiteX8" fmla="*/ 11624370 w 12192000"/>
              <a:gd name="connsiteY8" fmla="*/ 349989 h 6858000"/>
              <a:gd name="connsiteX9" fmla="*/ 0 w 12192000"/>
              <a:gd name="connsiteY9" fmla="*/ 0 h 6858000"/>
              <a:gd name="connsiteX10" fmla="*/ 12192000 w 12192000"/>
              <a:gd name="connsiteY10" fmla="*/ 0 h 6858000"/>
              <a:gd name="connsiteX11" fmla="*/ 12192000 w 12192000"/>
              <a:gd name="connsiteY11" fmla="*/ 6858000 h 6858000"/>
              <a:gd name="connsiteX12" fmla="*/ 3267455 w 12192000"/>
              <a:gd name="connsiteY12" fmla="*/ 6858000 h 6858000"/>
              <a:gd name="connsiteX13" fmla="*/ 3267455 w 12192000"/>
              <a:gd name="connsiteY13" fmla="*/ 4035552 h 6858000"/>
              <a:gd name="connsiteX14" fmla="*/ 0 w 12192000"/>
              <a:gd name="connsiteY14" fmla="*/ 4035552 h 6858000"/>
              <a:gd name="connsiteX15" fmla="*/ 0 w 12192000"/>
              <a:gd name="connsiteY15" fmla="*/ 0 h 6858000"/>
              <a:gd name="connsiteX0" fmla="*/ 11480355 w 12192000"/>
              <a:gd name="connsiteY0" fmla="*/ 524982 h 6858000"/>
              <a:gd name="connsiteX1" fmla="*/ 11540019 w 12192000"/>
              <a:gd name="connsiteY1" fmla="*/ 495812 h 6858000"/>
              <a:gd name="connsiteX2" fmla="*/ 11480355 w 12192000"/>
              <a:gd name="connsiteY2" fmla="*/ 524982 h 6858000"/>
              <a:gd name="connsiteX3" fmla="*/ 11624370 w 12192000"/>
              <a:gd name="connsiteY3" fmla="*/ 349989 h 6858000"/>
              <a:gd name="connsiteX4" fmla="*/ 11412280 w 12192000"/>
              <a:gd name="connsiteY4" fmla="*/ 571943 h 6858000"/>
              <a:gd name="connsiteX5" fmla="*/ 11624370 w 12192000"/>
              <a:gd name="connsiteY5" fmla="*/ 793897 h 6858000"/>
              <a:gd name="connsiteX6" fmla="*/ 11836459 w 12192000"/>
              <a:gd name="connsiteY6" fmla="*/ 571943 h 6858000"/>
              <a:gd name="connsiteX7" fmla="*/ 11624370 w 12192000"/>
              <a:gd name="connsiteY7" fmla="*/ 349989 h 6858000"/>
              <a:gd name="connsiteX8" fmla="*/ 0 w 12192000"/>
              <a:gd name="connsiteY8" fmla="*/ 0 h 6858000"/>
              <a:gd name="connsiteX9" fmla="*/ 12192000 w 12192000"/>
              <a:gd name="connsiteY9" fmla="*/ 0 h 6858000"/>
              <a:gd name="connsiteX10" fmla="*/ 12192000 w 12192000"/>
              <a:gd name="connsiteY10" fmla="*/ 6858000 h 6858000"/>
              <a:gd name="connsiteX11" fmla="*/ 3267455 w 12192000"/>
              <a:gd name="connsiteY11" fmla="*/ 6858000 h 6858000"/>
              <a:gd name="connsiteX12" fmla="*/ 3267455 w 12192000"/>
              <a:gd name="connsiteY12" fmla="*/ 4035552 h 6858000"/>
              <a:gd name="connsiteX13" fmla="*/ 0 w 12192000"/>
              <a:gd name="connsiteY13" fmla="*/ 4035552 h 6858000"/>
              <a:gd name="connsiteX14" fmla="*/ 0 w 12192000"/>
              <a:gd name="connsiteY14" fmla="*/ 0 h 6858000"/>
              <a:gd name="connsiteX0" fmla="*/ 11624370 w 12192000"/>
              <a:gd name="connsiteY0" fmla="*/ 349989 h 6858000"/>
              <a:gd name="connsiteX1" fmla="*/ 11412280 w 12192000"/>
              <a:gd name="connsiteY1" fmla="*/ 571943 h 6858000"/>
              <a:gd name="connsiteX2" fmla="*/ 11624370 w 12192000"/>
              <a:gd name="connsiteY2" fmla="*/ 793897 h 6858000"/>
              <a:gd name="connsiteX3" fmla="*/ 11836459 w 12192000"/>
              <a:gd name="connsiteY3" fmla="*/ 571943 h 6858000"/>
              <a:gd name="connsiteX4" fmla="*/ 11624370 w 12192000"/>
              <a:gd name="connsiteY4" fmla="*/ 349989 h 6858000"/>
              <a:gd name="connsiteX5" fmla="*/ 0 w 12192000"/>
              <a:gd name="connsiteY5" fmla="*/ 0 h 6858000"/>
              <a:gd name="connsiteX6" fmla="*/ 12192000 w 12192000"/>
              <a:gd name="connsiteY6" fmla="*/ 0 h 6858000"/>
              <a:gd name="connsiteX7" fmla="*/ 12192000 w 12192000"/>
              <a:gd name="connsiteY7" fmla="*/ 6858000 h 6858000"/>
              <a:gd name="connsiteX8" fmla="*/ 3267455 w 12192000"/>
              <a:gd name="connsiteY8" fmla="*/ 6858000 h 6858000"/>
              <a:gd name="connsiteX9" fmla="*/ 3267455 w 12192000"/>
              <a:gd name="connsiteY9" fmla="*/ 4035552 h 6858000"/>
              <a:gd name="connsiteX10" fmla="*/ 0 w 12192000"/>
              <a:gd name="connsiteY10" fmla="*/ 4035552 h 6858000"/>
              <a:gd name="connsiteX11" fmla="*/ 0 w 12192000"/>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0" y="0"/>
                </a:moveTo>
                <a:lnTo>
                  <a:pt x="12192000" y="0"/>
                </a:lnTo>
                <a:lnTo>
                  <a:pt x="12192000" y="6858000"/>
                </a:lnTo>
                <a:lnTo>
                  <a:pt x="3267455" y="6858000"/>
                </a:lnTo>
                <a:lnTo>
                  <a:pt x="3267455" y="4035552"/>
                </a:lnTo>
                <a:lnTo>
                  <a:pt x="0" y="4035552"/>
                </a:lnTo>
                <a:lnTo>
                  <a:pt x="0" y="0"/>
                </a:lnTo>
                <a:close/>
              </a:path>
            </a:pathLst>
          </a:custGeom>
          <a:solidFill>
            <a:schemeClr val="bg1">
              <a:lumMod val="95000"/>
            </a:schemeClr>
          </a:solidFill>
        </p:spPr>
        <p:txBody>
          <a:bodyPr wrap="square" anchor="ctr">
            <a:noAutofit/>
          </a:bodyPr>
          <a:lstStyle>
            <a:lvl1pPr marL="0" indent="0" algn="ctr">
              <a:buNone/>
              <a:defRPr sz="2000">
                <a:solidFill>
                  <a:schemeClr val="tx1">
                    <a:lumMod val="75000"/>
                    <a:lumOff val="25000"/>
                  </a:schemeClr>
                </a:solidFill>
              </a:defRPr>
            </a:lvl1pPr>
            <a:lvl2pPr marL="457201" indent="0">
              <a:buNone/>
              <a:defRPr sz="2799"/>
            </a:lvl2pPr>
            <a:lvl3pPr marL="914399" indent="0">
              <a:buNone/>
              <a:defRPr sz="2399"/>
            </a:lvl3pPr>
            <a:lvl4pPr marL="1371597" indent="0">
              <a:buNone/>
              <a:defRPr sz="2000"/>
            </a:lvl4pPr>
            <a:lvl5pPr marL="1828794" indent="0">
              <a:buNone/>
              <a:defRPr sz="2000"/>
            </a:lvl5pPr>
            <a:lvl6pPr marL="2285995" indent="0">
              <a:buNone/>
              <a:defRPr sz="2000"/>
            </a:lvl6pPr>
            <a:lvl7pPr marL="2743196" indent="0">
              <a:buNone/>
              <a:defRPr sz="2000"/>
            </a:lvl7pPr>
            <a:lvl8pPr marL="3200394" indent="0">
              <a:buNone/>
              <a:defRPr sz="2000"/>
            </a:lvl8pPr>
            <a:lvl9pPr marL="3657594" indent="0">
              <a:buNone/>
              <a:defRPr sz="2000"/>
            </a:lvl9pPr>
          </a:lstStyle>
          <a:p>
            <a:r>
              <a:rPr lang="en-US"/>
              <a:t>Drag picture to placeholder or click icon to add</a:t>
            </a:r>
            <a:endParaRPr lang="en-US" dirty="0"/>
          </a:p>
        </p:txBody>
      </p:sp>
      <p:sp>
        <p:nvSpPr>
          <p:cNvPr id="7" name="Rectangle 6"/>
          <p:cNvSpPr/>
          <p:nvPr userDrawn="1"/>
        </p:nvSpPr>
        <p:spPr>
          <a:xfrm>
            <a:off x="0" y="4041422"/>
            <a:ext cx="3267455" cy="2816578"/>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6121" y="4432500"/>
            <a:ext cx="2455575" cy="1785419"/>
          </a:xfrm>
        </p:spPr>
        <p:txBody>
          <a:bodyPr anchor="t">
            <a:noAutofit/>
          </a:bodyPr>
          <a:lstStyle>
            <a:lvl1pPr>
              <a:defRPr sz="1800">
                <a:solidFill>
                  <a:schemeClr val="bg1"/>
                </a:solidFill>
              </a:defRPr>
            </a:lvl1pPr>
          </a:lstStyle>
          <a:p>
            <a:r>
              <a:rPr lang="en-US"/>
              <a:t>Click to edit Master title style</a:t>
            </a:r>
            <a:endParaRPr lang="en-US" dirty="0"/>
          </a:p>
        </p:txBody>
      </p:sp>
      <p:sp>
        <p:nvSpPr>
          <p:cNvPr id="3" name="Footer Placeholder 2"/>
          <p:cNvSpPr>
            <a:spLocks noGrp="1"/>
          </p:cNvSpPr>
          <p:nvPr>
            <p:ph type="ftr" sz="quarter" idx="11"/>
          </p:nvPr>
        </p:nvSpPr>
        <p:spPr>
          <a:xfrm>
            <a:off x="3267455" y="6610588"/>
            <a:ext cx="8469167" cy="236241"/>
          </a:xfrm>
          <a:prstGeom prst="rect">
            <a:avLst/>
          </a:prstGeom>
        </p:spPr>
        <p:txBody>
          <a:bodyPr/>
          <a:lstStyle>
            <a:lvl1pPr>
              <a:defRPr>
                <a:solidFill>
                  <a:schemeClr val="bg2"/>
                </a:solidFill>
              </a:defRPr>
            </a:lvl1pPr>
          </a:lstStyle>
          <a:p>
            <a:endParaRPr lang="en-US" dirty="0"/>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45AFAF25-1148-2B40-A455-FDDA161F44AC}" type="slidenum">
              <a:rPr lang="en-US" smtClean="0"/>
              <a:pPr/>
              <a:t>‹#›</a:t>
            </a:fld>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extLst mod="1">
    <p:ext uri="{DCECCB84-F9BA-43D5-87BE-67443E8EF086}">
      <p15:sldGuideLst xmlns:p15="http://schemas.microsoft.com/office/powerpoint/2012/main">
        <p15:guide id="1" orient="horz" pos="2546">
          <p15:clr>
            <a:srgbClr val="FBAE40"/>
          </p15:clr>
        </p15:guide>
        <p15:guide id="2" pos="207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Vertical Bar and Picture">
    <p:spTree>
      <p:nvGrpSpPr>
        <p:cNvPr id="1" name=""/>
        <p:cNvGrpSpPr/>
        <p:nvPr/>
      </p:nvGrpSpPr>
      <p:grpSpPr>
        <a:xfrm>
          <a:off x="0" y="0"/>
          <a:ext cx="0" cy="0"/>
          <a:chOff x="0" y="0"/>
          <a:chExt cx="0" cy="0"/>
        </a:xfrm>
      </p:grpSpPr>
      <p:sp>
        <p:nvSpPr>
          <p:cNvPr id="8" name="Picture Placeholder 8"/>
          <p:cNvSpPr>
            <a:spLocks noGrp="1"/>
          </p:cNvSpPr>
          <p:nvPr>
            <p:ph type="pic" sz="quarter" idx="10"/>
          </p:nvPr>
        </p:nvSpPr>
        <p:spPr>
          <a:xfrm>
            <a:off x="2182368" y="0"/>
            <a:ext cx="10009632" cy="6858000"/>
          </a:xfrm>
          <a:custGeom>
            <a:avLst/>
            <a:gdLst>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585003 w 10009632"/>
              <a:gd name="connsiteY36" fmla="*/ 615325 h 6858000"/>
              <a:gd name="connsiteX37" fmla="*/ 9561581 w 10009632"/>
              <a:gd name="connsiteY37" fmla="*/ 639812 h 6858000"/>
              <a:gd name="connsiteX38" fmla="*/ 9325209 w 10009632"/>
              <a:gd name="connsiteY38" fmla="*/ 641481 h 6858000"/>
              <a:gd name="connsiteX39" fmla="*/ 9299558 w 10009632"/>
              <a:gd name="connsiteY39" fmla="*/ 615325 h 6858000"/>
              <a:gd name="connsiteX40" fmla="*/ 9299558 w 10009632"/>
              <a:gd name="connsiteY40" fmla="*/ 611858 h 6858000"/>
              <a:gd name="connsiteX41" fmla="*/ 9299558 w 10009632"/>
              <a:gd name="connsiteY41" fmla="*/ 609076 h 6858000"/>
              <a:gd name="connsiteX42" fmla="*/ 9299557 w 10009632"/>
              <a:gd name="connsiteY42" fmla="*/ 609076 h 6858000"/>
              <a:gd name="connsiteX43" fmla="*/ 9297987 w 10009632"/>
              <a:gd name="connsiteY43" fmla="*/ 524982 h 6858000"/>
              <a:gd name="connsiteX44" fmla="*/ 9297327 w 10009632"/>
              <a:gd name="connsiteY44" fmla="*/ 521721 h 6858000"/>
              <a:gd name="connsiteX45" fmla="*/ 9311574 w 10009632"/>
              <a:gd name="connsiteY45" fmla="*/ 500271 h 6858000"/>
              <a:gd name="connsiteX46" fmla="*/ 9319005 w 10009632"/>
              <a:gd name="connsiteY46" fmla="*/ 498774 h 6858000"/>
              <a:gd name="connsiteX47" fmla="*/ 9318981 w 10009632"/>
              <a:gd name="connsiteY47" fmla="*/ 498442 h 6858000"/>
              <a:gd name="connsiteX48" fmla="*/ 9346322 w 10009632"/>
              <a:gd name="connsiteY48" fmla="*/ 495886 h 6858000"/>
              <a:gd name="connsiteX49" fmla="*/ 9356813 w 10009632"/>
              <a:gd name="connsiteY49" fmla="*/ 495676 h 6858000"/>
              <a:gd name="connsiteX50" fmla="*/ 9356893 w 10009632"/>
              <a:gd name="connsiteY50" fmla="*/ 495660 h 6858000"/>
              <a:gd name="connsiteX51" fmla="*/ 9356959 w 10009632"/>
              <a:gd name="connsiteY51" fmla="*/ 495673 h 6858000"/>
              <a:gd name="connsiteX52" fmla="*/ 9442002 w 10009632"/>
              <a:gd name="connsiteY52" fmla="*/ 349989 h 6858000"/>
              <a:gd name="connsiteX53" fmla="*/ 9229912 w 10009632"/>
              <a:gd name="connsiteY53" fmla="*/ 571943 h 6858000"/>
              <a:gd name="connsiteX54" fmla="*/ 9442002 w 10009632"/>
              <a:gd name="connsiteY54" fmla="*/ 793897 h 6858000"/>
              <a:gd name="connsiteX55" fmla="*/ 9654091 w 10009632"/>
              <a:gd name="connsiteY55" fmla="*/ 571943 h 6858000"/>
              <a:gd name="connsiteX56" fmla="*/ 9442002 w 10009632"/>
              <a:gd name="connsiteY56" fmla="*/ 349989 h 6858000"/>
              <a:gd name="connsiteX57" fmla="*/ 0 w 10009632"/>
              <a:gd name="connsiteY57" fmla="*/ 0 h 6858000"/>
              <a:gd name="connsiteX58" fmla="*/ 10009632 w 10009632"/>
              <a:gd name="connsiteY58" fmla="*/ 0 h 6858000"/>
              <a:gd name="connsiteX59" fmla="*/ 10009632 w 10009632"/>
              <a:gd name="connsiteY59" fmla="*/ 6858000 h 6858000"/>
              <a:gd name="connsiteX60" fmla="*/ 0 w 10009632"/>
              <a:gd name="connsiteY60" fmla="*/ 6858000 h 6858000"/>
              <a:gd name="connsiteX61" fmla="*/ 0 w 10009632"/>
              <a:gd name="connsiteY61" fmla="*/ 6083809 h 6858000"/>
              <a:gd name="connsiteX62" fmla="*/ 1536192 w 10009632"/>
              <a:gd name="connsiteY62" fmla="*/ 6083809 h 6858000"/>
              <a:gd name="connsiteX63" fmla="*/ 1536192 w 10009632"/>
              <a:gd name="connsiteY63" fmla="*/ 743713 h 6858000"/>
              <a:gd name="connsiteX64" fmla="*/ 0 w 10009632"/>
              <a:gd name="connsiteY64" fmla="*/ 743713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585003 w 10009632"/>
              <a:gd name="connsiteY36" fmla="*/ 615325 h 6858000"/>
              <a:gd name="connsiteX37" fmla="*/ 9561581 w 10009632"/>
              <a:gd name="connsiteY37" fmla="*/ 639812 h 6858000"/>
              <a:gd name="connsiteX38" fmla="*/ 9450832 w 10009632"/>
              <a:gd name="connsiteY38" fmla="*/ 641350 h 6858000"/>
              <a:gd name="connsiteX39" fmla="*/ 9325209 w 10009632"/>
              <a:gd name="connsiteY39" fmla="*/ 641481 h 6858000"/>
              <a:gd name="connsiteX40" fmla="*/ 9299558 w 10009632"/>
              <a:gd name="connsiteY40" fmla="*/ 615325 h 6858000"/>
              <a:gd name="connsiteX41" fmla="*/ 9299558 w 10009632"/>
              <a:gd name="connsiteY41" fmla="*/ 611858 h 6858000"/>
              <a:gd name="connsiteX42" fmla="*/ 9299558 w 10009632"/>
              <a:gd name="connsiteY42" fmla="*/ 609076 h 6858000"/>
              <a:gd name="connsiteX43" fmla="*/ 9299557 w 10009632"/>
              <a:gd name="connsiteY43" fmla="*/ 609076 h 6858000"/>
              <a:gd name="connsiteX44" fmla="*/ 9297987 w 10009632"/>
              <a:gd name="connsiteY44" fmla="*/ 524982 h 6858000"/>
              <a:gd name="connsiteX45" fmla="*/ 9297327 w 10009632"/>
              <a:gd name="connsiteY45" fmla="*/ 521721 h 6858000"/>
              <a:gd name="connsiteX46" fmla="*/ 9311574 w 10009632"/>
              <a:gd name="connsiteY46" fmla="*/ 500271 h 6858000"/>
              <a:gd name="connsiteX47" fmla="*/ 9319005 w 10009632"/>
              <a:gd name="connsiteY47" fmla="*/ 498774 h 6858000"/>
              <a:gd name="connsiteX48" fmla="*/ 9318981 w 10009632"/>
              <a:gd name="connsiteY48" fmla="*/ 498442 h 6858000"/>
              <a:gd name="connsiteX49" fmla="*/ 9346322 w 10009632"/>
              <a:gd name="connsiteY49" fmla="*/ 495886 h 6858000"/>
              <a:gd name="connsiteX50" fmla="*/ 9356813 w 10009632"/>
              <a:gd name="connsiteY50" fmla="*/ 495676 h 6858000"/>
              <a:gd name="connsiteX51" fmla="*/ 9356893 w 10009632"/>
              <a:gd name="connsiteY51" fmla="*/ 495660 h 6858000"/>
              <a:gd name="connsiteX52" fmla="*/ 9356959 w 10009632"/>
              <a:gd name="connsiteY52" fmla="*/ 495673 h 6858000"/>
              <a:gd name="connsiteX53" fmla="*/ 9357631 w 10009632"/>
              <a:gd name="connsiteY53" fmla="*/ 495659 h 6858000"/>
              <a:gd name="connsiteX54" fmla="*/ 9442002 w 10009632"/>
              <a:gd name="connsiteY54" fmla="*/ 349989 h 6858000"/>
              <a:gd name="connsiteX55" fmla="*/ 9229912 w 10009632"/>
              <a:gd name="connsiteY55" fmla="*/ 571943 h 6858000"/>
              <a:gd name="connsiteX56" fmla="*/ 9442002 w 10009632"/>
              <a:gd name="connsiteY56" fmla="*/ 793897 h 6858000"/>
              <a:gd name="connsiteX57" fmla="*/ 9654091 w 10009632"/>
              <a:gd name="connsiteY57" fmla="*/ 571943 h 6858000"/>
              <a:gd name="connsiteX58" fmla="*/ 9442002 w 10009632"/>
              <a:gd name="connsiteY58" fmla="*/ 349989 h 6858000"/>
              <a:gd name="connsiteX59" fmla="*/ 0 w 10009632"/>
              <a:gd name="connsiteY59" fmla="*/ 0 h 6858000"/>
              <a:gd name="connsiteX60" fmla="*/ 10009632 w 10009632"/>
              <a:gd name="connsiteY60" fmla="*/ 0 h 6858000"/>
              <a:gd name="connsiteX61" fmla="*/ 10009632 w 10009632"/>
              <a:gd name="connsiteY61" fmla="*/ 6858000 h 6858000"/>
              <a:gd name="connsiteX62" fmla="*/ 0 w 10009632"/>
              <a:gd name="connsiteY62" fmla="*/ 6858000 h 6858000"/>
              <a:gd name="connsiteX63" fmla="*/ 0 w 10009632"/>
              <a:gd name="connsiteY63" fmla="*/ 6083809 h 6858000"/>
              <a:gd name="connsiteX64" fmla="*/ 1536192 w 10009632"/>
              <a:gd name="connsiteY64" fmla="*/ 6083809 h 6858000"/>
              <a:gd name="connsiteX65" fmla="*/ 1536192 w 10009632"/>
              <a:gd name="connsiteY65" fmla="*/ 743713 h 6858000"/>
              <a:gd name="connsiteX66" fmla="*/ 0 w 10009632"/>
              <a:gd name="connsiteY66" fmla="*/ 743713 h 6858000"/>
              <a:gd name="connsiteX67" fmla="*/ 0 w 10009632"/>
              <a:gd name="connsiteY67"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585003 w 10009632"/>
              <a:gd name="connsiteY36" fmla="*/ 615325 h 6858000"/>
              <a:gd name="connsiteX37" fmla="*/ 9561581 w 10009632"/>
              <a:gd name="connsiteY37" fmla="*/ 639812 h 6858000"/>
              <a:gd name="connsiteX38" fmla="*/ 9325209 w 10009632"/>
              <a:gd name="connsiteY38" fmla="*/ 641481 h 6858000"/>
              <a:gd name="connsiteX39" fmla="*/ 9299558 w 10009632"/>
              <a:gd name="connsiteY39" fmla="*/ 615325 h 6858000"/>
              <a:gd name="connsiteX40" fmla="*/ 9299558 w 10009632"/>
              <a:gd name="connsiteY40" fmla="*/ 611858 h 6858000"/>
              <a:gd name="connsiteX41" fmla="*/ 9299558 w 10009632"/>
              <a:gd name="connsiteY41" fmla="*/ 609076 h 6858000"/>
              <a:gd name="connsiteX42" fmla="*/ 9299557 w 10009632"/>
              <a:gd name="connsiteY42" fmla="*/ 609076 h 6858000"/>
              <a:gd name="connsiteX43" fmla="*/ 9297987 w 10009632"/>
              <a:gd name="connsiteY43" fmla="*/ 524982 h 6858000"/>
              <a:gd name="connsiteX44" fmla="*/ 9297327 w 10009632"/>
              <a:gd name="connsiteY44" fmla="*/ 521721 h 6858000"/>
              <a:gd name="connsiteX45" fmla="*/ 9311574 w 10009632"/>
              <a:gd name="connsiteY45" fmla="*/ 500271 h 6858000"/>
              <a:gd name="connsiteX46" fmla="*/ 9319005 w 10009632"/>
              <a:gd name="connsiteY46" fmla="*/ 498774 h 6858000"/>
              <a:gd name="connsiteX47" fmla="*/ 9318981 w 10009632"/>
              <a:gd name="connsiteY47" fmla="*/ 498442 h 6858000"/>
              <a:gd name="connsiteX48" fmla="*/ 9346322 w 10009632"/>
              <a:gd name="connsiteY48" fmla="*/ 495886 h 6858000"/>
              <a:gd name="connsiteX49" fmla="*/ 9356813 w 10009632"/>
              <a:gd name="connsiteY49" fmla="*/ 495676 h 6858000"/>
              <a:gd name="connsiteX50" fmla="*/ 9356893 w 10009632"/>
              <a:gd name="connsiteY50" fmla="*/ 495660 h 6858000"/>
              <a:gd name="connsiteX51" fmla="*/ 9356959 w 10009632"/>
              <a:gd name="connsiteY51" fmla="*/ 495673 h 6858000"/>
              <a:gd name="connsiteX52" fmla="*/ 9357631 w 10009632"/>
              <a:gd name="connsiteY52" fmla="*/ 495659 h 6858000"/>
              <a:gd name="connsiteX53" fmla="*/ 9442002 w 10009632"/>
              <a:gd name="connsiteY53" fmla="*/ 349989 h 6858000"/>
              <a:gd name="connsiteX54" fmla="*/ 9229912 w 10009632"/>
              <a:gd name="connsiteY54" fmla="*/ 571943 h 6858000"/>
              <a:gd name="connsiteX55" fmla="*/ 9442002 w 10009632"/>
              <a:gd name="connsiteY55" fmla="*/ 793897 h 6858000"/>
              <a:gd name="connsiteX56" fmla="*/ 9654091 w 10009632"/>
              <a:gd name="connsiteY56" fmla="*/ 571943 h 6858000"/>
              <a:gd name="connsiteX57" fmla="*/ 9442002 w 10009632"/>
              <a:gd name="connsiteY57" fmla="*/ 349989 h 6858000"/>
              <a:gd name="connsiteX58" fmla="*/ 0 w 10009632"/>
              <a:gd name="connsiteY58" fmla="*/ 0 h 6858000"/>
              <a:gd name="connsiteX59" fmla="*/ 10009632 w 10009632"/>
              <a:gd name="connsiteY59" fmla="*/ 0 h 6858000"/>
              <a:gd name="connsiteX60" fmla="*/ 10009632 w 10009632"/>
              <a:gd name="connsiteY60" fmla="*/ 6858000 h 6858000"/>
              <a:gd name="connsiteX61" fmla="*/ 0 w 10009632"/>
              <a:gd name="connsiteY61" fmla="*/ 6858000 h 6858000"/>
              <a:gd name="connsiteX62" fmla="*/ 0 w 10009632"/>
              <a:gd name="connsiteY62" fmla="*/ 6083809 h 6858000"/>
              <a:gd name="connsiteX63" fmla="*/ 1536192 w 10009632"/>
              <a:gd name="connsiteY63" fmla="*/ 6083809 h 6858000"/>
              <a:gd name="connsiteX64" fmla="*/ 1536192 w 10009632"/>
              <a:gd name="connsiteY64" fmla="*/ 743713 h 6858000"/>
              <a:gd name="connsiteX65" fmla="*/ 0 w 10009632"/>
              <a:gd name="connsiteY65" fmla="*/ 743713 h 6858000"/>
              <a:gd name="connsiteX66" fmla="*/ 0 w 10009632"/>
              <a:gd name="connsiteY66"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585003 w 10009632"/>
              <a:gd name="connsiteY36" fmla="*/ 615325 h 6858000"/>
              <a:gd name="connsiteX37" fmla="*/ 9325209 w 10009632"/>
              <a:gd name="connsiteY37" fmla="*/ 641481 h 6858000"/>
              <a:gd name="connsiteX38" fmla="*/ 9299558 w 10009632"/>
              <a:gd name="connsiteY38" fmla="*/ 615325 h 6858000"/>
              <a:gd name="connsiteX39" fmla="*/ 9299558 w 10009632"/>
              <a:gd name="connsiteY39" fmla="*/ 611858 h 6858000"/>
              <a:gd name="connsiteX40" fmla="*/ 9299558 w 10009632"/>
              <a:gd name="connsiteY40" fmla="*/ 609076 h 6858000"/>
              <a:gd name="connsiteX41" fmla="*/ 9299557 w 10009632"/>
              <a:gd name="connsiteY41" fmla="*/ 609076 h 6858000"/>
              <a:gd name="connsiteX42" fmla="*/ 9297987 w 10009632"/>
              <a:gd name="connsiteY42" fmla="*/ 524982 h 6858000"/>
              <a:gd name="connsiteX43" fmla="*/ 9297327 w 10009632"/>
              <a:gd name="connsiteY43" fmla="*/ 521721 h 6858000"/>
              <a:gd name="connsiteX44" fmla="*/ 9311574 w 10009632"/>
              <a:gd name="connsiteY44" fmla="*/ 500271 h 6858000"/>
              <a:gd name="connsiteX45" fmla="*/ 9319005 w 10009632"/>
              <a:gd name="connsiteY45" fmla="*/ 498774 h 6858000"/>
              <a:gd name="connsiteX46" fmla="*/ 9318981 w 10009632"/>
              <a:gd name="connsiteY46" fmla="*/ 498442 h 6858000"/>
              <a:gd name="connsiteX47" fmla="*/ 9346322 w 10009632"/>
              <a:gd name="connsiteY47" fmla="*/ 495886 h 6858000"/>
              <a:gd name="connsiteX48" fmla="*/ 9356813 w 10009632"/>
              <a:gd name="connsiteY48" fmla="*/ 495676 h 6858000"/>
              <a:gd name="connsiteX49" fmla="*/ 9356893 w 10009632"/>
              <a:gd name="connsiteY49" fmla="*/ 495660 h 6858000"/>
              <a:gd name="connsiteX50" fmla="*/ 9356959 w 10009632"/>
              <a:gd name="connsiteY50" fmla="*/ 495673 h 6858000"/>
              <a:gd name="connsiteX51" fmla="*/ 9357631 w 10009632"/>
              <a:gd name="connsiteY51" fmla="*/ 495659 h 6858000"/>
              <a:gd name="connsiteX52" fmla="*/ 9442002 w 10009632"/>
              <a:gd name="connsiteY52" fmla="*/ 349989 h 6858000"/>
              <a:gd name="connsiteX53" fmla="*/ 9229912 w 10009632"/>
              <a:gd name="connsiteY53" fmla="*/ 571943 h 6858000"/>
              <a:gd name="connsiteX54" fmla="*/ 9442002 w 10009632"/>
              <a:gd name="connsiteY54" fmla="*/ 793897 h 6858000"/>
              <a:gd name="connsiteX55" fmla="*/ 9654091 w 10009632"/>
              <a:gd name="connsiteY55" fmla="*/ 571943 h 6858000"/>
              <a:gd name="connsiteX56" fmla="*/ 9442002 w 10009632"/>
              <a:gd name="connsiteY56" fmla="*/ 349989 h 6858000"/>
              <a:gd name="connsiteX57" fmla="*/ 0 w 10009632"/>
              <a:gd name="connsiteY57" fmla="*/ 0 h 6858000"/>
              <a:gd name="connsiteX58" fmla="*/ 10009632 w 10009632"/>
              <a:gd name="connsiteY58" fmla="*/ 0 h 6858000"/>
              <a:gd name="connsiteX59" fmla="*/ 10009632 w 10009632"/>
              <a:gd name="connsiteY59" fmla="*/ 6858000 h 6858000"/>
              <a:gd name="connsiteX60" fmla="*/ 0 w 10009632"/>
              <a:gd name="connsiteY60" fmla="*/ 6858000 h 6858000"/>
              <a:gd name="connsiteX61" fmla="*/ 0 w 10009632"/>
              <a:gd name="connsiteY61" fmla="*/ 6083809 h 6858000"/>
              <a:gd name="connsiteX62" fmla="*/ 1536192 w 10009632"/>
              <a:gd name="connsiteY62" fmla="*/ 6083809 h 6858000"/>
              <a:gd name="connsiteX63" fmla="*/ 1536192 w 10009632"/>
              <a:gd name="connsiteY63" fmla="*/ 743713 h 6858000"/>
              <a:gd name="connsiteX64" fmla="*/ 0 w 10009632"/>
              <a:gd name="connsiteY64" fmla="*/ 743713 h 6858000"/>
              <a:gd name="connsiteX65" fmla="*/ 0 w 10009632"/>
              <a:gd name="connsiteY65"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585003 w 10009632"/>
              <a:gd name="connsiteY35" fmla="*/ 611858 h 6858000"/>
              <a:gd name="connsiteX36" fmla="*/ 9325209 w 10009632"/>
              <a:gd name="connsiteY36" fmla="*/ 641481 h 6858000"/>
              <a:gd name="connsiteX37" fmla="*/ 9299558 w 10009632"/>
              <a:gd name="connsiteY37" fmla="*/ 615325 h 6858000"/>
              <a:gd name="connsiteX38" fmla="*/ 9299558 w 10009632"/>
              <a:gd name="connsiteY38" fmla="*/ 611858 h 6858000"/>
              <a:gd name="connsiteX39" fmla="*/ 9299558 w 10009632"/>
              <a:gd name="connsiteY39" fmla="*/ 609076 h 6858000"/>
              <a:gd name="connsiteX40" fmla="*/ 9299557 w 10009632"/>
              <a:gd name="connsiteY40" fmla="*/ 609076 h 6858000"/>
              <a:gd name="connsiteX41" fmla="*/ 9297987 w 10009632"/>
              <a:gd name="connsiteY41" fmla="*/ 524982 h 6858000"/>
              <a:gd name="connsiteX42" fmla="*/ 9297327 w 10009632"/>
              <a:gd name="connsiteY42" fmla="*/ 521721 h 6858000"/>
              <a:gd name="connsiteX43" fmla="*/ 9311574 w 10009632"/>
              <a:gd name="connsiteY43" fmla="*/ 500271 h 6858000"/>
              <a:gd name="connsiteX44" fmla="*/ 9319005 w 10009632"/>
              <a:gd name="connsiteY44" fmla="*/ 498774 h 6858000"/>
              <a:gd name="connsiteX45" fmla="*/ 9318981 w 10009632"/>
              <a:gd name="connsiteY45" fmla="*/ 498442 h 6858000"/>
              <a:gd name="connsiteX46" fmla="*/ 9346322 w 10009632"/>
              <a:gd name="connsiteY46" fmla="*/ 495886 h 6858000"/>
              <a:gd name="connsiteX47" fmla="*/ 9356813 w 10009632"/>
              <a:gd name="connsiteY47" fmla="*/ 495676 h 6858000"/>
              <a:gd name="connsiteX48" fmla="*/ 9356893 w 10009632"/>
              <a:gd name="connsiteY48" fmla="*/ 495660 h 6858000"/>
              <a:gd name="connsiteX49" fmla="*/ 9356959 w 10009632"/>
              <a:gd name="connsiteY49" fmla="*/ 495673 h 6858000"/>
              <a:gd name="connsiteX50" fmla="*/ 9357631 w 10009632"/>
              <a:gd name="connsiteY50" fmla="*/ 495659 h 6858000"/>
              <a:gd name="connsiteX51" fmla="*/ 9442002 w 10009632"/>
              <a:gd name="connsiteY51" fmla="*/ 349989 h 6858000"/>
              <a:gd name="connsiteX52" fmla="*/ 9229912 w 10009632"/>
              <a:gd name="connsiteY52" fmla="*/ 571943 h 6858000"/>
              <a:gd name="connsiteX53" fmla="*/ 9442002 w 10009632"/>
              <a:gd name="connsiteY53" fmla="*/ 793897 h 6858000"/>
              <a:gd name="connsiteX54" fmla="*/ 9654091 w 10009632"/>
              <a:gd name="connsiteY54" fmla="*/ 571943 h 6858000"/>
              <a:gd name="connsiteX55" fmla="*/ 9442002 w 10009632"/>
              <a:gd name="connsiteY55" fmla="*/ 349989 h 6858000"/>
              <a:gd name="connsiteX56" fmla="*/ 0 w 10009632"/>
              <a:gd name="connsiteY56" fmla="*/ 0 h 6858000"/>
              <a:gd name="connsiteX57" fmla="*/ 10009632 w 10009632"/>
              <a:gd name="connsiteY57" fmla="*/ 0 h 6858000"/>
              <a:gd name="connsiteX58" fmla="*/ 10009632 w 10009632"/>
              <a:gd name="connsiteY58" fmla="*/ 6858000 h 6858000"/>
              <a:gd name="connsiteX59" fmla="*/ 0 w 10009632"/>
              <a:gd name="connsiteY59" fmla="*/ 6858000 h 6858000"/>
              <a:gd name="connsiteX60" fmla="*/ 0 w 10009632"/>
              <a:gd name="connsiteY60" fmla="*/ 6083809 h 6858000"/>
              <a:gd name="connsiteX61" fmla="*/ 1536192 w 10009632"/>
              <a:gd name="connsiteY61" fmla="*/ 6083809 h 6858000"/>
              <a:gd name="connsiteX62" fmla="*/ 1536192 w 10009632"/>
              <a:gd name="connsiteY62" fmla="*/ 743713 h 6858000"/>
              <a:gd name="connsiteX63" fmla="*/ 0 w 10009632"/>
              <a:gd name="connsiteY63" fmla="*/ 743713 h 6858000"/>
              <a:gd name="connsiteX64" fmla="*/ 0 w 10009632"/>
              <a:gd name="connsiteY64"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585003 w 10009632"/>
              <a:gd name="connsiteY34" fmla="*/ 597171 h 6858000"/>
              <a:gd name="connsiteX35" fmla="*/ 9325209 w 10009632"/>
              <a:gd name="connsiteY35" fmla="*/ 641481 h 6858000"/>
              <a:gd name="connsiteX36" fmla="*/ 9299558 w 10009632"/>
              <a:gd name="connsiteY36" fmla="*/ 615325 h 6858000"/>
              <a:gd name="connsiteX37" fmla="*/ 9299558 w 10009632"/>
              <a:gd name="connsiteY37" fmla="*/ 611858 h 6858000"/>
              <a:gd name="connsiteX38" fmla="*/ 9299558 w 10009632"/>
              <a:gd name="connsiteY38" fmla="*/ 609076 h 6858000"/>
              <a:gd name="connsiteX39" fmla="*/ 9299557 w 10009632"/>
              <a:gd name="connsiteY39" fmla="*/ 609076 h 6858000"/>
              <a:gd name="connsiteX40" fmla="*/ 9297987 w 10009632"/>
              <a:gd name="connsiteY40" fmla="*/ 524982 h 6858000"/>
              <a:gd name="connsiteX41" fmla="*/ 9297327 w 10009632"/>
              <a:gd name="connsiteY41" fmla="*/ 521721 h 6858000"/>
              <a:gd name="connsiteX42" fmla="*/ 9311574 w 10009632"/>
              <a:gd name="connsiteY42" fmla="*/ 500271 h 6858000"/>
              <a:gd name="connsiteX43" fmla="*/ 9319005 w 10009632"/>
              <a:gd name="connsiteY43" fmla="*/ 498774 h 6858000"/>
              <a:gd name="connsiteX44" fmla="*/ 9318981 w 10009632"/>
              <a:gd name="connsiteY44" fmla="*/ 498442 h 6858000"/>
              <a:gd name="connsiteX45" fmla="*/ 9346322 w 10009632"/>
              <a:gd name="connsiteY45" fmla="*/ 495886 h 6858000"/>
              <a:gd name="connsiteX46" fmla="*/ 9356813 w 10009632"/>
              <a:gd name="connsiteY46" fmla="*/ 495676 h 6858000"/>
              <a:gd name="connsiteX47" fmla="*/ 9356893 w 10009632"/>
              <a:gd name="connsiteY47" fmla="*/ 495660 h 6858000"/>
              <a:gd name="connsiteX48" fmla="*/ 9356959 w 10009632"/>
              <a:gd name="connsiteY48" fmla="*/ 495673 h 6858000"/>
              <a:gd name="connsiteX49" fmla="*/ 9357631 w 10009632"/>
              <a:gd name="connsiteY49" fmla="*/ 495659 h 6858000"/>
              <a:gd name="connsiteX50" fmla="*/ 9442002 w 10009632"/>
              <a:gd name="connsiteY50" fmla="*/ 349989 h 6858000"/>
              <a:gd name="connsiteX51" fmla="*/ 9229912 w 10009632"/>
              <a:gd name="connsiteY51" fmla="*/ 571943 h 6858000"/>
              <a:gd name="connsiteX52" fmla="*/ 9442002 w 10009632"/>
              <a:gd name="connsiteY52" fmla="*/ 793897 h 6858000"/>
              <a:gd name="connsiteX53" fmla="*/ 9654091 w 10009632"/>
              <a:gd name="connsiteY53" fmla="*/ 571943 h 6858000"/>
              <a:gd name="connsiteX54" fmla="*/ 9442002 w 10009632"/>
              <a:gd name="connsiteY54" fmla="*/ 349989 h 6858000"/>
              <a:gd name="connsiteX55" fmla="*/ 0 w 10009632"/>
              <a:gd name="connsiteY55" fmla="*/ 0 h 6858000"/>
              <a:gd name="connsiteX56" fmla="*/ 10009632 w 10009632"/>
              <a:gd name="connsiteY56" fmla="*/ 0 h 6858000"/>
              <a:gd name="connsiteX57" fmla="*/ 10009632 w 10009632"/>
              <a:gd name="connsiteY57" fmla="*/ 6858000 h 6858000"/>
              <a:gd name="connsiteX58" fmla="*/ 0 w 10009632"/>
              <a:gd name="connsiteY58" fmla="*/ 6858000 h 6858000"/>
              <a:gd name="connsiteX59" fmla="*/ 0 w 10009632"/>
              <a:gd name="connsiteY59" fmla="*/ 6083809 h 6858000"/>
              <a:gd name="connsiteX60" fmla="*/ 1536192 w 10009632"/>
              <a:gd name="connsiteY60" fmla="*/ 6083809 h 6858000"/>
              <a:gd name="connsiteX61" fmla="*/ 1536192 w 10009632"/>
              <a:gd name="connsiteY61" fmla="*/ 743713 h 6858000"/>
              <a:gd name="connsiteX62" fmla="*/ 0 w 10009632"/>
              <a:gd name="connsiteY62" fmla="*/ 743713 h 6858000"/>
              <a:gd name="connsiteX63" fmla="*/ 0 w 10009632"/>
              <a:gd name="connsiteY63"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95358 h 6858000"/>
              <a:gd name="connsiteX34" fmla="*/ 9325209 w 10009632"/>
              <a:gd name="connsiteY34" fmla="*/ 641481 h 6858000"/>
              <a:gd name="connsiteX35" fmla="*/ 9299558 w 10009632"/>
              <a:gd name="connsiteY35" fmla="*/ 615325 h 6858000"/>
              <a:gd name="connsiteX36" fmla="*/ 9299558 w 10009632"/>
              <a:gd name="connsiteY36" fmla="*/ 611858 h 6858000"/>
              <a:gd name="connsiteX37" fmla="*/ 9299558 w 10009632"/>
              <a:gd name="connsiteY37" fmla="*/ 609076 h 6858000"/>
              <a:gd name="connsiteX38" fmla="*/ 9299557 w 10009632"/>
              <a:gd name="connsiteY38" fmla="*/ 609076 h 6858000"/>
              <a:gd name="connsiteX39" fmla="*/ 9297987 w 10009632"/>
              <a:gd name="connsiteY39" fmla="*/ 524982 h 6858000"/>
              <a:gd name="connsiteX40" fmla="*/ 9297327 w 10009632"/>
              <a:gd name="connsiteY40" fmla="*/ 521721 h 6858000"/>
              <a:gd name="connsiteX41" fmla="*/ 9311574 w 10009632"/>
              <a:gd name="connsiteY41" fmla="*/ 500271 h 6858000"/>
              <a:gd name="connsiteX42" fmla="*/ 9319005 w 10009632"/>
              <a:gd name="connsiteY42" fmla="*/ 498774 h 6858000"/>
              <a:gd name="connsiteX43" fmla="*/ 9318981 w 10009632"/>
              <a:gd name="connsiteY43" fmla="*/ 498442 h 6858000"/>
              <a:gd name="connsiteX44" fmla="*/ 9346322 w 10009632"/>
              <a:gd name="connsiteY44" fmla="*/ 495886 h 6858000"/>
              <a:gd name="connsiteX45" fmla="*/ 9356813 w 10009632"/>
              <a:gd name="connsiteY45" fmla="*/ 495676 h 6858000"/>
              <a:gd name="connsiteX46" fmla="*/ 9356893 w 10009632"/>
              <a:gd name="connsiteY46" fmla="*/ 495660 h 6858000"/>
              <a:gd name="connsiteX47" fmla="*/ 9356959 w 10009632"/>
              <a:gd name="connsiteY47" fmla="*/ 495673 h 6858000"/>
              <a:gd name="connsiteX48" fmla="*/ 9357631 w 10009632"/>
              <a:gd name="connsiteY48" fmla="*/ 495659 h 6858000"/>
              <a:gd name="connsiteX49" fmla="*/ 9442002 w 10009632"/>
              <a:gd name="connsiteY49" fmla="*/ 349989 h 6858000"/>
              <a:gd name="connsiteX50" fmla="*/ 9229912 w 10009632"/>
              <a:gd name="connsiteY50" fmla="*/ 571943 h 6858000"/>
              <a:gd name="connsiteX51" fmla="*/ 9442002 w 10009632"/>
              <a:gd name="connsiteY51" fmla="*/ 793897 h 6858000"/>
              <a:gd name="connsiteX52" fmla="*/ 9654091 w 10009632"/>
              <a:gd name="connsiteY52" fmla="*/ 571943 h 6858000"/>
              <a:gd name="connsiteX53" fmla="*/ 9442002 w 10009632"/>
              <a:gd name="connsiteY53" fmla="*/ 349989 h 6858000"/>
              <a:gd name="connsiteX54" fmla="*/ 0 w 10009632"/>
              <a:gd name="connsiteY54" fmla="*/ 0 h 6858000"/>
              <a:gd name="connsiteX55" fmla="*/ 10009632 w 10009632"/>
              <a:gd name="connsiteY55" fmla="*/ 0 h 6858000"/>
              <a:gd name="connsiteX56" fmla="*/ 10009632 w 10009632"/>
              <a:gd name="connsiteY56" fmla="*/ 6858000 h 6858000"/>
              <a:gd name="connsiteX57" fmla="*/ 0 w 10009632"/>
              <a:gd name="connsiteY57" fmla="*/ 6858000 h 6858000"/>
              <a:gd name="connsiteX58" fmla="*/ 0 w 10009632"/>
              <a:gd name="connsiteY58" fmla="*/ 6083809 h 6858000"/>
              <a:gd name="connsiteX59" fmla="*/ 1536192 w 10009632"/>
              <a:gd name="connsiteY59" fmla="*/ 6083809 h 6858000"/>
              <a:gd name="connsiteX60" fmla="*/ 1536192 w 10009632"/>
              <a:gd name="connsiteY60" fmla="*/ 743713 h 6858000"/>
              <a:gd name="connsiteX61" fmla="*/ 0 w 10009632"/>
              <a:gd name="connsiteY61" fmla="*/ 743713 h 6858000"/>
              <a:gd name="connsiteX62" fmla="*/ 0 w 10009632"/>
              <a:gd name="connsiteY6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585003 w 10009632"/>
              <a:gd name="connsiteY33" fmla="*/ 582658 h 6858000"/>
              <a:gd name="connsiteX34" fmla="*/ 9325209 w 10009632"/>
              <a:gd name="connsiteY34" fmla="*/ 641481 h 6858000"/>
              <a:gd name="connsiteX35" fmla="*/ 9299558 w 10009632"/>
              <a:gd name="connsiteY35" fmla="*/ 615325 h 6858000"/>
              <a:gd name="connsiteX36" fmla="*/ 9299558 w 10009632"/>
              <a:gd name="connsiteY36" fmla="*/ 611858 h 6858000"/>
              <a:gd name="connsiteX37" fmla="*/ 9299558 w 10009632"/>
              <a:gd name="connsiteY37" fmla="*/ 609076 h 6858000"/>
              <a:gd name="connsiteX38" fmla="*/ 9299557 w 10009632"/>
              <a:gd name="connsiteY38" fmla="*/ 609076 h 6858000"/>
              <a:gd name="connsiteX39" fmla="*/ 9297987 w 10009632"/>
              <a:gd name="connsiteY39" fmla="*/ 524982 h 6858000"/>
              <a:gd name="connsiteX40" fmla="*/ 9297327 w 10009632"/>
              <a:gd name="connsiteY40" fmla="*/ 521721 h 6858000"/>
              <a:gd name="connsiteX41" fmla="*/ 9311574 w 10009632"/>
              <a:gd name="connsiteY41" fmla="*/ 500271 h 6858000"/>
              <a:gd name="connsiteX42" fmla="*/ 9319005 w 10009632"/>
              <a:gd name="connsiteY42" fmla="*/ 498774 h 6858000"/>
              <a:gd name="connsiteX43" fmla="*/ 9318981 w 10009632"/>
              <a:gd name="connsiteY43" fmla="*/ 498442 h 6858000"/>
              <a:gd name="connsiteX44" fmla="*/ 9346322 w 10009632"/>
              <a:gd name="connsiteY44" fmla="*/ 495886 h 6858000"/>
              <a:gd name="connsiteX45" fmla="*/ 9356813 w 10009632"/>
              <a:gd name="connsiteY45" fmla="*/ 495676 h 6858000"/>
              <a:gd name="connsiteX46" fmla="*/ 9356893 w 10009632"/>
              <a:gd name="connsiteY46" fmla="*/ 495660 h 6858000"/>
              <a:gd name="connsiteX47" fmla="*/ 9356959 w 10009632"/>
              <a:gd name="connsiteY47" fmla="*/ 495673 h 6858000"/>
              <a:gd name="connsiteX48" fmla="*/ 9357631 w 10009632"/>
              <a:gd name="connsiteY48" fmla="*/ 495659 h 6858000"/>
              <a:gd name="connsiteX49" fmla="*/ 9442002 w 10009632"/>
              <a:gd name="connsiteY49" fmla="*/ 349989 h 6858000"/>
              <a:gd name="connsiteX50" fmla="*/ 9229912 w 10009632"/>
              <a:gd name="connsiteY50" fmla="*/ 571943 h 6858000"/>
              <a:gd name="connsiteX51" fmla="*/ 9442002 w 10009632"/>
              <a:gd name="connsiteY51" fmla="*/ 793897 h 6858000"/>
              <a:gd name="connsiteX52" fmla="*/ 9654091 w 10009632"/>
              <a:gd name="connsiteY52" fmla="*/ 571943 h 6858000"/>
              <a:gd name="connsiteX53" fmla="*/ 9442002 w 10009632"/>
              <a:gd name="connsiteY53" fmla="*/ 349989 h 6858000"/>
              <a:gd name="connsiteX54" fmla="*/ 0 w 10009632"/>
              <a:gd name="connsiteY54" fmla="*/ 0 h 6858000"/>
              <a:gd name="connsiteX55" fmla="*/ 10009632 w 10009632"/>
              <a:gd name="connsiteY55" fmla="*/ 0 h 6858000"/>
              <a:gd name="connsiteX56" fmla="*/ 10009632 w 10009632"/>
              <a:gd name="connsiteY56" fmla="*/ 6858000 h 6858000"/>
              <a:gd name="connsiteX57" fmla="*/ 0 w 10009632"/>
              <a:gd name="connsiteY57" fmla="*/ 6858000 h 6858000"/>
              <a:gd name="connsiteX58" fmla="*/ 0 w 10009632"/>
              <a:gd name="connsiteY58" fmla="*/ 6083809 h 6858000"/>
              <a:gd name="connsiteX59" fmla="*/ 1536192 w 10009632"/>
              <a:gd name="connsiteY59" fmla="*/ 6083809 h 6858000"/>
              <a:gd name="connsiteX60" fmla="*/ 1536192 w 10009632"/>
              <a:gd name="connsiteY60" fmla="*/ 743713 h 6858000"/>
              <a:gd name="connsiteX61" fmla="*/ 0 w 10009632"/>
              <a:gd name="connsiteY61" fmla="*/ 743713 h 6858000"/>
              <a:gd name="connsiteX62" fmla="*/ 0 w 10009632"/>
              <a:gd name="connsiteY6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584727 w 10009632"/>
              <a:gd name="connsiteY32" fmla="*/ 594002 h 6858000"/>
              <a:gd name="connsiteX33" fmla="*/ 9325209 w 10009632"/>
              <a:gd name="connsiteY33" fmla="*/ 641481 h 6858000"/>
              <a:gd name="connsiteX34" fmla="*/ 9299558 w 10009632"/>
              <a:gd name="connsiteY34" fmla="*/ 615325 h 6858000"/>
              <a:gd name="connsiteX35" fmla="*/ 9299558 w 10009632"/>
              <a:gd name="connsiteY35" fmla="*/ 611858 h 6858000"/>
              <a:gd name="connsiteX36" fmla="*/ 9299558 w 10009632"/>
              <a:gd name="connsiteY36" fmla="*/ 609076 h 6858000"/>
              <a:gd name="connsiteX37" fmla="*/ 9299557 w 10009632"/>
              <a:gd name="connsiteY37" fmla="*/ 609076 h 6858000"/>
              <a:gd name="connsiteX38" fmla="*/ 9297987 w 10009632"/>
              <a:gd name="connsiteY38" fmla="*/ 524982 h 6858000"/>
              <a:gd name="connsiteX39" fmla="*/ 9297327 w 10009632"/>
              <a:gd name="connsiteY39" fmla="*/ 521721 h 6858000"/>
              <a:gd name="connsiteX40" fmla="*/ 9311574 w 10009632"/>
              <a:gd name="connsiteY40" fmla="*/ 500271 h 6858000"/>
              <a:gd name="connsiteX41" fmla="*/ 9319005 w 10009632"/>
              <a:gd name="connsiteY41" fmla="*/ 498774 h 6858000"/>
              <a:gd name="connsiteX42" fmla="*/ 9318981 w 10009632"/>
              <a:gd name="connsiteY42" fmla="*/ 498442 h 6858000"/>
              <a:gd name="connsiteX43" fmla="*/ 9346322 w 10009632"/>
              <a:gd name="connsiteY43" fmla="*/ 495886 h 6858000"/>
              <a:gd name="connsiteX44" fmla="*/ 9356813 w 10009632"/>
              <a:gd name="connsiteY44" fmla="*/ 495676 h 6858000"/>
              <a:gd name="connsiteX45" fmla="*/ 9356893 w 10009632"/>
              <a:gd name="connsiteY45" fmla="*/ 495660 h 6858000"/>
              <a:gd name="connsiteX46" fmla="*/ 9356959 w 10009632"/>
              <a:gd name="connsiteY46" fmla="*/ 495673 h 6858000"/>
              <a:gd name="connsiteX47" fmla="*/ 9357631 w 10009632"/>
              <a:gd name="connsiteY47" fmla="*/ 495659 h 6858000"/>
              <a:gd name="connsiteX48" fmla="*/ 9442002 w 10009632"/>
              <a:gd name="connsiteY48" fmla="*/ 349989 h 6858000"/>
              <a:gd name="connsiteX49" fmla="*/ 9229912 w 10009632"/>
              <a:gd name="connsiteY49" fmla="*/ 571943 h 6858000"/>
              <a:gd name="connsiteX50" fmla="*/ 9442002 w 10009632"/>
              <a:gd name="connsiteY50" fmla="*/ 793897 h 6858000"/>
              <a:gd name="connsiteX51" fmla="*/ 9654091 w 10009632"/>
              <a:gd name="connsiteY51" fmla="*/ 571943 h 6858000"/>
              <a:gd name="connsiteX52" fmla="*/ 9442002 w 10009632"/>
              <a:gd name="connsiteY52" fmla="*/ 349989 h 6858000"/>
              <a:gd name="connsiteX53" fmla="*/ 0 w 10009632"/>
              <a:gd name="connsiteY53" fmla="*/ 0 h 6858000"/>
              <a:gd name="connsiteX54" fmla="*/ 10009632 w 10009632"/>
              <a:gd name="connsiteY54" fmla="*/ 0 h 6858000"/>
              <a:gd name="connsiteX55" fmla="*/ 10009632 w 10009632"/>
              <a:gd name="connsiteY55" fmla="*/ 6858000 h 6858000"/>
              <a:gd name="connsiteX56" fmla="*/ 0 w 10009632"/>
              <a:gd name="connsiteY56" fmla="*/ 6858000 h 6858000"/>
              <a:gd name="connsiteX57" fmla="*/ 0 w 10009632"/>
              <a:gd name="connsiteY57" fmla="*/ 6083809 h 6858000"/>
              <a:gd name="connsiteX58" fmla="*/ 1536192 w 10009632"/>
              <a:gd name="connsiteY58" fmla="*/ 6083809 h 6858000"/>
              <a:gd name="connsiteX59" fmla="*/ 1536192 w 10009632"/>
              <a:gd name="connsiteY59" fmla="*/ 743713 h 6858000"/>
              <a:gd name="connsiteX60" fmla="*/ 0 w 10009632"/>
              <a:gd name="connsiteY60" fmla="*/ 743713 h 6858000"/>
              <a:gd name="connsiteX61" fmla="*/ 0 w 10009632"/>
              <a:gd name="connsiteY61"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586015 w 10009632"/>
              <a:gd name="connsiteY31" fmla="*/ 524982 h 6858000"/>
              <a:gd name="connsiteX32" fmla="*/ 9325209 w 10009632"/>
              <a:gd name="connsiteY32" fmla="*/ 641481 h 6858000"/>
              <a:gd name="connsiteX33" fmla="*/ 9299558 w 10009632"/>
              <a:gd name="connsiteY33" fmla="*/ 615325 h 6858000"/>
              <a:gd name="connsiteX34" fmla="*/ 9299558 w 10009632"/>
              <a:gd name="connsiteY34" fmla="*/ 611858 h 6858000"/>
              <a:gd name="connsiteX35" fmla="*/ 9299558 w 10009632"/>
              <a:gd name="connsiteY35" fmla="*/ 609076 h 6858000"/>
              <a:gd name="connsiteX36" fmla="*/ 9299557 w 10009632"/>
              <a:gd name="connsiteY36" fmla="*/ 609076 h 6858000"/>
              <a:gd name="connsiteX37" fmla="*/ 9297987 w 10009632"/>
              <a:gd name="connsiteY37" fmla="*/ 524982 h 6858000"/>
              <a:gd name="connsiteX38" fmla="*/ 9297327 w 10009632"/>
              <a:gd name="connsiteY38" fmla="*/ 521721 h 6858000"/>
              <a:gd name="connsiteX39" fmla="*/ 9311574 w 10009632"/>
              <a:gd name="connsiteY39" fmla="*/ 500271 h 6858000"/>
              <a:gd name="connsiteX40" fmla="*/ 9319005 w 10009632"/>
              <a:gd name="connsiteY40" fmla="*/ 498774 h 6858000"/>
              <a:gd name="connsiteX41" fmla="*/ 9318981 w 10009632"/>
              <a:gd name="connsiteY41" fmla="*/ 498442 h 6858000"/>
              <a:gd name="connsiteX42" fmla="*/ 9346322 w 10009632"/>
              <a:gd name="connsiteY42" fmla="*/ 495886 h 6858000"/>
              <a:gd name="connsiteX43" fmla="*/ 9356813 w 10009632"/>
              <a:gd name="connsiteY43" fmla="*/ 495676 h 6858000"/>
              <a:gd name="connsiteX44" fmla="*/ 9356893 w 10009632"/>
              <a:gd name="connsiteY44" fmla="*/ 495660 h 6858000"/>
              <a:gd name="connsiteX45" fmla="*/ 9356959 w 10009632"/>
              <a:gd name="connsiteY45" fmla="*/ 495673 h 6858000"/>
              <a:gd name="connsiteX46" fmla="*/ 9357631 w 10009632"/>
              <a:gd name="connsiteY46" fmla="*/ 495659 h 6858000"/>
              <a:gd name="connsiteX47" fmla="*/ 9442002 w 10009632"/>
              <a:gd name="connsiteY47" fmla="*/ 349989 h 6858000"/>
              <a:gd name="connsiteX48" fmla="*/ 9229912 w 10009632"/>
              <a:gd name="connsiteY48" fmla="*/ 571943 h 6858000"/>
              <a:gd name="connsiteX49" fmla="*/ 9442002 w 10009632"/>
              <a:gd name="connsiteY49" fmla="*/ 793897 h 6858000"/>
              <a:gd name="connsiteX50" fmla="*/ 9654091 w 10009632"/>
              <a:gd name="connsiteY50" fmla="*/ 571943 h 6858000"/>
              <a:gd name="connsiteX51" fmla="*/ 9442002 w 10009632"/>
              <a:gd name="connsiteY51" fmla="*/ 349989 h 6858000"/>
              <a:gd name="connsiteX52" fmla="*/ 0 w 10009632"/>
              <a:gd name="connsiteY52" fmla="*/ 0 h 6858000"/>
              <a:gd name="connsiteX53" fmla="*/ 10009632 w 10009632"/>
              <a:gd name="connsiteY53" fmla="*/ 0 h 6858000"/>
              <a:gd name="connsiteX54" fmla="*/ 10009632 w 10009632"/>
              <a:gd name="connsiteY54" fmla="*/ 6858000 h 6858000"/>
              <a:gd name="connsiteX55" fmla="*/ 0 w 10009632"/>
              <a:gd name="connsiteY55" fmla="*/ 6858000 h 6858000"/>
              <a:gd name="connsiteX56" fmla="*/ 0 w 10009632"/>
              <a:gd name="connsiteY56" fmla="*/ 6083809 h 6858000"/>
              <a:gd name="connsiteX57" fmla="*/ 1536192 w 10009632"/>
              <a:gd name="connsiteY57" fmla="*/ 6083809 h 6858000"/>
              <a:gd name="connsiteX58" fmla="*/ 1536192 w 10009632"/>
              <a:gd name="connsiteY58" fmla="*/ 743713 h 6858000"/>
              <a:gd name="connsiteX59" fmla="*/ 0 w 10009632"/>
              <a:gd name="connsiteY59" fmla="*/ 743713 h 6858000"/>
              <a:gd name="connsiteX60" fmla="*/ 0 w 10009632"/>
              <a:gd name="connsiteY60"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86675 w 10009632"/>
              <a:gd name="connsiteY30" fmla="*/ 521721 h 6858000"/>
              <a:gd name="connsiteX31" fmla="*/ 9325209 w 10009632"/>
              <a:gd name="connsiteY31" fmla="*/ 641481 h 6858000"/>
              <a:gd name="connsiteX32" fmla="*/ 9299558 w 10009632"/>
              <a:gd name="connsiteY32" fmla="*/ 615325 h 6858000"/>
              <a:gd name="connsiteX33" fmla="*/ 9299558 w 10009632"/>
              <a:gd name="connsiteY33" fmla="*/ 611858 h 6858000"/>
              <a:gd name="connsiteX34" fmla="*/ 9299558 w 10009632"/>
              <a:gd name="connsiteY34" fmla="*/ 609076 h 6858000"/>
              <a:gd name="connsiteX35" fmla="*/ 9299557 w 10009632"/>
              <a:gd name="connsiteY35" fmla="*/ 609076 h 6858000"/>
              <a:gd name="connsiteX36" fmla="*/ 9297987 w 10009632"/>
              <a:gd name="connsiteY36" fmla="*/ 524982 h 6858000"/>
              <a:gd name="connsiteX37" fmla="*/ 9297327 w 10009632"/>
              <a:gd name="connsiteY37" fmla="*/ 521721 h 6858000"/>
              <a:gd name="connsiteX38" fmla="*/ 9311574 w 10009632"/>
              <a:gd name="connsiteY38" fmla="*/ 500271 h 6858000"/>
              <a:gd name="connsiteX39" fmla="*/ 9319005 w 10009632"/>
              <a:gd name="connsiteY39" fmla="*/ 498774 h 6858000"/>
              <a:gd name="connsiteX40" fmla="*/ 9318981 w 10009632"/>
              <a:gd name="connsiteY40" fmla="*/ 498442 h 6858000"/>
              <a:gd name="connsiteX41" fmla="*/ 9346322 w 10009632"/>
              <a:gd name="connsiteY41" fmla="*/ 495886 h 6858000"/>
              <a:gd name="connsiteX42" fmla="*/ 9356813 w 10009632"/>
              <a:gd name="connsiteY42" fmla="*/ 495676 h 6858000"/>
              <a:gd name="connsiteX43" fmla="*/ 9356893 w 10009632"/>
              <a:gd name="connsiteY43" fmla="*/ 495660 h 6858000"/>
              <a:gd name="connsiteX44" fmla="*/ 9356959 w 10009632"/>
              <a:gd name="connsiteY44" fmla="*/ 495673 h 6858000"/>
              <a:gd name="connsiteX45" fmla="*/ 9357631 w 10009632"/>
              <a:gd name="connsiteY45" fmla="*/ 495659 h 6858000"/>
              <a:gd name="connsiteX46" fmla="*/ 9442002 w 10009632"/>
              <a:gd name="connsiteY46" fmla="*/ 349989 h 6858000"/>
              <a:gd name="connsiteX47" fmla="*/ 9229912 w 10009632"/>
              <a:gd name="connsiteY47" fmla="*/ 571943 h 6858000"/>
              <a:gd name="connsiteX48" fmla="*/ 9442002 w 10009632"/>
              <a:gd name="connsiteY48" fmla="*/ 793897 h 6858000"/>
              <a:gd name="connsiteX49" fmla="*/ 9654091 w 10009632"/>
              <a:gd name="connsiteY49" fmla="*/ 571943 h 6858000"/>
              <a:gd name="connsiteX50" fmla="*/ 9442002 w 10009632"/>
              <a:gd name="connsiteY50" fmla="*/ 349989 h 6858000"/>
              <a:gd name="connsiteX51" fmla="*/ 0 w 10009632"/>
              <a:gd name="connsiteY51" fmla="*/ 0 h 6858000"/>
              <a:gd name="connsiteX52" fmla="*/ 10009632 w 10009632"/>
              <a:gd name="connsiteY52" fmla="*/ 0 h 6858000"/>
              <a:gd name="connsiteX53" fmla="*/ 10009632 w 10009632"/>
              <a:gd name="connsiteY53" fmla="*/ 6858000 h 6858000"/>
              <a:gd name="connsiteX54" fmla="*/ 0 w 10009632"/>
              <a:gd name="connsiteY54" fmla="*/ 6858000 h 6858000"/>
              <a:gd name="connsiteX55" fmla="*/ 0 w 10009632"/>
              <a:gd name="connsiteY55" fmla="*/ 6083809 h 6858000"/>
              <a:gd name="connsiteX56" fmla="*/ 1536192 w 10009632"/>
              <a:gd name="connsiteY56" fmla="*/ 6083809 h 6858000"/>
              <a:gd name="connsiteX57" fmla="*/ 1536192 w 10009632"/>
              <a:gd name="connsiteY57" fmla="*/ 743713 h 6858000"/>
              <a:gd name="connsiteX58" fmla="*/ 0 w 10009632"/>
              <a:gd name="connsiteY58" fmla="*/ 743713 h 6858000"/>
              <a:gd name="connsiteX59" fmla="*/ 0 w 10009632"/>
              <a:gd name="connsiteY59"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325209 w 10009632"/>
              <a:gd name="connsiteY30" fmla="*/ 641481 h 6858000"/>
              <a:gd name="connsiteX31" fmla="*/ 9299558 w 10009632"/>
              <a:gd name="connsiteY31" fmla="*/ 615325 h 6858000"/>
              <a:gd name="connsiteX32" fmla="*/ 9299558 w 10009632"/>
              <a:gd name="connsiteY32" fmla="*/ 611858 h 6858000"/>
              <a:gd name="connsiteX33" fmla="*/ 9299558 w 10009632"/>
              <a:gd name="connsiteY33" fmla="*/ 609076 h 6858000"/>
              <a:gd name="connsiteX34" fmla="*/ 9299557 w 10009632"/>
              <a:gd name="connsiteY34" fmla="*/ 609076 h 6858000"/>
              <a:gd name="connsiteX35" fmla="*/ 9297987 w 10009632"/>
              <a:gd name="connsiteY35" fmla="*/ 524982 h 6858000"/>
              <a:gd name="connsiteX36" fmla="*/ 9297327 w 10009632"/>
              <a:gd name="connsiteY36" fmla="*/ 521721 h 6858000"/>
              <a:gd name="connsiteX37" fmla="*/ 9311574 w 10009632"/>
              <a:gd name="connsiteY37" fmla="*/ 500271 h 6858000"/>
              <a:gd name="connsiteX38" fmla="*/ 9319005 w 10009632"/>
              <a:gd name="connsiteY38" fmla="*/ 498774 h 6858000"/>
              <a:gd name="connsiteX39" fmla="*/ 9318981 w 10009632"/>
              <a:gd name="connsiteY39" fmla="*/ 498442 h 6858000"/>
              <a:gd name="connsiteX40" fmla="*/ 9346322 w 10009632"/>
              <a:gd name="connsiteY40" fmla="*/ 495886 h 6858000"/>
              <a:gd name="connsiteX41" fmla="*/ 9356813 w 10009632"/>
              <a:gd name="connsiteY41" fmla="*/ 495676 h 6858000"/>
              <a:gd name="connsiteX42" fmla="*/ 9356893 w 10009632"/>
              <a:gd name="connsiteY42" fmla="*/ 495660 h 6858000"/>
              <a:gd name="connsiteX43" fmla="*/ 9356959 w 10009632"/>
              <a:gd name="connsiteY43" fmla="*/ 495673 h 6858000"/>
              <a:gd name="connsiteX44" fmla="*/ 9357631 w 10009632"/>
              <a:gd name="connsiteY44" fmla="*/ 495659 h 6858000"/>
              <a:gd name="connsiteX45" fmla="*/ 9442002 w 10009632"/>
              <a:gd name="connsiteY45" fmla="*/ 349989 h 6858000"/>
              <a:gd name="connsiteX46" fmla="*/ 9229912 w 10009632"/>
              <a:gd name="connsiteY46" fmla="*/ 571943 h 6858000"/>
              <a:gd name="connsiteX47" fmla="*/ 9442002 w 10009632"/>
              <a:gd name="connsiteY47" fmla="*/ 793897 h 6858000"/>
              <a:gd name="connsiteX48" fmla="*/ 9654091 w 10009632"/>
              <a:gd name="connsiteY48" fmla="*/ 571943 h 6858000"/>
              <a:gd name="connsiteX49" fmla="*/ 9442002 w 10009632"/>
              <a:gd name="connsiteY49" fmla="*/ 349989 h 6858000"/>
              <a:gd name="connsiteX50" fmla="*/ 0 w 10009632"/>
              <a:gd name="connsiteY50" fmla="*/ 0 h 6858000"/>
              <a:gd name="connsiteX51" fmla="*/ 10009632 w 10009632"/>
              <a:gd name="connsiteY51" fmla="*/ 0 h 6858000"/>
              <a:gd name="connsiteX52" fmla="*/ 10009632 w 10009632"/>
              <a:gd name="connsiteY52" fmla="*/ 6858000 h 6858000"/>
              <a:gd name="connsiteX53" fmla="*/ 0 w 10009632"/>
              <a:gd name="connsiteY53" fmla="*/ 6858000 h 6858000"/>
              <a:gd name="connsiteX54" fmla="*/ 0 w 10009632"/>
              <a:gd name="connsiteY54" fmla="*/ 6083809 h 6858000"/>
              <a:gd name="connsiteX55" fmla="*/ 1536192 w 10009632"/>
              <a:gd name="connsiteY55" fmla="*/ 6083809 h 6858000"/>
              <a:gd name="connsiteX56" fmla="*/ 1536192 w 10009632"/>
              <a:gd name="connsiteY56" fmla="*/ 743713 h 6858000"/>
              <a:gd name="connsiteX57" fmla="*/ 0 w 10009632"/>
              <a:gd name="connsiteY57" fmla="*/ 743713 h 6858000"/>
              <a:gd name="connsiteX58" fmla="*/ 0 w 10009632"/>
              <a:gd name="connsiteY58"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533382 w 10009632"/>
              <a:gd name="connsiteY30" fmla="*/ 508000 h 6858000"/>
              <a:gd name="connsiteX31" fmla="*/ 9325209 w 10009632"/>
              <a:gd name="connsiteY31" fmla="*/ 641481 h 6858000"/>
              <a:gd name="connsiteX32" fmla="*/ 9299558 w 10009632"/>
              <a:gd name="connsiteY32" fmla="*/ 615325 h 6858000"/>
              <a:gd name="connsiteX33" fmla="*/ 9299558 w 10009632"/>
              <a:gd name="connsiteY33" fmla="*/ 611858 h 6858000"/>
              <a:gd name="connsiteX34" fmla="*/ 9299558 w 10009632"/>
              <a:gd name="connsiteY34" fmla="*/ 609076 h 6858000"/>
              <a:gd name="connsiteX35" fmla="*/ 9299557 w 10009632"/>
              <a:gd name="connsiteY35" fmla="*/ 609076 h 6858000"/>
              <a:gd name="connsiteX36" fmla="*/ 9297987 w 10009632"/>
              <a:gd name="connsiteY36" fmla="*/ 524982 h 6858000"/>
              <a:gd name="connsiteX37" fmla="*/ 9297327 w 10009632"/>
              <a:gd name="connsiteY37" fmla="*/ 521721 h 6858000"/>
              <a:gd name="connsiteX38" fmla="*/ 9311574 w 10009632"/>
              <a:gd name="connsiteY38" fmla="*/ 500271 h 6858000"/>
              <a:gd name="connsiteX39" fmla="*/ 9319005 w 10009632"/>
              <a:gd name="connsiteY39" fmla="*/ 498774 h 6858000"/>
              <a:gd name="connsiteX40" fmla="*/ 9318981 w 10009632"/>
              <a:gd name="connsiteY40" fmla="*/ 498442 h 6858000"/>
              <a:gd name="connsiteX41" fmla="*/ 9346322 w 10009632"/>
              <a:gd name="connsiteY41" fmla="*/ 495886 h 6858000"/>
              <a:gd name="connsiteX42" fmla="*/ 9356813 w 10009632"/>
              <a:gd name="connsiteY42" fmla="*/ 495676 h 6858000"/>
              <a:gd name="connsiteX43" fmla="*/ 9356893 w 10009632"/>
              <a:gd name="connsiteY43" fmla="*/ 495660 h 6858000"/>
              <a:gd name="connsiteX44" fmla="*/ 9356959 w 10009632"/>
              <a:gd name="connsiteY44" fmla="*/ 495673 h 6858000"/>
              <a:gd name="connsiteX45" fmla="*/ 9357631 w 10009632"/>
              <a:gd name="connsiteY45" fmla="*/ 495659 h 6858000"/>
              <a:gd name="connsiteX46" fmla="*/ 9442002 w 10009632"/>
              <a:gd name="connsiteY46" fmla="*/ 349989 h 6858000"/>
              <a:gd name="connsiteX47" fmla="*/ 9229912 w 10009632"/>
              <a:gd name="connsiteY47" fmla="*/ 571943 h 6858000"/>
              <a:gd name="connsiteX48" fmla="*/ 9442002 w 10009632"/>
              <a:gd name="connsiteY48" fmla="*/ 793897 h 6858000"/>
              <a:gd name="connsiteX49" fmla="*/ 9654091 w 10009632"/>
              <a:gd name="connsiteY49" fmla="*/ 571943 h 6858000"/>
              <a:gd name="connsiteX50" fmla="*/ 9442002 w 10009632"/>
              <a:gd name="connsiteY50" fmla="*/ 349989 h 6858000"/>
              <a:gd name="connsiteX51" fmla="*/ 0 w 10009632"/>
              <a:gd name="connsiteY51" fmla="*/ 0 h 6858000"/>
              <a:gd name="connsiteX52" fmla="*/ 10009632 w 10009632"/>
              <a:gd name="connsiteY52" fmla="*/ 0 h 6858000"/>
              <a:gd name="connsiteX53" fmla="*/ 10009632 w 10009632"/>
              <a:gd name="connsiteY53" fmla="*/ 6858000 h 6858000"/>
              <a:gd name="connsiteX54" fmla="*/ 0 w 10009632"/>
              <a:gd name="connsiteY54" fmla="*/ 6858000 h 6858000"/>
              <a:gd name="connsiteX55" fmla="*/ 0 w 10009632"/>
              <a:gd name="connsiteY55" fmla="*/ 6083809 h 6858000"/>
              <a:gd name="connsiteX56" fmla="*/ 1536192 w 10009632"/>
              <a:gd name="connsiteY56" fmla="*/ 6083809 h 6858000"/>
              <a:gd name="connsiteX57" fmla="*/ 1536192 w 10009632"/>
              <a:gd name="connsiteY57" fmla="*/ 743713 h 6858000"/>
              <a:gd name="connsiteX58" fmla="*/ 0 w 10009632"/>
              <a:gd name="connsiteY58" fmla="*/ 743713 h 6858000"/>
              <a:gd name="connsiteX59" fmla="*/ 0 w 10009632"/>
              <a:gd name="connsiteY59"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572429 w 10009632"/>
              <a:gd name="connsiteY29" fmla="*/ 500271 h 6858000"/>
              <a:gd name="connsiteX30" fmla="*/ 9325209 w 10009632"/>
              <a:gd name="connsiteY30" fmla="*/ 641481 h 6858000"/>
              <a:gd name="connsiteX31" fmla="*/ 9299558 w 10009632"/>
              <a:gd name="connsiteY31" fmla="*/ 615325 h 6858000"/>
              <a:gd name="connsiteX32" fmla="*/ 9299558 w 10009632"/>
              <a:gd name="connsiteY32" fmla="*/ 611858 h 6858000"/>
              <a:gd name="connsiteX33" fmla="*/ 9299558 w 10009632"/>
              <a:gd name="connsiteY33" fmla="*/ 609076 h 6858000"/>
              <a:gd name="connsiteX34" fmla="*/ 9299557 w 10009632"/>
              <a:gd name="connsiteY34" fmla="*/ 609076 h 6858000"/>
              <a:gd name="connsiteX35" fmla="*/ 9297987 w 10009632"/>
              <a:gd name="connsiteY35" fmla="*/ 524982 h 6858000"/>
              <a:gd name="connsiteX36" fmla="*/ 9297327 w 10009632"/>
              <a:gd name="connsiteY36" fmla="*/ 521721 h 6858000"/>
              <a:gd name="connsiteX37" fmla="*/ 9311574 w 10009632"/>
              <a:gd name="connsiteY37" fmla="*/ 500271 h 6858000"/>
              <a:gd name="connsiteX38" fmla="*/ 9319005 w 10009632"/>
              <a:gd name="connsiteY38" fmla="*/ 498774 h 6858000"/>
              <a:gd name="connsiteX39" fmla="*/ 9318981 w 10009632"/>
              <a:gd name="connsiteY39" fmla="*/ 498442 h 6858000"/>
              <a:gd name="connsiteX40" fmla="*/ 9346322 w 10009632"/>
              <a:gd name="connsiteY40" fmla="*/ 495886 h 6858000"/>
              <a:gd name="connsiteX41" fmla="*/ 9356813 w 10009632"/>
              <a:gd name="connsiteY41" fmla="*/ 495676 h 6858000"/>
              <a:gd name="connsiteX42" fmla="*/ 9356893 w 10009632"/>
              <a:gd name="connsiteY42" fmla="*/ 495660 h 6858000"/>
              <a:gd name="connsiteX43" fmla="*/ 9356959 w 10009632"/>
              <a:gd name="connsiteY43" fmla="*/ 495673 h 6858000"/>
              <a:gd name="connsiteX44" fmla="*/ 9357631 w 10009632"/>
              <a:gd name="connsiteY44" fmla="*/ 495659 h 6858000"/>
              <a:gd name="connsiteX45" fmla="*/ 9442002 w 10009632"/>
              <a:gd name="connsiteY45" fmla="*/ 349989 h 6858000"/>
              <a:gd name="connsiteX46" fmla="*/ 9229912 w 10009632"/>
              <a:gd name="connsiteY46" fmla="*/ 571943 h 6858000"/>
              <a:gd name="connsiteX47" fmla="*/ 9442002 w 10009632"/>
              <a:gd name="connsiteY47" fmla="*/ 793897 h 6858000"/>
              <a:gd name="connsiteX48" fmla="*/ 9654091 w 10009632"/>
              <a:gd name="connsiteY48" fmla="*/ 571943 h 6858000"/>
              <a:gd name="connsiteX49" fmla="*/ 9442002 w 10009632"/>
              <a:gd name="connsiteY49" fmla="*/ 349989 h 6858000"/>
              <a:gd name="connsiteX50" fmla="*/ 0 w 10009632"/>
              <a:gd name="connsiteY50" fmla="*/ 0 h 6858000"/>
              <a:gd name="connsiteX51" fmla="*/ 10009632 w 10009632"/>
              <a:gd name="connsiteY51" fmla="*/ 0 h 6858000"/>
              <a:gd name="connsiteX52" fmla="*/ 10009632 w 10009632"/>
              <a:gd name="connsiteY52" fmla="*/ 6858000 h 6858000"/>
              <a:gd name="connsiteX53" fmla="*/ 0 w 10009632"/>
              <a:gd name="connsiteY53" fmla="*/ 6858000 h 6858000"/>
              <a:gd name="connsiteX54" fmla="*/ 0 w 10009632"/>
              <a:gd name="connsiteY54" fmla="*/ 6083809 h 6858000"/>
              <a:gd name="connsiteX55" fmla="*/ 1536192 w 10009632"/>
              <a:gd name="connsiteY55" fmla="*/ 6083809 h 6858000"/>
              <a:gd name="connsiteX56" fmla="*/ 1536192 w 10009632"/>
              <a:gd name="connsiteY56" fmla="*/ 743713 h 6858000"/>
              <a:gd name="connsiteX57" fmla="*/ 0 w 10009632"/>
              <a:gd name="connsiteY57" fmla="*/ 743713 h 6858000"/>
              <a:gd name="connsiteX58" fmla="*/ 0 w 10009632"/>
              <a:gd name="connsiteY58"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564998 w 10009632"/>
              <a:gd name="connsiteY28" fmla="*/ 498774 h 6858000"/>
              <a:gd name="connsiteX29" fmla="*/ 9325209 w 10009632"/>
              <a:gd name="connsiteY29" fmla="*/ 641481 h 6858000"/>
              <a:gd name="connsiteX30" fmla="*/ 9299558 w 10009632"/>
              <a:gd name="connsiteY30" fmla="*/ 615325 h 6858000"/>
              <a:gd name="connsiteX31" fmla="*/ 9299558 w 10009632"/>
              <a:gd name="connsiteY31" fmla="*/ 611858 h 6858000"/>
              <a:gd name="connsiteX32" fmla="*/ 9299558 w 10009632"/>
              <a:gd name="connsiteY32" fmla="*/ 609076 h 6858000"/>
              <a:gd name="connsiteX33" fmla="*/ 9299557 w 10009632"/>
              <a:gd name="connsiteY33" fmla="*/ 609076 h 6858000"/>
              <a:gd name="connsiteX34" fmla="*/ 9297987 w 10009632"/>
              <a:gd name="connsiteY34" fmla="*/ 524982 h 6858000"/>
              <a:gd name="connsiteX35" fmla="*/ 9297327 w 10009632"/>
              <a:gd name="connsiteY35" fmla="*/ 521721 h 6858000"/>
              <a:gd name="connsiteX36" fmla="*/ 9311574 w 10009632"/>
              <a:gd name="connsiteY36" fmla="*/ 500271 h 6858000"/>
              <a:gd name="connsiteX37" fmla="*/ 9319005 w 10009632"/>
              <a:gd name="connsiteY37" fmla="*/ 498774 h 6858000"/>
              <a:gd name="connsiteX38" fmla="*/ 9318981 w 10009632"/>
              <a:gd name="connsiteY38" fmla="*/ 498442 h 6858000"/>
              <a:gd name="connsiteX39" fmla="*/ 9346322 w 10009632"/>
              <a:gd name="connsiteY39" fmla="*/ 495886 h 6858000"/>
              <a:gd name="connsiteX40" fmla="*/ 9356813 w 10009632"/>
              <a:gd name="connsiteY40" fmla="*/ 495676 h 6858000"/>
              <a:gd name="connsiteX41" fmla="*/ 9356893 w 10009632"/>
              <a:gd name="connsiteY41" fmla="*/ 495660 h 6858000"/>
              <a:gd name="connsiteX42" fmla="*/ 9356959 w 10009632"/>
              <a:gd name="connsiteY42" fmla="*/ 495673 h 6858000"/>
              <a:gd name="connsiteX43" fmla="*/ 9357631 w 10009632"/>
              <a:gd name="connsiteY43" fmla="*/ 495659 h 6858000"/>
              <a:gd name="connsiteX44" fmla="*/ 9442002 w 10009632"/>
              <a:gd name="connsiteY44" fmla="*/ 349989 h 6858000"/>
              <a:gd name="connsiteX45" fmla="*/ 9229912 w 10009632"/>
              <a:gd name="connsiteY45" fmla="*/ 571943 h 6858000"/>
              <a:gd name="connsiteX46" fmla="*/ 9442002 w 10009632"/>
              <a:gd name="connsiteY46" fmla="*/ 793897 h 6858000"/>
              <a:gd name="connsiteX47" fmla="*/ 9654091 w 10009632"/>
              <a:gd name="connsiteY47" fmla="*/ 571943 h 6858000"/>
              <a:gd name="connsiteX48" fmla="*/ 9442002 w 10009632"/>
              <a:gd name="connsiteY48" fmla="*/ 349989 h 6858000"/>
              <a:gd name="connsiteX49" fmla="*/ 0 w 10009632"/>
              <a:gd name="connsiteY49" fmla="*/ 0 h 6858000"/>
              <a:gd name="connsiteX50" fmla="*/ 10009632 w 10009632"/>
              <a:gd name="connsiteY50" fmla="*/ 0 h 6858000"/>
              <a:gd name="connsiteX51" fmla="*/ 10009632 w 10009632"/>
              <a:gd name="connsiteY51" fmla="*/ 6858000 h 6858000"/>
              <a:gd name="connsiteX52" fmla="*/ 0 w 10009632"/>
              <a:gd name="connsiteY52" fmla="*/ 6858000 h 6858000"/>
              <a:gd name="connsiteX53" fmla="*/ 0 w 10009632"/>
              <a:gd name="connsiteY53" fmla="*/ 6083809 h 6858000"/>
              <a:gd name="connsiteX54" fmla="*/ 1536192 w 10009632"/>
              <a:gd name="connsiteY54" fmla="*/ 6083809 h 6858000"/>
              <a:gd name="connsiteX55" fmla="*/ 1536192 w 10009632"/>
              <a:gd name="connsiteY55" fmla="*/ 743713 h 6858000"/>
              <a:gd name="connsiteX56" fmla="*/ 0 w 10009632"/>
              <a:gd name="connsiteY56" fmla="*/ 743713 h 6858000"/>
              <a:gd name="connsiteX57" fmla="*/ 0 w 10009632"/>
              <a:gd name="connsiteY57"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565022 w 10009632"/>
              <a:gd name="connsiteY27" fmla="*/ 498442 h 6858000"/>
              <a:gd name="connsiteX28" fmla="*/ 9325209 w 10009632"/>
              <a:gd name="connsiteY28" fmla="*/ 641481 h 6858000"/>
              <a:gd name="connsiteX29" fmla="*/ 9299558 w 10009632"/>
              <a:gd name="connsiteY29" fmla="*/ 615325 h 6858000"/>
              <a:gd name="connsiteX30" fmla="*/ 9299558 w 10009632"/>
              <a:gd name="connsiteY30" fmla="*/ 611858 h 6858000"/>
              <a:gd name="connsiteX31" fmla="*/ 9299558 w 10009632"/>
              <a:gd name="connsiteY31" fmla="*/ 609076 h 6858000"/>
              <a:gd name="connsiteX32" fmla="*/ 9299557 w 10009632"/>
              <a:gd name="connsiteY32" fmla="*/ 609076 h 6858000"/>
              <a:gd name="connsiteX33" fmla="*/ 9297987 w 10009632"/>
              <a:gd name="connsiteY33" fmla="*/ 524982 h 6858000"/>
              <a:gd name="connsiteX34" fmla="*/ 9297327 w 10009632"/>
              <a:gd name="connsiteY34" fmla="*/ 521721 h 6858000"/>
              <a:gd name="connsiteX35" fmla="*/ 9311574 w 10009632"/>
              <a:gd name="connsiteY35" fmla="*/ 500271 h 6858000"/>
              <a:gd name="connsiteX36" fmla="*/ 9319005 w 10009632"/>
              <a:gd name="connsiteY36" fmla="*/ 498774 h 6858000"/>
              <a:gd name="connsiteX37" fmla="*/ 9318981 w 10009632"/>
              <a:gd name="connsiteY37" fmla="*/ 498442 h 6858000"/>
              <a:gd name="connsiteX38" fmla="*/ 9346322 w 10009632"/>
              <a:gd name="connsiteY38" fmla="*/ 495886 h 6858000"/>
              <a:gd name="connsiteX39" fmla="*/ 9356813 w 10009632"/>
              <a:gd name="connsiteY39" fmla="*/ 495676 h 6858000"/>
              <a:gd name="connsiteX40" fmla="*/ 9356893 w 10009632"/>
              <a:gd name="connsiteY40" fmla="*/ 495660 h 6858000"/>
              <a:gd name="connsiteX41" fmla="*/ 9356959 w 10009632"/>
              <a:gd name="connsiteY41" fmla="*/ 495673 h 6858000"/>
              <a:gd name="connsiteX42" fmla="*/ 9357631 w 10009632"/>
              <a:gd name="connsiteY42" fmla="*/ 495659 h 6858000"/>
              <a:gd name="connsiteX43" fmla="*/ 9442002 w 10009632"/>
              <a:gd name="connsiteY43" fmla="*/ 349989 h 6858000"/>
              <a:gd name="connsiteX44" fmla="*/ 9229912 w 10009632"/>
              <a:gd name="connsiteY44" fmla="*/ 571943 h 6858000"/>
              <a:gd name="connsiteX45" fmla="*/ 9442002 w 10009632"/>
              <a:gd name="connsiteY45" fmla="*/ 793897 h 6858000"/>
              <a:gd name="connsiteX46" fmla="*/ 9654091 w 10009632"/>
              <a:gd name="connsiteY46" fmla="*/ 571943 h 6858000"/>
              <a:gd name="connsiteX47" fmla="*/ 9442002 w 10009632"/>
              <a:gd name="connsiteY47" fmla="*/ 349989 h 6858000"/>
              <a:gd name="connsiteX48" fmla="*/ 0 w 10009632"/>
              <a:gd name="connsiteY48" fmla="*/ 0 h 6858000"/>
              <a:gd name="connsiteX49" fmla="*/ 10009632 w 10009632"/>
              <a:gd name="connsiteY49" fmla="*/ 0 h 6858000"/>
              <a:gd name="connsiteX50" fmla="*/ 10009632 w 10009632"/>
              <a:gd name="connsiteY50" fmla="*/ 6858000 h 6858000"/>
              <a:gd name="connsiteX51" fmla="*/ 0 w 10009632"/>
              <a:gd name="connsiteY51" fmla="*/ 6858000 h 6858000"/>
              <a:gd name="connsiteX52" fmla="*/ 0 w 10009632"/>
              <a:gd name="connsiteY52" fmla="*/ 6083809 h 6858000"/>
              <a:gd name="connsiteX53" fmla="*/ 1536192 w 10009632"/>
              <a:gd name="connsiteY53" fmla="*/ 6083809 h 6858000"/>
              <a:gd name="connsiteX54" fmla="*/ 1536192 w 10009632"/>
              <a:gd name="connsiteY54" fmla="*/ 743713 h 6858000"/>
              <a:gd name="connsiteX55" fmla="*/ 0 w 10009632"/>
              <a:gd name="connsiteY55" fmla="*/ 743713 h 6858000"/>
              <a:gd name="connsiteX56" fmla="*/ 0 w 10009632"/>
              <a:gd name="connsiteY56"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537681 w 10009632"/>
              <a:gd name="connsiteY26" fmla="*/ 495886 h 6858000"/>
              <a:gd name="connsiteX27" fmla="*/ 9325209 w 10009632"/>
              <a:gd name="connsiteY27" fmla="*/ 641481 h 6858000"/>
              <a:gd name="connsiteX28" fmla="*/ 9299558 w 10009632"/>
              <a:gd name="connsiteY28" fmla="*/ 615325 h 6858000"/>
              <a:gd name="connsiteX29" fmla="*/ 9299558 w 10009632"/>
              <a:gd name="connsiteY29" fmla="*/ 611858 h 6858000"/>
              <a:gd name="connsiteX30" fmla="*/ 9299558 w 10009632"/>
              <a:gd name="connsiteY30" fmla="*/ 609076 h 6858000"/>
              <a:gd name="connsiteX31" fmla="*/ 9299557 w 10009632"/>
              <a:gd name="connsiteY31" fmla="*/ 609076 h 6858000"/>
              <a:gd name="connsiteX32" fmla="*/ 9297987 w 10009632"/>
              <a:gd name="connsiteY32" fmla="*/ 524982 h 6858000"/>
              <a:gd name="connsiteX33" fmla="*/ 9297327 w 10009632"/>
              <a:gd name="connsiteY33" fmla="*/ 521721 h 6858000"/>
              <a:gd name="connsiteX34" fmla="*/ 9311574 w 10009632"/>
              <a:gd name="connsiteY34" fmla="*/ 500271 h 6858000"/>
              <a:gd name="connsiteX35" fmla="*/ 9319005 w 10009632"/>
              <a:gd name="connsiteY35" fmla="*/ 498774 h 6858000"/>
              <a:gd name="connsiteX36" fmla="*/ 9318981 w 10009632"/>
              <a:gd name="connsiteY36" fmla="*/ 498442 h 6858000"/>
              <a:gd name="connsiteX37" fmla="*/ 9346322 w 10009632"/>
              <a:gd name="connsiteY37" fmla="*/ 495886 h 6858000"/>
              <a:gd name="connsiteX38" fmla="*/ 9356813 w 10009632"/>
              <a:gd name="connsiteY38" fmla="*/ 495676 h 6858000"/>
              <a:gd name="connsiteX39" fmla="*/ 9356893 w 10009632"/>
              <a:gd name="connsiteY39" fmla="*/ 495660 h 6858000"/>
              <a:gd name="connsiteX40" fmla="*/ 9356959 w 10009632"/>
              <a:gd name="connsiteY40" fmla="*/ 495673 h 6858000"/>
              <a:gd name="connsiteX41" fmla="*/ 9357631 w 10009632"/>
              <a:gd name="connsiteY41" fmla="*/ 495659 h 6858000"/>
              <a:gd name="connsiteX42" fmla="*/ 9442002 w 10009632"/>
              <a:gd name="connsiteY42" fmla="*/ 349989 h 6858000"/>
              <a:gd name="connsiteX43" fmla="*/ 9229912 w 10009632"/>
              <a:gd name="connsiteY43" fmla="*/ 571943 h 6858000"/>
              <a:gd name="connsiteX44" fmla="*/ 9442002 w 10009632"/>
              <a:gd name="connsiteY44" fmla="*/ 793897 h 6858000"/>
              <a:gd name="connsiteX45" fmla="*/ 9654091 w 10009632"/>
              <a:gd name="connsiteY45" fmla="*/ 571943 h 6858000"/>
              <a:gd name="connsiteX46" fmla="*/ 9442002 w 10009632"/>
              <a:gd name="connsiteY46" fmla="*/ 349989 h 6858000"/>
              <a:gd name="connsiteX47" fmla="*/ 0 w 10009632"/>
              <a:gd name="connsiteY47" fmla="*/ 0 h 6858000"/>
              <a:gd name="connsiteX48" fmla="*/ 10009632 w 10009632"/>
              <a:gd name="connsiteY48" fmla="*/ 0 h 6858000"/>
              <a:gd name="connsiteX49" fmla="*/ 10009632 w 10009632"/>
              <a:gd name="connsiteY49" fmla="*/ 6858000 h 6858000"/>
              <a:gd name="connsiteX50" fmla="*/ 0 w 10009632"/>
              <a:gd name="connsiteY50" fmla="*/ 6858000 h 6858000"/>
              <a:gd name="connsiteX51" fmla="*/ 0 w 10009632"/>
              <a:gd name="connsiteY51" fmla="*/ 6083809 h 6858000"/>
              <a:gd name="connsiteX52" fmla="*/ 1536192 w 10009632"/>
              <a:gd name="connsiteY52" fmla="*/ 6083809 h 6858000"/>
              <a:gd name="connsiteX53" fmla="*/ 1536192 w 10009632"/>
              <a:gd name="connsiteY53" fmla="*/ 743713 h 6858000"/>
              <a:gd name="connsiteX54" fmla="*/ 0 w 10009632"/>
              <a:gd name="connsiteY54" fmla="*/ 743713 h 6858000"/>
              <a:gd name="connsiteX55" fmla="*/ 0 w 10009632"/>
              <a:gd name="connsiteY55"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527190 w 10009632"/>
              <a:gd name="connsiteY25" fmla="*/ 495676 h 6858000"/>
              <a:gd name="connsiteX26" fmla="*/ 9325209 w 10009632"/>
              <a:gd name="connsiteY26" fmla="*/ 641481 h 6858000"/>
              <a:gd name="connsiteX27" fmla="*/ 9299558 w 10009632"/>
              <a:gd name="connsiteY27" fmla="*/ 615325 h 6858000"/>
              <a:gd name="connsiteX28" fmla="*/ 9299558 w 10009632"/>
              <a:gd name="connsiteY28" fmla="*/ 611858 h 6858000"/>
              <a:gd name="connsiteX29" fmla="*/ 9299558 w 10009632"/>
              <a:gd name="connsiteY29" fmla="*/ 609076 h 6858000"/>
              <a:gd name="connsiteX30" fmla="*/ 9299557 w 10009632"/>
              <a:gd name="connsiteY30" fmla="*/ 609076 h 6858000"/>
              <a:gd name="connsiteX31" fmla="*/ 9297987 w 10009632"/>
              <a:gd name="connsiteY31" fmla="*/ 524982 h 6858000"/>
              <a:gd name="connsiteX32" fmla="*/ 9297327 w 10009632"/>
              <a:gd name="connsiteY32" fmla="*/ 521721 h 6858000"/>
              <a:gd name="connsiteX33" fmla="*/ 9311574 w 10009632"/>
              <a:gd name="connsiteY33" fmla="*/ 500271 h 6858000"/>
              <a:gd name="connsiteX34" fmla="*/ 9319005 w 10009632"/>
              <a:gd name="connsiteY34" fmla="*/ 498774 h 6858000"/>
              <a:gd name="connsiteX35" fmla="*/ 9318981 w 10009632"/>
              <a:gd name="connsiteY35" fmla="*/ 498442 h 6858000"/>
              <a:gd name="connsiteX36" fmla="*/ 9346322 w 10009632"/>
              <a:gd name="connsiteY36" fmla="*/ 495886 h 6858000"/>
              <a:gd name="connsiteX37" fmla="*/ 9356813 w 10009632"/>
              <a:gd name="connsiteY37" fmla="*/ 495676 h 6858000"/>
              <a:gd name="connsiteX38" fmla="*/ 9356893 w 10009632"/>
              <a:gd name="connsiteY38" fmla="*/ 495660 h 6858000"/>
              <a:gd name="connsiteX39" fmla="*/ 9356959 w 10009632"/>
              <a:gd name="connsiteY39" fmla="*/ 495673 h 6858000"/>
              <a:gd name="connsiteX40" fmla="*/ 9357631 w 10009632"/>
              <a:gd name="connsiteY40" fmla="*/ 495659 h 6858000"/>
              <a:gd name="connsiteX41" fmla="*/ 9442002 w 10009632"/>
              <a:gd name="connsiteY41" fmla="*/ 349989 h 6858000"/>
              <a:gd name="connsiteX42" fmla="*/ 9229912 w 10009632"/>
              <a:gd name="connsiteY42" fmla="*/ 571943 h 6858000"/>
              <a:gd name="connsiteX43" fmla="*/ 9442002 w 10009632"/>
              <a:gd name="connsiteY43" fmla="*/ 793897 h 6858000"/>
              <a:gd name="connsiteX44" fmla="*/ 9654091 w 10009632"/>
              <a:gd name="connsiteY44" fmla="*/ 571943 h 6858000"/>
              <a:gd name="connsiteX45" fmla="*/ 9442002 w 10009632"/>
              <a:gd name="connsiteY45" fmla="*/ 349989 h 6858000"/>
              <a:gd name="connsiteX46" fmla="*/ 0 w 10009632"/>
              <a:gd name="connsiteY46" fmla="*/ 0 h 6858000"/>
              <a:gd name="connsiteX47" fmla="*/ 10009632 w 10009632"/>
              <a:gd name="connsiteY47" fmla="*/ 0 h 6858000"/>
              <a:gd name="connsiteX48" fmla="*/ 10009632 w 10009632"/>
              <a:gd name="connsiteY48" fmla="*/ 6858000 h 6858000"/>
              <a:gd name="connsiteX49" fmla="*/ 0 w 10009632"/>
              <a:gd name="connsiteY49" fmla="*/ 6858000 h 6858000"/>
              <a:gd name="connsiteX50" fmla="*/ 0 w 10009632"/>
              <a:gd name="connsiteY50" fmla="*/ 6083809 h 6858000"/>
              <a:gd name="connsiteX51" fmla="*/ 1536192 w 10009632"/>
              <a:gd name="connsiteY51" fmla="*/ 6083809 h 6858000"/>
              <a:gd name="connsiteX52" fmla="*/ 1536192 w 10009632"/>
              <a:gd name="connsiteY52" fmla="*/ 743713 h 6858000"/>
              <a:gd name="connsiteX53" fmla="*/ 0 w 10009632"/>
              <a:gd name="connsiteY53" fmla="*/ 743713 h 6858000"/>
              <a:gd name="connsiteX54" fmla="*/ 0 w 10009632"/>
              <a:gd name="connsiteY54"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527110 w 10009632"/>
              <a:gd name="connsiteY24" fmla="*/ 495660 h 6858000"/>
              <a:gd name="connsiteX25" fmla="*/ 9325209 w 10009632"/>
              <a:gd name="connsiteY25" fmla="*/ 641481 h 6858000"/>
              <a:gd name="connsiteX26" fmla="*/ 9299558 w 10009632"/>
              <a:gd name="connsiteY26" fmla="*/ 615325 h 6858000"/>
              <a:gd name="connsiteX27" fmla="*/ 9299558 w 10009632"/>
              <a:gd name="connsiteY27" fmla="*/ 611858 h 6858000"/>
              <a:gd name="connsiteX28" fmla="*/ 9299558 w 10009632"/>
              <a:gd name="connsiteY28" fmla="*/ 609076 h 6858000"/>
              <a:gd name="connsiteX29" fmla="*/ 9299557 w 10009632"/>
              <a:gd name="connsiteY29" fmla="*/ 609076 h 6858000"/>
              <a:gd name="connsiteX30" fmla="*/ 9297987 w 10009632"/>
              <a:gd name="connsiteY30" fmla="*/ 524982 h 6858000"/>
              <a:gd name="connsiteX31" fmla="*/ 9297327 w 10009632"/>
              <a:gd name="connsiteY31" fmla="*/ 521721 h 6858000"/>
              <a:gd name="connsiteX32" fmla="*/ 9311574 w 10009632"/>
              <a:gd name="connsiteY32" fmla="*/ 500271 h 6858000"/>
              <a:gd name="connsiteX33" fmla="*/ 9319005 w 10009632"/>
              <a:gd name="connsiteY33" fmla="*/ 498774 h 6858000"/>
              <a:gd name="connsiteX34" fmla="*/ 9318981 w 10009632"/>
              <a:gd name="connsiteY34" fmla="*/ 498442 h 6858000"/>
              <a:gd name="connsiteX35" fmla="*/ 9346322 w 10009632"/>
              <a:gd name="connsiteY35" fmla="*/ 495886 h 6858000"/>
              <a:gd name="connsiteX36" fmla="*/ 9356813 w 10009632"/>
              <a:gd name="connsiteY36" fmla="*/ 495676 h 6858000"/>
              <a:gd name="connsiteX37" fmla="*/ 9356893 w 10009632"/>
              <a:gd name="connsiteY37" fmla="*/ 495660 h 6858000"/>
              <a:gd name="connsiteX38" fmla="*/ 9356959 w 10009632"/>
              <a:gd name="connsiteY38" fmla="*/ 495673 h 6858000"/>
              <a:gd name="connsiteX39" fmla="*/ 9357631 w 10009632"/>
              <a:gd name="connsiteY39" fmla="*/ 495659 h 6858000"/>
              <a:gd name="connsiteX40" fmla="*/ 9442002 w 10009632"/>
              <a:gd name="connsiteY40" fmla="*/ 349989 h 6858000"/>
              <a:gd name="connsiteX41" fmla="*/ 9229912 w 10009632"/>
              <a:gd name="connsiteY41" fmla="*/ 571943 h 6858000"/>
              <a:gd name="connsiteX42" fmla="*/ 9442002 w 10009632"/>
              <a:gd name="connsiteY42" fmla="*/ 793897 h 6858000"/>
              <a:gd name="connsiteX43" fmla="*/ 9654091 w 10009632"/>
              <a:gd name="connsiteY43" fmla="*/ 571943 h 6858000"/>
              <a:gd name="connsiteX44" fmla="*/ 9442002 w 10009632"/>
              <a:gd name="connsiteY44" fmla="*/ 349989 h 6858000"/>
              <a:gd name="connsiteX45" fmla="*/ 0 w 10009632"/>
              <a:gd name="connsiteY45" fmla="*/ 0 h 6858000"/>
              <a:gd name="connsiteX46" fmla="*/ 10009632 w 10009632"/>
              <a:gd name="connsiteY46" fmla="*/ 0 h 6858000"/>
              <a:gd name="connsiteX47" fmla="*/ 10009632 w 10009632"/>
              <a:gd name="connsiteY47" fmla="*/ 6858000 h 6858000"/>
              <a:gd name="connsiteX48" fmla="*/ 0 w 10009632"/>
              <a:gd name="connsiteY48" fmla="*/ 6858000 h 6858000"/>
              <a:gd name="connsiteX49" fmla="*/ 0 w 10009632"/>
              <a:gd name="connsiteY49" fmla="*/ 6083809 h 6858000"/>
              <a:gd name="connsiteX50" fmla="*/ 1536192 w 10009632"/>
              <a:gd name="connsiteY50" fmla="*/ 6083809 h 6858000"/>
              <a:gd name="connsiteX51" fmla="*/ 1536192 w 10009632"/>
              <a:gd name="connsiteY51" fmla="*/ 743713 h 6858000"/>
              <a:gd name="connsiteX52" fmla="*/ 0 w 10009632"/>
              <a:gd name="connsiteY52" fmla="*/ 743713 h 6858000"/>
              <a:gd name="connsiteX53" fmla="*/ 0 w 10009632"/>
              <a:gd name="connsiteY53"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527044 w 10009632"/>
              <a:gd name="connsiteY23" fmla="*/ 495673 h 6858000"/>
              <a:gd name="connsiteX24" fmla="*/ 9325209 w 10009632"/>
              <a:gd name="connsiteY24" fmla="*/ 641481 h 6858000"/>
              <a:gd name="connsiteX25" fmla="*/ 9299558 w 10009632"/>
              <a:gd name="connsiteY25" fmla="*/ 615325 h 6858000"/>
              <a:gd name="connsiteX26" fmla="*/ 9299558 w 10009632"/>
              <a:gd name="connsiteY26" fmla="*/ 611858 h 6858000"/>
              <a:gd name="connsiteX27" fmla="*/ 9299558 w 10009632"/>
              <a:gd name="connsiteY27" fmla="*/ 609076 h 6858000"/>
              <a:gd name="connsiteX28" fmla="*/ 9299557 w 10009632"/>
              <a:gd name="connsiteY28" fmla="*/ 609076 h 6858000"/>
              <a:gd name="connsiteX29" fmla="*/ 9297987 w 10009632"/>
              <a:gd name="connsiteY29" fmla="*/ 524982 h 6858000"/>
              <a:gd name="connsiteX30" fmla="*/ 9297327 w 10009632"/>
              <a:gd name="connsiteY30" fmla="*/ 521721 h 6858000"/>
              <a:gd name="connsiteX31" fmla="*/ 9311574 w 10009632"/>
              <a:gd name="connsiteY31" fmla="*/ 500271 h 6858000"/>
              <a:gd name="connsiteX32" fmla="*/ 9319005 w 10009632"/>
              <a:gd name="connsiteY32" fmla="*/ 498774 h 6858000"/>
              <a:gd name="connsiteX33" fmla="*/ 9318981 w 10009632"/>
              <a:gd name="connsiteY33" fmla="*/ 498442 h 6858000"/>
              <a:gd name="connsiteX34" fmla="*/ 9346322 w 10009632"/>
              <a:gd name="connsiteY34" fmla="*/ 495886 h 6858000"/>
              <a:gd name="connsiteX35" fmla="*/ 9356813 w 10009632"/>
              <a:gd name="connsiteY35" fmla="*/ 495676 h 6858000"/>
              <a:gd name="connsiteX36" fmla="*/ 9356893 w 10009632"/>
              <a:gd name="connsiteY36" fmla="*/ 495660 h 6858000"/>
              <a:gd name="connsiteX37" fmla="*/ 9356959 w 10009632"/>
              <a:gd name="connsiteY37" fmla="*/ 495673 h 6858000"/>
              <a:gd name="connsiteX38" fmla="*/ 9357631 w 10009632"/>
              <a:gd name="connsiteY38" fmla="*/ 495659 h 6858000"/>
              <a:gd name="connsiteX39" fmla="*/ 9442002 w 10009632"/>
              <a:gd name="connsiteY39" fmla="*/ 349989 h 6858000"/>
              <a:gd name="connsiteX40" fmla="*/ 9229912 w 10009632"/>
              <a:gd name="connsiteY40" fmla="*/ 571943 h 6858000"/>
              <a:gd name="connsiteX41" fmla="*/ 9442002 w 10009632"/>
              <a:gd name="connsiteY41" fmla="*/ 793897 h 6858000"/>
              <a:gd name="connsiteX42" fmla="*/ 9654091 w 10009632"/>
              <a:gd name="connsiteY42" fmla="*/ 571943 h 6858000"/>
              <a:gd name="connsiteX43" fmla="*/ 9442002 w 10009632"/>
              <a:gd name="connsiteY43" fmla="*/ 349989 h 6858000"/>
              <a:gd name="connsiteX44" fmla="*/ 0 w 10009632"/>
              <a:gd name="connsiteY44" fmla="*/ 0 h 6858000"/>
              <a:gd name="connsiteX45" fmla="*/ 10009632 w 10009632"/>
              <a:gd name="connsiteY45" fmla="*/ 0 h 6858000"/>
              <a:gd name="connsiteX46" fmla="*/ 10009632 w 10009632"/>
              <a:gd name="connsiteY46" fmla="*/ 6858000 h 6858000"/>
              <a:gd name="connsiteX47" fmla="*/ 0 w 10009632"/>
              <a:gd name="connsiteY47" fmla="*/ 6858000 h 6858000"/>
              <a:gd name="connsiteX48" fmla="*/ 0 w 10009632"/>
              <a:gd name="connsiteY48" fmla="*/ 6083809 h 6858000"/>
              <a:gd name="connsiteX49" fmla="*/ 1536192 w 10009632"/>
              <a:gd name="connsiteY49" fmla="*/ 6083809 h 6858000"/>
              <a:gd name="connsiteX50" fmla="*/ 1536192 w 10009632"/>
              <a:gd name="connsiteY50" fmla="*/ 743713 h 6858000"/>
              <a:gd name="connsiteX51" fmla="*/ 0 w 10009632"/>
              <a:gd name="connsiteY51" fmla="*/ 743713 h 6858000"/>
              <a:gd name="connsiteX52" fmla="*/ 0 w 10009632"/>
              <a:gd name="connsiteY5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7597 w 10009632"/>
              <a:gd name="connsiteY18" fmla="*/ 505028 h 6858000"/>
              <a:gd name="connsiteX19" fmla="*/ 9519176 w 10009632"/>
              <a:gd name="connsiteY19" fmla="*/ 499870 h 6858000"/>
              <a:gd name="connsiteX20" fmla="*/ 9523385 w 10009632"/>
              <a:gd name="connsiteY20" fmla="*/ 496410 h 6858000"/>
              <a:gd name="connsiteX21" fmla="*/ 9526352 w 10009632"/>
              <a:gd name="connsiteY21" fmla="*/ 495812 h 6858000"/>
              <a:gd name="connsiteX22" fmla="*/ 9526372 w 10009632"/>
              <a:gd name="connsiteY22" fmla="*/ 495659 h 6858000"/>
              <a:gd name="connsiteX23" fmla="*/ 9325209 w 10009632"/>
              <a:gd name="connsiteY23" fmla="*/ 641481 h 6858000"/>
              <a:gd name="connsiteX24" fmla="*/ 9299558 w 10009632"/>
              <a:gd name="connsiteY24" fmla="*/ 615325 h 6858000"/>
              <a:gd name="connsiteX25" fmla="*/ 9299558 w 10009632"/>
              <a:gd name="connsiteY25" fmla="*/ 611858 h 6858000"/>
              <a:gd name="connsiteX26" fmla="*/ 9299558 w 10009632"/>
              <a:gd name="connsiteY26" fmla="*/ 609076 h 6858000"/>
              <a:gd name="connsiteX27" fmla="*/ 9299557 w 10009632"/>
              <a:gd name="connsiteY27" fmla="*/ 609076 h 6858000"/>
              <a:gd name="connsiteX28" fmla="*/ 9297987 w 10009632"/>
              <a:gd name="connsiteY28" fmla="*/ 524982 h 6858000"/>
              <a:gd name="connsiteX29" fmla="*/ 9297327 w 10009632"/>
              <a:gd name="connsiteY29" fmla="*/ 521721 h 6858000"/>
              <a:gd name="connsiteX30" fmla="*/ 9311574 w 10009632"/>
              <a:gd name="connsiteY30" fmla="*/ 500271 h 6858000"/>
              <a:gd name="connsiteX31" fmla="*/ 9319005 w 10009632"/>
              <a:gd name="connsiteY31" fmla="*/ 498774 h 6858000"/>
              <a:gd name="connsiteX32" fmla="*/ 9318981 w 10009632"/>
              <a:gd name="connsiteY32" fmla="*/ 498442 h 6858000"/>
              <a:gd name="connsiteX33" fmla="*/ 9346322 w 10009632"/>
              <a:gd name="connsiteY33" fmla="*/ 495886 h 6858000"/>
              <a:gd name="connsiteX34" fmla="*/ 9356813 w 10009632"/>
              <a:gd name="connsiteY34" fmla="*/ 495676 h 6858000"/>
              <a:gd name="connsiteX35" fmla="*/ 9356893 w 10009632"/>
              <a:gd name="connsiteY35" fmla="*/ 495660 h 6858000"/>
              <a:gd name="connsiteX36" fmla="*/ 9356959 w 10009632"/>
              <a:gd name="connsiteY36" fmla="*/ 495673 h 6858000"/>
              <a:gd name="connsiteX37" fmla="*/ 9357631 w 10009632"/>
              <a:gd name="connsiteY37" fmla="*/ 495659 h 6858000"/>
              <a:gd name="connsiteX38" fmla="*/ 9442002 w 10009632"/>
              <a:gd name="connsiteY38" fmla="*/ 349989 h 6858000"/>
              <a:gd name="connsiteX39" fmla="*/ 9229912 w 10009632"/>
              <a:gd name="connsiteY39" fmla="*/ 571943 h 6858000"/>
              <a:gd name="connsiteX40" fmla="*/ 9442002 w 10009632"/>
              <a:gd name="connsiteY40" fmla="*/ 793897 h 6858000"/>
              <a:gd name="connsiteX41" fmla="*/ 9654091 w 10009632"/>
              <a:gd name="connsiteY41" fmla="*/ 571943 h 6858000"/>
              <a:gd name="connsiteX42" fmla="*/ 9442002 w 10009632"/>
              <a:gd name="connsiteY42" fmla="*/ 349989 h 6858000"/>
              <a:gd name="connsiteX43" fmla="*/ 0 w 10009632"/>
              <a:gd name="connsiteY43" fmla="*/ 0 h 6858000"/>
              <a:gd name="connsiteX44" fmla="*/ 10009632 w 10009632"/>
              <a:gd name="connsiteY44" fmla="*/ 0 h 6858000"/>
              <a:gd name="connsiteX45" fmla="*/ 10009632 w 10009632"/>
              <a:gd name="connsiteY45" fmla="*/ 6858000 h 6858000"/>
              <a:gd name="connsiteX46" fmla="*/ 0 w 10009632"/>
              <a:gd name="connsiteY46" fmla="*/ 6858000 h 6858000"/>
              <a:gd name="connsiteX47" fmla="*/ 0 w 10009632"/>
              <a:gd name="connsiteY47" fmla="*/ 6083809 h 6858000"/>
              <a:gd name="connsiteX48" fmla="*/ 1536192 w 10009632"/>
              <a:gd name="connsiteY48" fmla="*/ 6083809 h 6858000"/>
              <a:gd name="connsiteX49" fmla="*/ 1536192 w 10009632"/>
              <a:gd name="connsiteY49" fmla="*/ 743713 h 6858000"/>
              <a:gd name="connsiteX50" fmla="*/ 0 w 10009632"/>
              <a:gd name="connsiteY50" fmla="*/ 743713 h 6858000"/>
              <a:gd name="connsiteX51" fmla="*/ 0 w 10009632"/>
              <a:gd name="connsiteY51"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9176 w 10009632"/>
              <a:gd name="connsiteY18" fmla="*/ 499870 h 6858000"/>
              <a:gd name="connsiteX19" fmla="*/ 9523385 w 10009632"/>
              <a:gd name="connsiteY19" fmla="*/ 496410 h 6858000"/>
              <a:gd name="connsiteX20" fmla="*/ 9526352 w 10009632"/>
              <a:gd name="connsiteY20" fmla="*/ 495812 h 6858000"/>
              <a:gd name="connsiteX21" fmla="*/ 9526372 w 10009632"/>
              <a:gd name="connsiteY21" fmla="*/ 495659 h 6858000"/>
              <a:gd name="connsiteX22" fmla="*/ 9325209 w 10009632"/>
              <a:gd name="connsiteY22" fmla="*/ 641481 h 6858000"/>
              <a:gd name="connsiteX23" fmla="*/ 9299558 w 10009632"/>
              <a:gd name="connsiteY23" fmla="*/ 615325 h 6858000"/>
              <a:gd name="connsiteX24" fmla="*/ 9299558 w 10009632"/>
              <a:gd name="connsiteY24" fmla="*/ 611858 h 6858000"/>
              <a:gd name="connsiteX25" fmla="*/ 9299558 w 10009632"/>
              <a:gd name="connsiteY25" fmla="*/ 609076 h 6858000"/>
              <a:gd name="connsiteX26" fmla="*/ 9299557 w 10009632"/>
              <a:gd name="connsiteY26" fmla="*/ 609076 h 6858000"/>
              <a:gd name="connsiteX27" fmla="*/ 9297987 w 10009632"/>
              <a:gd name="connsiteY27" fmla="*/ 524982 h 6858000"/>
              <a:gd name="connsiteX28" fmla="*/ 9297327 w 10009632"/>
              <a:gd name="connsiteY28" fmla="*/ 521721 h 6858000"/>
              <a:gd name="connsiteX29" fmla="*/ 9311574 w 10009632"/>
              <a:gd name="connsiteY29" fmla="*/ 500271 h 6858000"/>
              <a:gd name="connsiteX30" fmla="*/ 9319005 w 10009632"/>
              <a:gd name="connsiteY30" fmla="*/ 498774 h 6858000"/>
              <a:gd name="connsiteX31" fmla="*/ 9318981 w 10009632"/>
              <a:gd name="connsiteY31" fmla="*/ 498442 h 6858000"/>
              <a:gd name="connsiteX32" fmla="*/ 9346322 w 10009632"/>
              <a:gd name="connsiteY32" fmla="*/ 495886 h 6858000"/>
              <a:gd name="connsiteX33" fmla="*/ 9356813 w 10009632"/>
              <a:gd name="connsiteY33" fmla="*/ 495676 h 6858000"/>
              <a:gd name="connsiteX34" fmla="*/ 9356893 w 10009632"/>
              <a:gd name="connsiteY34" fmla="*/ 495660 h 6858000"/>
              <a:gd name="connsiteX35" fmla="*/ 9356959 w 10009632"/>
              <a:gd name="connsiteY35" fmla="*/ 495673 h 6858000"/>
              <a:gd name="connsiteX36" fmla="*/ 9357631 w 10009632"/>
              <a:gd name="connsiteY36" fmla="*/ 495659 h 6858000"/>
              <a:gd name="connsiteX37" fmla="*/ 9442002 w 10009632"/>
              <a:gd name="connsiteY37" fmla="*/ 349989 h 6858000"/>
              <a:gd name="connsiteX38" fmla="*/ 9229912 w 10009632"/>
              <a:gd name="connsiteY38" fmla="*/ 571943 h 6858000"/>
              <a:gd name="connsiteX39" fmla="*/ 9442002 w 10009632"/>
              <a:gd name="connsiteY39" fmla="*/ 793897 h 6858000"/>
              <a:gd name="connsiteX40" fmla="*/ 9654091 w 10009632"/>
              <a:gd name="connsiteY40" fmla="*/ 571943 h 6858000"/>
              <a:gd name="connsiteX41" fmla="*/ 9442002 w 10009632"/>
              <a:gd name="connsiteY41" fmla="*/ 349989 h 6858000"/>
              <a:gd name="connsiteX42" fmla="*/ 0 w 10009632"/>
              <a:gd name="connsiteY42" fmla="*/ 0 h 6858000"/>
              <a:gd name="connsiteX43" fmla="*/ 10009632 w 10009632"/>
              <a:gd name="connsiteY43" fmla="*/ 0 h 6858000"/>
              <a:gd name="connsiteX44" fmla="*/ 10009632 w 10009632"/>
              <a:gd name="connsiteY44" fmla="*/ 6858000 h 6858000"/>
              <a:gd name="connsiteX45" fmla="*/ 0 w 10009632"/>
              <a:gd name="connsiteY45" fmla="*/ 6858000 h 6858000"/>
              <a:gd name="connsiteX46" fmla="*/ 0 w 10009632"/>
              <a:gd name="connsiteY46" fmla="*/ 6083809 h 6858000"/>
              <a:gd name="connsiteX47" fmla="*/ 1536192 w 10009632"/>
              <a:gd name="connsiteY47" fmla="*/ 6083809 h 6858000"/>
              <a:gd name="connsiteX48" fmla="*/ 1536192 w 10009632"/>
              <a:gd name="connsiteY48" fmla="*/ 743713 h 6858000"/>
              <a:gd name="connsiteX49" fmla="*/ 0 w 10009632"/>
              <a:gd name="connsiteY49" fmla="*/ 743713 h 6858000"/>
              <a:gd name="connsiteX50" fmla="*/ 0 w 10009632"/>
              <a:gd name="connsiteY50"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66137 h 6858000"/>
              <a:gd name="connsiteX14" fmla="*/ 9517165 w 10009632"/>
              <a:gd name="connsiteY14" fmla="*/ 523390 h 6858000"/>
              <a:gd name="connsiteX15" fmla="*/ 9517541 w 10009632"/>
              <a:gd name="connsiteY15" fmla="*/ 523368 h 6858000"/>
              <a:gd name="connsiteX16" fmla="*/ 9517541 w 10009632"/>
              <a:gd name="connsiteY16" fmla="*/ 505208 h 6858000"/>
              <a:gd name="connsiteX17" fmla="*/ 9517541 w 10009632"/>
              <a:gd name="connsiteY17" fmla="*/ 505028 h 6858000"/>
              <a:gd name="connsiteX18" fmla="*/ 9519176 w 10009632"/>
              <a:gd name="connsiteY18" fmla="*/ 499870 h 6858000"/>
              <a:gd name="connsiteX19" fmla="*/ 9523385 w 10009632"/>
              <a:gd name="connsiteY19" fmla="*/ 496410 h 6858000"/>
              <a:gd name="connsiteX20" fmla="*/ 9526352 w 10009632"/>
              <a:gd name="connsiteY20" fmla="*/ 495812 h 6858000"/>
              <a:gd name="connsiteX21" fmla="*/ 9325209 w 10009632"/>
              <a:gd name="connsiteY21" fmla="*/ 641481 h 6858000"/>
              <a:gd name="connsiteX22" fmla="*/ 9299558 w 10009632"/>
              <a:gd name="connsiteY22" fmla="*/ 615325 h 6858000"/>
              <a:gd name="connsiteX23" fmla="*/ 9299558 w 10009632"/>
              <a:gd name="connsiteY23" fmla="*/ 611858 h 6858000"/>
              <a:gd name="connsiteX24" fmla="*/ 9299558 w 10009632"/>
              <a:gd name="connsiteY24" fmla="*/ 609076 h 6858000"/>
              <a:gd name="connsiteX25" fmla="*/ 9299557 w 10009632"/>
              <a:gd name="connsiteY25" fmla="*/ 609076 h 6858000"/>
              <a:gd name="connsiteX26" fmla="*/ 9297987 w 10009632"/>
              <a:gd name="connsiteY26" fmla="*/ 524982 h 6858000"/>
              <a:gd name="connsiteX27" fmla="*/ 9297327 w 10009632"/>
              <a:gd name="connsiteY27" fmla="*/ 521721 h 6858000"/>
              <a:gd name="connsiteX28" fmla="*/ 9311574 w 10009632"/>
              <a:gd name="connsiteY28" fmla="*/ 500271 h 6858000"/>
              <a:gd name="connsiteX29" fmla="*/ 9319005 w 10009632"/>
              <a:gd name="connsiteY29" fmla="*/ 498774 h 6858000"/>
              <a:gd name="connsiteX30" fmla="*/ 9318981 w 10009632"/>
              <a:gd name="connsiteY30" fmla="*/ 498442 h 6858000"/>
              <a:gd name="connsiteX31" fmla="*/ 9346322 w 10009632"/>
              <a:gd name="connsiteY31" fmla="*/ 495886 h 6858000"/>
              <a:gd name="connsiteX32" fmla="*/ 9356813 w 10009632"/>
              <a:gd name="connsiteY32" fmla="*/ 495676 h 6858000"/>
              <a:gd name="connsiteX33" fmla="*/ 9356893 w 10009632"/>
              <a:gd name="connsiteY33" fmla="*/ 495660 h 6858000"/>
              <a:gd name="connsiteX34" fmla="*/ 9356959 w 10009632"/>
              <a:gd name="connsiteY34" fmla="*/ 495673 h 6858000"/>
              <a:gd name="connsiteX35" fmla="*/ 9357631 w 10009632"/>
              <a:gd name="connsiteY35" fmla="*/ 495659 h 6858000"/>
              <a:gd name="connsiteX36" fmla="*/ 9442002 w 10009632"/>
              <a:gd name="connsiteY36" fmla="*/ 349989 h 6858000"/>
              <a:gd name="connsiteX37" fmla="*/ 9229912 w 10009632"/>
              <a:gd name="connsiteY37" fmla="*/ 571943 h 6858000"/>
              <a:gd name="connsiteX38" fmla="*/ 9442002 w 10009632"/>
              <a:gd name="connsiteY38" fmla="*/ 793897 h 6858000"/>
              <a:gd name="connsiteX39" fmla="*/ 9654091 w 10009632"/>
              <a:gd name="connsiteY39" fmla="*/ 571943 h 6858000"/>
              <a:gd name="connsiteX40" fmla="*/ 9442002 w 10009632"/>
              <a:gd name="connsiteY40" fmla="*/ 349989 h 6858000"/>
              <a:gd name="connsiteX41" fmla="*/ 0 w 10009632"/>
              <a:gd name="connsiteY41" fmla="*/ 0 h 6858000"/>
              <a:gd name="connsiteX42" fmla="*/ 10009632 w 10009632"/>
              <a:gd name="connsiteY42" fmla="*/ 0 h 6858000"/>
              <a:gd name="connsiteX43" fmla="*/ 10009632 w 10009632"/>
              <a:gd name="connsiteY43" fmla="*/ 6858000 h 6858000"/>
              <a:gd name="connsiteX44" fmla="*/ 0 w 10009632"/>
              <a:gd name="connsiteY44" fmla="*/ 6858000 h 6858000"/>
              <a:gd name="connsiteX45" fmla="*/ 0 w 10009632"/>
              <a:gd name="connsiteY45" fmla="*/ 6083809 h 6858000"/>
              <a:gd name="connsiteX46" fmla="*/ 1536192 w 10009632"/>
              <a:gd name="connsiteY46" fmla="*/ 6083809 h 6858000"/>
              <a:gd name="connsiteX47" fmla="*/ 1536192 w 10009632"/>
              <a:gd name="connsiteY47" fmla="*/ 743713 h 6858000"/>
              <a:gd name="connsiteX48" fmla="*/ 0 w 10009632"/>
              <a:gd name="connsiteY48" fmla="*/ 743713 h 6858000"/>
              <a:gd name="connsiteX49" fmla="*/ 0 w 10009632"/>
              <a:gd name="connsiteY49"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23390 h 6858000"/>
              <a:gd name="connsiteX14" fmla="*/ 9517541 w 10009632"/>
              <a:gd name="connsiteY14" fmla="*/ 523368 h 6858000"/>
              <a:gd name="connsiteX15" fmla="*/ 9517541 w 10009632"/>
              <a:gd name="connsiteY15" fmla="*/ 505208 h 6858000"/>
              <a:gd name="connsiteX16" fmla="*/ 9517541 w 10009632"/>
              <a:gd name="connsiteY16" fmla="*/ 505028 h 6858000"/>
              <a:gd name="connsiteX17" fmla="*/ 9519176 w 10009632"/>
              <a:gd name="connsiteY17" fmla="*/ 499870 h 6858000"/>
              <a:gd name="connsiteX18" fmla="*/ 9523385 w 10009632"/>
              <a:gd name="connsiteY18" fmla="*/ 496410 h 6858000"/>
              <a:gd name="connsiteX19" fmla="*/ 9526352 w 10009632"/>
              <a:gd name="connsiteY19" fmla="*/ 495812 h 6858000"/>
              <a:gd name="connsiteX20" fmla="*/ 9325209 w 10009632"/>
              <a:gd name="connsiteY20" fmla="*/ 641481 h 6858000"/>
              <a:gd name="connsiteX21" fmla="*/ 9299558 w 10009632"/>
              <a:gd name="connsiteY21" fmla="*/ 615325 h 6858000"/>
              <a:gd name="connsiteX22" fmla="*/ 9299558 w 10009632"/>
              <a:gd name="connsiteY22" fmla="*/ 611858 h 6858000"/>
              <a:gd name="connsiteX23" fmla="*/ 9299558 w 10009632"/>
              <a:gd name="connsiteY23" fmla="*/ 609076 h 6858000"/>
              <a:gd name="connsiteX24" fmla="*/ 9299557 w 10009632"/>
              <a:gd name="connsiteY24" fmla="*/ 609076 h 6858000"/>
              <a:gd name="connsiteX25" fmla="*/ 9297987 w 10009632"/>
              <a:gd name="connsiteY25" fmla="*/ 524982 h 6858000"/>
              <a:gd name="connsiteX26" fmla="*/ 9297327 w 10009632"/>
              <a:gd name="connsiteY26" fmla="*/ 521721 h 6858000"/>
              <a:gd name="connsiteX27" fmla="*/ 9311574 w 10009632"/>
              <a:gd name="connsiteY27" fmla="*/ 500271 h 6858000"/>
              <a:gd name="connsiteX28" fmla="*/ 9319005 w 10009632"/>
              <a:gd name="connsiteY28" fmla="*/ 498774 h 6858000"/>
              <a:gd name="connsiteX29" fmla="*/ 9318981 w 10009632"/>
              <a:gd name="connsiteY29" fmla="*/ 498442 h 6858000"/>
              <a:gd name="connsiteX30" fmla="*/ 9346322 w 10009632"/>
              <a:gd name="connsiteY30" fmla="*/ 495886 h 6858000"/>
              <a:gd name="connsiteX31" fmla="*/ 9356813 w 10009632"/>
              <a:gd name="connsiteY31" fmla="*/ 495676 h 6858000"/>
              <a:gd name="connsiteX32" fmla="*/ 9356893 w 10009632"/>
              <a:gd name="connsiteY32" fmla="*/ 495660 h 6858000"/>
              <a:gd name="connsiteX33" fmla="*/ 9356959 w 10009632"/>
              <a:gd name="connsiteY33" fmla="*/ 495673 h 6858000"/>
              <a:gd name="connsiteX34" fmla="*/ 9357631 w 10009632"/>
              <a:gd name="connsiteY34" fmla="*/ 495659 h 6858000"/>
              <a:gd name="connsiteX35" fmla="*/ 9442002 w 10009632"/>
              <a:gd name="connsiteY35" fmla="*/ 349989 h 6858000"/>
              <a:gd name="connsiteX36" fmla="*/ 9229912 w 10009632"/>
              <a:gd name="connsiteY36" fmla="*/ 571943 h 6858000"/>
              <a:gd name="connsiteX37" fmla="*/ 9442002 w 10009632"/>
              <a:gd name="connsiteY37" fmla="*/ 793897 h 6858000"/>
              <a:gd name="connsiteX38" fmla="*/ 9654091 w 10009632"/>
              <a:gd name="connsiteY38" fmla="*/ 571943 h 6858000"/>
              <a:gd name="connsiteX39" fmla="*/ 9442002 w 10009632"/>
              <a:gd name="connsiteY39" fmla="*/ 349989 h 6858000"/>
              <a:gd name="connsiteX40" fmla="*/ 0 w 10009632"/>
              <a:gd name="connsiteY40" fmla="*/ 0 h 6858000"/>
              <a:gd name="connsiteX41" fmla="*/ 10009632 w 10009632"/>
              <a:gd name="connsiteY41" fmla="*/ 0 h 6858000"/>
              <a:gd name="connsiteX42" fmla="*/ 10009632 w 10009632"/>
              <a:gd name="connsiteY42" fmla="*/ 6858000 h 6858000"/>
              <a:gd name="connsiteX43" fmla="*/ 0 w 10009632"/>
              <a:gd name="connsiteY43" fmla="*/ 6858000 h 6858000"/>
              <a:gd name="connsiteX44" fmla="*/ 0 w 10009632"/>
              <a:gd name="connsiteY44" fmla="*/ 6083809 h 6858000"/>
              <a:gd name="connsiteX45" fmla="*/ 1536192 w 10009632"/>
              <a:gd name="connsiteY45" fmla="*/ 6083809 h 6858000"/>
              <a:gd name="connsiteX46" fmla="*/ 1536192 w 10009632"/>
              <a:gd name="connsiteY46" fmla="*/ 743713 h 6858000"/>
              <a:gd name="connsiteX47" fmla="*/ 0 w 10009632"/>
              <a:gd name="connsiteY47" fmla="*/ 743713 h 6858000"/>
              <a:gd name="connsiteX48" fmla="*/ 0 w 10009632"/>
              <a:gd name="connsiteY48"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494101 w 10009632"/>
              <a:gd name="connsiteY12" fmla="*/ 565030 h 6858000"/>
              <a:gd name="connsiteX13" fmla="*/ 9517165 w 10009632"/>
              <a:gd name="connsiteY13" fmla="*/ 523390 h 6858000"/>
              <a:gd name="connsiteX14" fmla="*/ 9517541 w 10009632"/>
              <a:gd name="connsiteY14" fmla="*/ 523368 h 6858000"/>
              <a:gd name="connsiteX15" fmla="*/ 9517541 w 10009632"/>
              <a:gd name="connsiteY15" fmla="*/ 505208 h 6858000"/>
              <a:gd name="connsiteX16" fmla="*/ 9517541 w 10009632"/>
              <a:gd name="connsiteY16" fmla="*/ 505028 h 6858000"/>
              <a:gd name="connsiteX17" fmla="*/ 9523385 w 10009632"/>
              <a:gd name="connsiteY17" fmla="*/ 496410 h 6858000"/>
              <a:gd name="connsiteX18" fmla="*/ 9526352 w 10009632"/>
              <a:gd name="connsiteY18" fmla="*/ 495812 h 6858000"/>
              <a:gd name="connsiteX19" fmla="*/ 9325209 w 10009632"/>
              <a:gd name="connsiteY19" fmla="*/ 641481 h 6858000"/>
              <a:gd name="connsiteX20" fmla="*/ 9299558 w 10009632"/>
              <a:gd name="connsiteY20" fmla="*/ 615325 h 6858000"/>
              <a:gd name="connsiteX21" fmla="*/ 9299558 w 10009632"/>
              <a:gd name="connsiteY21" fmla="*/ 611858 h 6858000"/>
              <a:gd name="connsiteX22" fmla="*/ 9299558 w 10009632"/>
              <a:gd name="connsiteY22" fmla="*/ 609076 h 6858000"/>
              <a:gd name="connsiteX23" fmla="*/ 9299557 w 10009632"/>
              <a:gd name="connsiteY23" fmla="*/ 609076 h 6858000"/>
              <a:gd name="connsiteX24" fmla="*/ 9297987 w 10009632"/>
              <a:gd name="connsiteY24" fmla="*/ 524982 h 6858000"/>
              <a:gd name="connsiteX25" fmla="*/ 9297327 w 10009632"/>
              <a:gd name="connsiteY25" fmla="*/ 521721 h 6858000"/>
              <a:gd name="connsiteX26" fmla="*/ 9311574 w 10009632"/>
              <a:gd name="connsiteY26" fmla="*/ 500271 h 6858000"/>
              <a:gd name="connsiteX27" fmla="*/ 9319005 w 10009632"/>
              <a:gd name="connsiteY27" fmla="*/ 498774 h 6858000"/>
              <a:gd name="connsiteX28" fmla="*/ 9318981 w 10009632"/>
              <a:gd name="connsiteY28" fmla="*/ 498442 h 6858000"/>
              <a:gd name="connsiteX29" fmla="*/ 9346322 w 10009632"/>
              <a:gd name="connsiteY29" fmla="*/ 495886 h 6858000"/>
              <a:gd name="connsiteX30" fmla="*/ 9356813 w 10009632"/>
              <a:gd name="connsiteY30" fmla="*/ 495676 h 6858000"/>
              <a:gd name="connsiteX31" fmla="*/ 9356893 w 10009632"/>
              <a:gd name="connsiteY31" fmla="*/ 495660 h 6858000"/>
              <a:gd name="connsiteX32" fmla="*/ 9356959 w 10009632"/>
              <a:gd name="connsiteY32" fmla="*/ 495673 h 6858000"/>
              <a:gd name="connsiteX33" fmla="*/ 9357631 w 10009632"/>
              <a:gd name="connsiteY33" fmla="*/ 495659 h 6858000"/>
              <a:gd name="connsiteX34" fmla="*/ 9442002 w 10009632"/>
              <a:gd name="connsiteY34" fmla="*/ 349989 h 6858000"/>
              <a:gd name="connsiteX35" fmla="*/ 9229912 w 10009632"/>
              <a:gd name="connsiteY35" fmla="*/ 571943 h 6858000"/>
              <a:gd name="connsiteX36" fmla="*/ 9442002 w 10009632"/>
              <a:gd name="connsiteY36" fmla="*/ 793897 h 6858000"/>
              <a:gd name="connsiteX37" fmla="*/ 9654091 w 10009632"/>
              <a:gd name="connsiteY37" fmla="*/ 571943 h 6858000"/>
              <a:gd name="connsiteX38" fmla="*/ 9442002 w 10009632"/>
              <a:gd name="connsiteY38" fmla="*/ 349989 h 6858000"/>
              <a:gd name="connsiteX39" fmla="*/ 0 w 10009632"/>
              <a:gd name="connsiteY39" fmla="*/ 0 h 6858000"/>
              <a:gd name="connsiteX40" fmla="*/ 10009632 w 10009632"/>
              <a:gd name="connsiteY40" fmla="*/ 0 h 6858000"/>
              <a:gd name="connsiteX41" fmla="*/ 10009632 w 10009632"/>
              <a:gd name="connsiteY41" fmla="*/ 6858000 h 6858000"/>
              <a:gd name="connsiteX42" fmla="*/ 0 w 10009632"/>
              <a:gd name="connsiteY42" fmla="*/ 6858000 h 6858000"/>
              <a:gd name="connsiteX43" fmla="*/ 0 w 10009632"/>
              <a:gd name="connsiteY43" fmla="*/ 6083809 h 6858000"/>
              <a:gd name="connsiteX44" fmla="*/ 1536192 w 10009632"/>
              <a:gd name="connsiteY44" fmla="*/ 6083809 h 6858000"/>
              <a:gd name="connsiteX45" fmla="*/ 1536192 w 10009632"/>
              <a:gd name="connsiteY45" fmla="*/ 743713 h 6858000"/>
              <a:gd name="connsiteX46" fmla="*/ 0 w 10009632"/>
              <a:gd name="connsiteY46" fmla="*/ 743713 h 6858000"/>
              <a:gd name="connsiteX47" fmla="*/ 0 w 10009632"/>
              <a:gd name="connsiteY47"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517165 w 10009632"/>
              <a:gd name="connsiteY12" fmla="*/ 523390 h 6858000"/>
              <a:gd name="connsiteX13" fmla="*/ 9517541 w 10009632"/>
              <a:gd name="connsiteY13" fmla="*/ 523368 h 6858000"/>
              <a:gd name="connsiteX14" fmla="*/ 9517541 w 10009632"/>
              <a:gd name="connsiteY14" fmla="*/ 505208 h 6858000"/>
              <a:gd name="connsiteX15" fmla="*/ 9517541 w 10009632"/>
              <a:gd name="connsiteY15" fmla="*/ 505028 h 6858000"/>
              <a:gd name="connsiteX16" fmla="*/ 9523385 w 10009632"/>
              <a:gd name="connsiteY16" fmla="*/ 496410 h 6858000"/>
              <a:gd name="connsiteX17" fmla="*/ 9526352 w 10009632"/>
              <a:gd name="connsiteY17" fmla="*/ 495812 h 6858000"/>
              <a:gd name="connsiteX18" fmla="*/ 9325209 w 10009632"/>
              <a:gd name="connsiteY18" fmla="*/ 641481 h 6858000"/>
              <a:gd name="connsiteX19" fmla="*/ 9299558 w 10009632"/>
              <a:gd name="connsiteY19" fmla="*/ 615325 h 6858000"/>
              <a:gd name="connsiteX20" fmla="*/ 9299558 w 10009632"/>
              <a:gd name="connsiteY20" fmla="*/ 611858 h 6858000"/>
              <a:gd name="connsiteX21" fmla="*/ 9299558 w 10009632"/>
              <a:gd name="connsiteY21" fmla="*/ 609076 h 6858000"/>
              <a:gd name="connsiteX22" fmla="*/ 9299557 w 10009632"/>
              <a:gd name="connsiteY22" fmla="*/ 609076 h 6858000"/>
              <a:gd name="connsiteX23" fmla="*/ 9297987 w 10009632"/>
              <a:gd name="connsiteY23" fmla="*/ 524982 h 6858000"/>
              <a:gd name="connsiteX24" fmla="*/ 9297327 w 10009632"/>
              <a:gd name="connsiteY24" fmla="*/ 521721 h 6858000"/>
              <a:gd name="connsiteX25" fmla="*/ 9311574 w 10009632"/>
              <a:gd name="connsiteY25" fmla="*/ 500271 h 6858000"/>
              <a:gd name="connsiteX26" fmla="*/ 9319005 w 10009632"/>
              <a:gd name="connsiteY26" fmla="*/ 498774 h 6858000"/>
              <a:gd name="connsiteX27" fmla="*/ 9318981 w 10009632"/>
              <a:gd name="connsiteY27" fmla="*/ 498442 h 6858000"/>
              <a:gd name="connsiteX28" fmla="*/ 9346322 w 10009632"/>
              <a:gd name="connsiteY28" fmla="*/ 495886 h 6858000"/>
              <a:gd name="connsiteX29" fmla="*/ 9356813 w 10009632"/>
              <a:gd name="connsiteY29" fmla="*/ 495676 h 6858000"/>
              <a:gd name="connsiteX30" fmla="*/ 9356893 w 10009632"/>
              <a:gd name="connsiteY30" fmla="*/ 495660 h 6858000"/>
              <a:gd name="connsiteX31" fmla="*/ 9356959 w 10009632"/>
              <a:gd name="connsiteY31" fmla="*/ 495673 h 6858000"/>
              <a:gd name="connsiteX32" fmla="*/ 9357631 w 10009632"/>
              <a:gd name="connsiteY32" fmla="*/ 495659 h 6858000"/>
              <a:gd name="connsiteX33" fmla="*/ 9442002 w 10009632"/>
              <a:gd name="connsiteY33" fmla="*/ 349989 h 6858000"/>
              <a:gd name="connsiteX34" fmla="*/ 9229912 w 10009632"/>
              <a:gd name="connsiteY34" fmla="*/ 571943 h 6858000"/>
              <a:gd name="connsiteX35" fmla="*/ 9442002 w 10009632"/>
              <a:gd name="connsiteY35" fmla="*/ 793897 h 6858000"/>
              <a:gd name="connsiteX36" fmla="*/ 9654091 w 10009632"/>
              <a:gd name="connsiteY36" fmla="*/ 571943 h 6858000"/>
              <a:gd name="connsiteX37" fmla="*/ 9442002 w 10009632"/>
              <a:gd name="connsiteY37" fmla="*/ 349989 h 6858000"/>
              <a:gd name="connsiteX38" fmla="*/ 0 w 10009632"/>
              <a:gd name="connsiteY38" fmla="*/ 0 h 6858000"/>
              <a:gd name="connsiteX39" fmla="*/ 10009632 w 10009632"/>
              <a:gd name="connsiteY39" fmla="*/ 0 h 6858000"/>
              <a:gd name="connsiteX40" fmla="*/ 10009632 w 10009632"/>
              <a:gd name="connsiteY40" fmla="*/ 6858000 h 6858000"/>
              <a:gd name="connsiteX41" fmla="*/ 0 w 10009632"/>
              <a:gd name="connsiteY41" fmla="*/ 6858000 h 6858000"/>
              <a:gd name="connsiteX42" fmla="*/ 0 w 10009632"/>
              <a:gd name="connsiteY42" fmla="*/ 6083809 h 6858000"/>
              <a:gd name="connsiteX43" fmla="*/ 1536192 w 10009632"/>
              <a:gd name="connsiteY43" fmla="*/ 6083809 h 6858000"/>
              <a:gd name="connsiteX44" fmla="*/ 1536192 w 10009632"/>
              <a:gd name="connsiteY44" fmla="*/ 743713 h 6858000"/>
              <a:gd name="connsiteX45" fmla="*/ 0 w 10009632"/>
              <a:gd name="connsiteY45" fmla="*/ 743713 h 6858000"/>
              <a:gd name="connsiteX46" fmla="*/ 0 w 10009632"/>
              <a:gd name="connsiteY46"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460671 w 10009632"/>
              <a:gd name="connsiteY11" fmla="*/ 564224 h 6858000"/>
              <a:gd name="connsiteX12" fmla="*/ 9517165 w 10009632"/>
              <a:gd name="connsiteY12" fmla="*/ 523390 h 6858000"/>
              <a:gd name="connsiteX13" fmla="*/ 9517541 w 10009632"/>
              <a:gd name="connsiteY13" fmla="*/ 523368 h 6858000"/>
              <a:gd name="connsiteX14" fmla="*/ 9517541 w 10009632"/>
              <a:gd name="connsiteY14" fmla="*/ 505208 h 6858000"/>
              <a:gd name="connsiteX15" fmla="*/ 9517541 w 10009632"/>
              <a:gd name="connsiteY15" fmla="*/ 505028 h 6858000"/>
              <a:gd name="connsiteX16" fmla="*/ 9523385 w 10009632"/>
              <a:gd name="connsiteY16" fmla="*/ 496410 h 6858000"/>
              <a:gd name="connsiteX17" fmla="*/ 9325209 w 10009632"/>
              <a:gd name="connsiteY17" fmla="*/ 641481 h 6858000"/>
              <a:gd name="connsiteX18" fmla="*/ 9299558 w 10009632"/>
              <a:gd name="connsiteY18" fmla="*/ 615325 h 6858000"/>
              <a:gd name="connsiteX19" fmla="*/ 9299558 w 10009632"/>
              <a:gd name="connsiteY19" fmla="*/ 611858 h 6858000"/>
              <a:gd name="connsiteX20" fmla="*/ 9299558 w 10009632"/>
              <a:gd name="connsiteY20" fmla="*/ 609076 h 6858000"/>
              <a:gd name="connsiteX21" fmla="*/ 9299557 w 10009632"/>
              <a:gd name="connsiteY21" fmla="*/ 609076 h 6858000"/>
              <a:gd name="connsiteX22" fmla="*/ 9297987 w 10009632"/>
              <a:gd name="connsiteY22" fmla="*/ 524982 h 6858000"/>
              <a:gd name="connsiteX23" fmla="*/ 9297327 w 10009632"/>
              <a:gd name="connsiteY23" fmla="*/ 521721 h 6858000"/>
              <a:gd name="connsiteX24" fmla="*/ 9311574 w 10009632"/>
              <a:gd name="connsiteY24" fmla="*/ 500271 h 6858000"/>
              <a:gd name="connsiteX25" fmla="*/ 9319005 w 10009632"/>
              <a:gd name="connsiteY25" fmla="*/ 498774 h 6858000"/>
              <a:gd name="connsiteX26" fmla="*/ 9318981 w 10009632"/>
              <a:gd name="connsiteY26" fmla="*/ 498442 h 6858000"/>
              <a:gd name="connsiteX27" fmla="*/ 9346322 w 10009632"/>
              <a:gd name="connsiteY27" fmla="*/ 495886 h 6858000"/>
              <a:gd name="connsiteX28" fmla="*/ 9356813 w 10009632"/>
              <a:gd name="connsiteY28" fmla="*/ 495676 h 6858000"/>
              <a:gd name="connsiteX29" fmla="*/ 9356893 w 10009632"/>
              <a:gd name="connsiteY29" fmla="*/ 495660 h 6858000"/>
              <a:gd name="connsiteX30" fmla="*/ 9356959 w 10009632"/>
              <a:gd name="connsiteY30" fmla="*/ 495673 h 6858000"/>
              <a:gd name="connsiteX31" fmla="*/ 9357631 w 10009632"/>
              <a:gd name="connsiteY31" fmla="*/ 495659 h 6858000"/>
              <a:gd name="connsiteX32" fmla="*/ 9442002 w 10009632"/>
              <a:gd name="connsiteY32" fmla="*/ 349989 h 6858000"/>
              <a:gd name="connsiteX33" fmla="*/ 9229912 w 10009632"/>
              <a:gd name="connsiteY33" fmla="*/ 571943 h 6858000"/>
              <a:gd name="connsiteX34" fmla="*/ 9442002 w 10009632"/>
              <a:gd name="connsiteY34" fmla="*/ 793897 h 6858000"/>
              <a:gd name="connsiteX35" fmla="*/ 9654091 w 10009632"/>
              <a:gd name="connsiteY35" fmla="*/ 571943 h 6858000"/>
              <a:gd name="connsiteX36" fmla="*/ 9442002 w 10009632"/>
              <a:gd name="connsiteY36" fmla="*/ 349989 h 6858000"/>
              <a:gd name="connsiteX37" fmla="*/ 0 w 10009632"/>
              <a:gd name="connsiteY37" fmla="*/ 0 h 6858000"/>
              <a:gd name="connsiteX38" fmla="*/ 10009632 w 10009632"/>
              <a:gd name="connsiteY38" fmla="*/ 0 h 6858000"/>
              <a:gd name="connsiteX39" fmla="*/ 10009632 w 10009632"/>
              <a:gd name="connsiteY39" fmla="*/ 6858000 h 6858000"/>
              <a:gd name="connsiteX40" fmla="*/ 0 w 10009632"/>
              <a:gd name="connsiteY40" fmla="*/ 6858000 h 6858000"/>
              <a:gd name="connsiteX41" fmla="*/ 0 w 10009632"/>
              <a:gd name="connsiteY41" fmla="*/ 6083809 h 6858000"/>
              <a:gd name="connsiteX42" fmla="*/ 1536192 w 10009632"/>
              <a:gd name="connsiteY42" fmla="*/ 6083809 h 6858000"/>
              <a:gd name="connsiteX43" fmla="*/ 1536192 w 10009632"/>
              <a:gd name="connsiteY43" fmla="*/ 743713 h 6858000"/>
              <a:gd name="connsiteX44" fmla="*/ 0 w 10009632"/>
              <a:gd name="connsiteY44" fmla="*/ 743713 h 6858000"/>
              <a:gd name="connsiteX45" fmla="*/ 0 w 10009632"/>
              <a:gd name="connsiteY45"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517541 w 10009632"/>
              <a:gd name="connsiteY12" fmla="*/ 523368 h 6858000"/>
              <a:gd name="connsiteX13" fmla="*/ 9517541 w 10009632"/>
              <a:gd name="connsiteY13" fmla="*/ 505208 h 6858000"/>
              <a:gd name="connsiteX14" fmla="*/ 9517541 w 10009632"/>
              <a:gd name="connsiteY14" fmla="*/ 505028 h 6858000"/>
              <a:gd name="connsiteX15" fmla="*/ 9523385 w 10009632"/>
              <a:gd name="connsiteY15" fmla="*/ 496410 h 6858000"/>
              <a:gd name="connsiteX16" fmla="*/ 9325209 w 10009632"/>
              <a:gd name="connsiteY16" fmla="*/ 641481 h 6858000"/>
              <a:gd name="connsiteX17" fmla="*/ 9299558 w 10009632"/>
              <a:gd name="connsiteY17" fmla="*/ 615325 h 6858000"/>
              <a:gd name="connsiteX18" fmla="*/ 9299558 w 10009632"/>
              <a:gd name="connsiteY18" fmla="*/ 611858 h 6858000"/>
              <a:gd name="connsiteX19" fmla="*/ 9299558 w 10009632"/>
              <a:gd name="connsiteY19" fmla="*/ 609076 h 6858000"/>
              <a:gd name="connsiteX20" fmla="*/ 9299557 w 10009632"/>
              <a:gd name="connsiteY20" fmla="*/ 609076 h 6858000"/>
              <a:gd name="connsiteX21" fmla="*/ 9297987 w 10009632"/>
              <a:gd name="connsiteY21" fmla="*/ 524982 h 6858000"/>
              <a:gd name="connsiteX22" fmla="*/ 9297327 w 10009632"/>
              <a:gd name="connsiteY22" fmla="*/ 521721 h 6858000"/>
              <a:gd name="connsiteX23" fmla="*/ 9311574 w 10009632"/>
              <a:gd name="connsiteY23" fmla="*/ 500271 h 6858000"/>
              <a:gd name="connsiteX24" fmla="*/ 9319005 w 10009632"/>
              <a:gd name="connsiteY24" fmla="*/ 498774 h 6858000"/>
              <a:gd name="connsiteX25" fmla="*/ 9318981 w 10009632"/>
              <a:gd name="connsiteY25" fmla="*/ 498442 h 6858000"/>
              <a:gd name="connsiteX26" fmla="*/ 9346322 w 10009632"/>
              <a:gd name="connsiteY26" fmla="*/ 495886 h 6858000"/>
              <a:gd name="connsiteX27" fmla="*/ 9356813 w 10009632"/>
              <a:gd name="connsiteY27" fmla="*/ 495676 h 6858000"/>
              <a:gd name="connsiteX28" fmla="*/ 9356893 w 10009632"/>
              <a:gd name="connsiteY28" fmla="*/ 495660 h 6858000"/>
              <a:gd name="connsiteX29" fmla="*/ 9356959 w 10009632"/>
              <a:gd name="connsiteY29" fmla="*/ 495673 h 6858000"/>
              <a:gd name="connsiteX30" fmla="*/ 9357631 w 10009632"/>
              <a:gd name="connsiteY30" fmla="*/ 495659 h 6858000"/>
              <a:gd name="connsiteX31" fmla="*/ 9442002 w 10009632"/>
              <a:gd name="connsiteY31" fmla="*/ 349989 h 6858000"/>
              <a:gd name="connsiteX32" fmla="*/ 9229912 w 10009632"/>
              <a:gd name="connsiteY32" fmla="*/ 571943 h 6858000"/>
              <a:gd name="connsiteX33" fmla="*/ 9442002 w 10009632"/>
              <a:gd name="connsiteY33" fmla="*/ 793897 h 6858000"/>
              <a:gd name="connsiteX34" fmla="*/ 9654091 w 10009632"/>
              <a:gd name="connsiteY34" fmla="*/ 571943 h 6858000"/>
              <a:gd name="connsiteX35" fmla="*/ 9442002 w 10009632"/>
              <a:gd name="connsiteY35" fmla="*/ 349989 h 6858000"/>
              <a:gd name="connsiteX36" fmla="*/ 0 w 10009632"/>
              <a:gd name="connsiteY36" fmla="*/ 0 h 6858000"/>
              <a:gd name="connsiteX37" fmla="*/ 10009632 w 10009632"/>
              <a:gd name="connsiteY37" fmla="*/ 0 h 6858000"/>
              <a:gd name="connsiteX38" fmla="*/ 10009632 w 10009632"/>
              <a:gd name="connsiteY38" fmla="*/ 6858000 h 6858000"/>
              <a:gd name="connsiteX39" fmla="*/ 0 w 10009632"/>
              <a:gd name="connsiteY39" fmla="*/ 6858000 h 6858000"/>
              <a:gd name="connsiteX40" fmla="*/ 0 w 10009632"/>
              <a:gd name="connsiteY40" fmla="*/ 6083809 h 6858000"/>
              <a:gd name="connsiteX41" fmla="*/ 1536192 w 10009632"/>
              <a:gd name="connsiteY41" fmla="*/ 6083809 h 6858000"/>
              <a:gd name="connsiteX42" fmla="*/ 1536192 w 10009632"/>
              <a:gd name="connsiteY42" fmla="*/ 743713 h 6858000"/>
              <a:gd name="connsiteX43" fmla="*/ 0 w 10009632"/>
              <a:gd name="connsiteY43" fmla="*/ 743713 h 6858000"/>
              <a:gd name="connsiteX44" fmla="*/ 0 w 10009632"/>
              <a:gd name="connsiteY44"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517541 w 10009632"/>
              <a:gd name="connsiteY12" fmla="*/ 523368 h 6858000"/>
              <a:gd name="connsiteX13" fmla="*/ 9517541 w 10009632"/>
              <a:gd name="connsiteY13" fmla="*/ 505208 h 6858000"/>
              <a:gd name="connsiteX14" fmla="*/ 9517541 w 10009632"/>
              <a:gd name="connsiteY14" fmla="*/ 505028 h 6858000"/>
              <a:gd name="connsiteX15" fmla="*/ 9325209 w 10009632"/>
              <a:gd name="connsiteY15" fmla="*/ 641481 h 6858000"/>
              <a:gd name="connsiteX16" fmla="*/ 9299558 w 10009632"/>
              <a:gd name="connsiteY16" fmla="*/ 615325 h 6858000"/>
              <a:gd name="connsiteX17" fmla="*/ 9299558 w 10009632"/>
              <a:gd name="connsiteY17" fmla="*/ 611858 h 6858000"/>
              <a:gd name="connsiteX18" fmla="*/ 9299558 w 10009632"/>
              <a:gd name="connsiteY18" fmla="*/ 609076 h 6858000"/>
              <a:gd name="connsiteX19" fmla="*/ 9299557 w 10009632"/>
              <a:gd name="connsiteY19" fmla="*/ 609076 h 6858000"/>
              <a:gd name="connsiteX20" fmla="*/ 9297987 w 10009632"/>
              <a:gd name="connsiteY20" fmla="*/ 524982 h 6858000"/>
              <a:gd name="connsiteX21" fmla="*/ 9297327 w 10009632"/>
              <a:gd name="connsiteY21" fmla="*/ 521721 h 6858000"/>
              <a:gd name="connsiteX22" fmla="*/ 9311574 w 10009632"/>
              <a:gd name="connsiteY22" fmla="*/ 500271 h 6858000"/>
              <a:gd name="connsiteX23" fmla="*/ 9319005 w 10009632"/>
              <a:gd name="connsiteY23" fmla="*/ 498774 h 6858000"/>
              <a:gd name="connsiteX24" fmla="*/ 9318981 w 10009632"/>
              <a:gd name="connsiteY24" fmla="*/ 498442 h 6858000"/>
              <a:gd name="connsiteX25" fmla="*/ 9346322 w 10009632"/>
              <a:gd name="connsiteY25" fmla="*/ 495886 h 6858000"/>
              <a:gd name="connsiteX26" fmla="*/ 9356813 w 10009632"/>
              <a:gd name="connsiteY26" fmla="*/ 495676 h 6858000"/>
              <a:gd name="connsiteX27" fmla="*/ 9356893 w 10009632"/>
              <a:gd name="connsiteY27" fmla="*/ 495660 h 6858000"/>
              <a:gd name="connsiteX28" fmla="*/ 9356959 w 10009632"/>
              <a:gd name="connsiteY28" fmla="*/ 495673 h 6858000"/>
              <a:gd name="connsiteX29" fmla="*/ 9357631 w 10009632"/>
              <a:gd name="connsiteY29" fmla="*/ 495659 h 6858000"/>
              <a:gd name="connsiteX30" fmla="*/ 9442002 w 10009632"/>
              <a:gd name="connsiteY30" fmla="*/ 349989 h 6858000"/>
              <a:gd name="connsiteX31" fmla="*/ 9229912 w 10009632"/>
              <a:gd name="connsiteY31" fmla="*/ 571943 h 6858000"/>
              <a:gd name="connsiteX32" fmla="*/ 9442002 w 10009632"/>
              <a:gd name="connsiteY32" fmla="*/ 793897 h 6858000"/>
              <a:gd name="connsiteX33" fmla="*/ 9654091 w 10009632"/>
              <a:gd name="connsiteY33" fmla="*/ 571943 h 6858000"/>
              <a:gd name="connsiteX34" fmla="*/ 9442002 w 10009632"/>
              <a:gd name="connsiteY34" fmla="*/ 349989 h 6858000"/>
              <a:gd name="connsiteX35" fmla="*/ 0 w 10009632"/>
              <a:gd name="connsiteY35" fmla="*/ 0 h 6858000"/>
              <a:gd name="connsiteX36" fmla="*/ 10009632 w 10009632"/>
              <a:gd name="connsiteY36" fmla="*/ 0 h 6858000"/>
              <a:gd name="connsiteX37" fmla="*/ 10009632 w 10009632"/>
              <a:gd name="connsiteY37" fmla="*/ 6858000 h 6858000"/>
              <a:gd name="connsiteX38" fmla="*/ 0 w 10009632"/>
              <a:gd name="connsiteY38" fmla="*/ 6858000 h 6858000"/>
              <a:gd name="connsiteX39" fmla="*/ 0 w 10009632"/>
              <a:gd name="connsiteY39" fmla="*/ 6083809 h 6858000"/>
              <a:gd name="connsiteX40" fmla="*/ 1536192 w 10009632"/>
              <a:gd name="connsiteY40" fmla="*/ 6083809 h 6858000"/>
              <a:gd name="connsiteX41" fmla="*/ 1536192 w 10009632"/>
              <a:gd name="connsiteY41" fmla="*/ 743713 h 6858000"/>
              <a:gd name="connsiteX42" fmla="*/ 0 w 10009632"/>
              <a:gd name="connsiteY42" fmla="*/ 743713 h 6858000"/>
              <a:gd name="connsiteX43" fmla="*/ 0 w 10009632"/>
              <a:gd name="connsiteY43"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517541 w 10009632"/>
              <a:gd name="connsiteY12" fmla="*/ 523368 h 6858000"/>
              <a:gd name="connsiteX13" fmla="*/ 9517541 w 10009632"/>
              <a:gd name="connsiteY13" fmla="*/ 505208 h 6858000"/>
              <a:gd name="connsiteX14" fmla="*/ 9325209 w 10009632"/>
              <a:gd name="connsiteY14" fmla="*/ 641481 h 6858000"/>
              <a:gd name="connsiteX15" fmla="*/ 9299558 w 10009632"/>
              <a:gd name="connsiteY15" fmla="*/ 615325 h 6858000"/>
              <a:gd name="connsiteX16" fmla="*/ 9299558 w 10009632"/>
              <a:gd name="connsiteY16" fmla="*/ 611858 h 6858000"/>
              <a:gd name="connsiteX17" fmla="*/ 9299558 w 10009632"/>
              <a:gd name="connsiteY17" fmla="*/ 609076 h 6858000"/>
              <a:gd name="connsiteX18" fmla="*/ 9299557 w 10009632"/>
              <a:gd name="connsiteY18" fmla="*/ 609076 h 6858000"/>
              <a:gd name="connsiteX19" fmla="*/ 9297987 w 10009632"/>
              <a:gd name="connsiteY19" fmla="*/ 524982 h 6858000"/>
              <a:gd name="connsiteX20" fmla="*/ 9297327 w 10009632"/>
              <a:gd name="connsiteY20" fmla="*/ 521721 h 6858000"/>
              <a:gd name="connsiteX21" fmla="*/ 9311574 w 10009632"/>
              <a:gd name="connsiteY21" fmla="*/ 500271 h 6858000"/>
              <a:gd name="connsiteX22" fmla="*/ 9319005 w 10009632"/>
              <a:gd name="connsiteY22" fmla="*/ 498774 h 6858000"/>
              <a:gd name="connsiteX23" fmla="*/ 9318981 w 10009632"/>
              <a:gd name="connsiteY23" fmla="*/ 498442 h 6858000"/>
              <a:gd name="connsiteX24" fmla="*/ 9346322 w 10009632"/>
              <a:gd name="connsiteY24" fmla="*/ 495886 h 6858000"/>
              <a:gd name="connsiteX25" fmla="*/ 9356813 w 10009632"/>
              <a:gd name="connsiteY25" fmla="*/ 495676 h 6858000"/>
              <a:gd name="connsiteX26" fmla="*/ 9356893 w 10009632"/>
              <a:gd name="connsiteY26" fmla="*/ 495660 h 6858000"/>
              <a:gd name="connsiteX27" fmla="*/ 9356959 w 10009632"/>
              <a:gd name="connsiteY27" fmla="*/ 495673 h 6858000"/>
              <a:gd name="connsiteX28" fmla="*/ 9357631 w 10009632"/>
              <a:gd name="connsiteY28" fmla="*/ 495659 h 6858000"/>
              <a:gd name="connsiteX29" fmla="*/ 9442002 w 10009632"/>
              <a:gd name="connsiteY29" fmla="*/ 349989 h 6858000"/>
              <a:gd name="connsiteX30" fmla="*/ 9229912 w 10009632"/>
              <a:gd name="connsiteY30" fmla="*/ 571943 h 6858000"/>
              <a:gd name="connsiteX31" fmla="*/ 9442002 w 10009632"/>
              <a:gd name="connsiteY31" fmla="*/ 793897 h 6858000"/>
              <a:gd name="connsiteX32" fmla="*/ 9654091 w 10009632"/>
              <a:gd name="connsiteY32" fmla="*/ 571943 h 6858000"/>
              <a:gd name="connsiteX33" fmla="*/ 9442002 w 10009632"/>
              <a:gd name="connsiteY33" fmla="*/ 349989 h 6858000"/>
              <a:gd name="connsiteX34" fmla="*/ 0 w 10009632"/>
              <a:gd name="connsiteY34" fmla="*/ 0 h 6858000"/>
              <a:gd name="connsiteX35" fmla="*/ 10009632 w 10009632"/>
              <a:gd name="connsiteY35" fmla="*/ 0 h 6858000"/>
              <a:gd name="connsiteX36" fmla="*/ 10009632 w 10009632"/>
              <a:gd name="connsiteY36" fmla="*/ 6858000 h 6858000"/>
              <a:gd name="connsiteX37" fmla="*/ 0 w 10009632"/>
              <a:gd name="connsiteY37" fmla="*/ 6858000 h 6858000"/>
              <a:gd name="connsiteX38" fmla="*/ 0 w 10009632"/>
              <a:gd name="connsiteY38" fmla="*/ 6083809 h 6858000"/>
              <a:gd name="connsiteX39" fmla="*/ 1536192 w 10009632"/>
              <a:gd name="connsiteY39" fmla="*/ 6083809 h 6858000"/>
              <a:gd name="connsiteX40" fmla="*/ 1536192 w 10009632"/>
              <a:gd name="connsiteY40" fmla="*/ 743713 h 6858000"/>
              <a:gd name="connsiteX41" fmla="*/ 0 w 10009632"/>
              <a:gd name="connsiteY41" fmla="*/ 743713 h 6858000"/>
              <a:gd name="connsiteX42" fmla="*/ 0 w 10009632"/>
              <a:gd name="connsiteY4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517541 w 10009632"/>
              <a:gd name="connsiteY12" fmla="*/ 523368 h 6858000"/>
              <a:gd name="connsiteX13" fmla="*/ 9325209 w 10009632"/>
              <a:gd name="connsiteY13" fmla="*/ 641481 h 6858000"/>
              <a:gd name="connsiteX14" fmla="*/ 9299558 w 10009632"/>
              <a:gd name="connsiteY14" fmla="*/ 615325 h 6858000"/>
              <a:gd name="connsiteX15" fmla="*/ 9299558 w 10009632"/>
              <a:gd name="connsiteY15" fmla="*/ 611858 h 6858000"/>
              <a:gd name="connsiteX16" fmla="*/ 9299558 w 10009632"/>
              <a:gd name="connsiteY16" fmla="*/ 609076 h 6858000"/>
              <a:gd name="connsiteX17" fmla="*/ 9299557 w 10009632"/>
              <a:gd name="connsiteY17" fmla="*/ 609076 h 6858000"/>
              <a:gd name="connsiteX18" fmla="*/ 9297987 w 10009632"/>
              <a:gd name="connsiteY18" fmla="*/ 524982 h 6858000"/>
              <a:gd name="connsiteX19" fmla="*/ 9297327 w 10009632"/>
              <a:gd name="connsiteY19" fmla="*/ 521721 h 6858000"/>
              <a:gd name="connsiteX20" fmla="*/ 9311574 w 10009632"/>
              <a:gd name="connsiteY20" fmla="*/ 500271 h 6858000"/>
              <a:gd name="connsiteX21" fmla="*/ 9319005 w 10009632"/>
              <a:gd name="connsiteY21" fmla="*/ 498774 h 6858000"/>
              <a:gd name="connsiteX22" fmla="*/ 9318981 w 10009632"/>
              <a:gd name="connsiteY22" fmla="*/ 498442 h 6858000"/>
              <a:gd name="connsiteX23" fmla="*/ 9346322 w 10009632"/>
              <a:gd name="connsiteY23" fmla="*/ 495886 h 6858000"/>
              <a:gd name="connsiteX24" fmla="*/ 9356813 w 10009632"/>
              <a:gd name="connsiteY24" fmla="*/ 495676 h 6858000"/>
              <a:gd name="connsiteX25" fmla="*/ 9356893 w 10009632"/>
              <a:gd name="connsiteY25" fmla="*/ 495660 h 6858000"/>
              <a:gd name="connsiteX26" fmla="*/ 9356959 w 10009632"/>
              <a:gd name="connsiteY26" fmla="*/ 495673 h 6858000"/>
              <a:gd name="connsiteX27" fmla="*/ 9357631 w 10009632"/>
              <a:gd name="connsiteY27" fmla="*/ 495659 h 6858000"/>
              <a:gd name="connsiteX28" fmla="*/ 9442002 w 10009632"/>
              <a:gd name="connsiteY28" fmla="*/ 349989 h 6858000"/>
              <a:gd name="connsiteX29" fmla="*/ 9229912 w 10009632"/>
              <a:gd name="connsiteY29" fmla="*/ 571943 h 6858000"/>
              <a:gd name="connsiteX30" fmla="*/ 9442002 w 10009632"/>
              <a:gd name="connsiteY30" fmla="*/ 793897 h 6858000"/>
              <a:gd name="connsiteX31" fmla="*/ 9654091 w 10009632"/>
              <a:gd name="connsiteY31" fmla="*/ 571943 h 6858000"/>
              <a:gd name="connsiteX32" fmla="*/ 9442002 w 10009632"/>
              <a:gd name="connsiteY32" fmla="*/ 349989 h 6858000"/>
              <a:gd name="connsiteX33" fmla="*/ 0 w 10009632"/>
              <a:gd name="connsiteY33" fmla="*/ 0 h 6858000"/>
              <a:gd name="connsiteX34" fmla="*/ 10009632 w 10009632"/>
              <a:gd name="connsiteY34" fmla="*/ 0 h 6858000"/>
              <a:gd name="connsiteX35" fmla="*/ 10009632 w 10009632"/>
              <a:gd name="connsiteY35" fmla="*/ 6858000 h 6858000"/>
              <a:gd name="connsiteX36" fmla="*/ 0 w 10009632"/>
              <a:gd name="connsiteY36" fmla="*/ 6858000 h 6858000"/>
              <a:gd name="connsiteX37" fmla="*/ 0 w 10009632"/>
              <a:gd name="connsiteY37" fmla="*/ 6083809 h 6858000"/>
              <a:gd name="connsiteX38" fmla="*/ 1536192 w 10009632"/>
              <a:gd name="connsiteY38" fmla="*/ 6083809 h 6858000"/>
              <a:gd name="connsiteX39" fmla="*/ 1536192 w 10009632"/>
              <a:gd name="connsiteY39" fmla="*/ 743713 h 6858000"/>
              <a:gd name="connsiteX40" fmla="*/ 0 w 10009632"/>
              <a:gd name="connsiteY40" fmla="*/ 743713 h 6858000"/>
              <a:gd name="connsiteX41" fmla="*/ 0 w 10009632"/>
              <a:gd name="connsiteY41"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517165 w 10009632"/>
              <a:gd name="connsiteY11" fmla="*/ 523390 h 6858000"/>
              <a:gd name="connsiteX12" fmla="*/ 9325209 w 10009632"/>
              <a:gd name="connsiteY12" fmla="*/ 641481 h 6858000"/>
              <a:gd name="connsiteX13" fmla="*/ 9299558 w 10009632"/>
              <a:gd name="connsiteY13" fmla="*/ 615325 h 6858000"/>
              <a:gd name="connsiteX14" fmla="*/ 9299558 w 10009632"/>
              <a:gd name="connsiteY14" fmla="*/ 611858 h 6858000"/>
              <a:gd name="connsiteX15" fmla="*/ 9299558 w 10009632"/>
              <a:gd name="connsiteY15" fmla="*/ 609076 h 6858000"/>
              <a:gd name="connsiteX16" fmla="*/ 9299557 w 10009632"/>
              <a:gd name="connsiteY16" fmla="*/ 609076 h 6858000"/>
              <a:gd name="connsiteX17" fmla="*/ 9297987 w 10009632"/>
              <a:gd name="connsiteY17" fmla="*/ 524982 h 6858000"/>
              <a:gd name="connsiteX18" fmla="*/ 9297327 w 10009632"/>
              <a:gd name="connsiteY18" fmla="*/ 521721 h 6858000"/>
              <a:gd name="connsiteX19" fmla="*/ 9311574 w 10009632"/>
              <a:gd name="connsiteY19" fmla="*/ 500271 h 6858000"/>
              <a:gd name="connsiteX20" fmla="*/ 9319005 w 10009632"/>
              <a:gd name="connsiteY20" fmla="*/ 498774 h 6858000"/>
              <a:gd name="connsiteX21" fmla="*/ 9318981 w 10009632"/>
              <a:gd name="connsiteY21" fmla="*/ 498442 h 6858000"/>
              <a:gd name="connsiteX22" fmla="*/ 9346322 w 10009632"/>
              <a:gd name="connsiteY22" fmla="*/ 495886 h 6858000"/>
              <a:gd name="connsiteX23" fmla="*/ 9356813 w 10009632"/>
              <a:gd name="connsiteY23" fmla="*/ 495676 h 6858000"/>
              <a:gd name="connsiteX24" fmla="*/ 9356893 w 10009632"/>
              <a:gd name="connsiteY24" fmla="*/ 495660 h 6858000"/>
              <a:gd name="connsiteX25" fmla="*/ 9356959 w 10009632"/>
              <a:gd name="connsiteY25" fmla="*/ 495673 h 6858000"/>
              <a:gd name="connsiteX26" fmla="*/ 9357631 w 10009632"/>
              <a:gd name="connsiteY26" fmla="*/ 495659 h 6858000"/>
              <a:gd name="connsiteX27" fmla="*/ 9442002 w 10009632"/>
              <a:gd name="connsiteY27" fmla="*/ 349989 h 6858000"/>
              <a:gd name="connsiteX28" fmla="*/ 9229912 w 10009632"/>
              <a:gd name="connsiteY28" fmla="*/ 571943 h 6858000"/>
              <a:gd name="connsiteX29" fmla="*/ 9442002 w 10009632"/>
              <a:gd name="connsiteY29" fmla="*/ 793897 h 6858000"/>
              <a:gd name="connsiteX30" fmla="*/ 9654091 w 10009632"/>
              <a:gd name="connsiteY30" fmla="*/ 571943 h 6858000"/>
              <a:gd name="connsiteX31" fmla="*/ 9442002 w 10009632"/>
              <a:gd name="connsiteY31" fmla="*/ 349989 h 6858000"/>
              <a:gd name="connsiteX32" fmla="*/ 0 w 10009632"/>
              <a:gd name="connsiteY32" fmla="*/ 0 h 6858000"/>
              <a:gd name="connsiteX33" fmla="*/ 10009632 w 10009632"/>
              <a:gd name="connsiteY33" fmla="*/ 0 h 6858000"/>
              <a:gd name="connsiteX34" fmla="*/ 10009632 w 10009632"/>
              <a:gd name="connsiteY34" fmla="*/ 6858000 h 6858000"/>
              <a:gd name="connsiteX35" fmla="*/ 0 w 10009632"/>
              <a:gd name="connsiteY35" fmla="*/ 6858000 h 6858000"/>
              <a:gd name="connsiteX36" fmla="*/ 0 w 10009632"/>
              <a:gd name="connsiteY36" fmla="*/ 6083809 h 6858000"/>
              <a:gd name="connsiteX37" fmla="*/ 1536192 w 10009632"/>
              <a:gd name="connsiteY37" fmla="*/ 6083809 h 6858000"/>
              <a:gd name="connsiteX38" fmla="*/ 1536192 w 10009632"/>
              <a:gd name="connsiteY38" fmla="*/ 743713 h 6858000"/>
              <a:gd name="connsiteX39" fmla="*/ 0 w 10009632"/>
              <a:gd name="connsiteY39" fmla="*/ 743713 h 6858000"/>
              <a:gd name="connsiteX40" fmla="*/ 0 w 10009632"/>
              <a:gd name="connsiteY40"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88537 w 10009632"/>
              <a:gd name="connsiteY10" fmla="*/ 565393 h 6858000"/>
              <a:gd name="connsiteX11" fmla="*/ 9325209 w 10009632"/>
              <a:gd name="connsiteY11" fmla="*/ 641481 h 6858000"/>
              <a:gd name="connsiteX12" fmla="*/ 9299558 w 10009632"/>
              <a:gd name="connsiteY12" fmla="*/ 615325 h 6858000"/>
              <a:gd name="connsiteX13" fmla="*/ 9299558 w 10009632"/>
              <a:gd name="connsiteY13" fmla="*/ 611858 h 6858000"/>
              <a:gd name="connsiteX14" fmla="*/ 9299558 w 10009632"/>
              <a:gd name="connsiteY14" fmla="*/ 609076 h 6858000"/>
              <a:gd name="connsiteX15" fmla="*/ 9299557 w 10009632"/>
              <a:gd name="connsiteY15" fmla="*/ 609076 h 6858000"/>
              <a:gd name="connsiteX16" fmla="*/ 9297987 w 10009632"/>
              <a:gd name="connsiteY16" fmla="*/ 524982 h 6858000"/>
              <a:gd name="connsiteX17" fmla="*/ 9297327 w 10009632"/>
              <a:gd name="connsiteY17" fmla="*/ 521721 h 6858000"/>
              <a:gd name="connsiteX18" fmla="*/ 9311574 w 10009632"/>
              <a:gd name="connsiteY18" fmla="*/ 500271 h 6858000"/>
              <a:gd name="connsiteX19" fmla="*/ 9319005 w 10009632"/>
              <a:gd name="connsiteY19" fmla="*/ 498774 h 6858000"/>
              <a:gd name="connsiteX20" fmla="*/ 9318981 w 10009632"/>
              <a:gd name="connsiteY20" fmla="*/ 498442 h 6858000"/>
              <a:gd name="connsiteX21" fmla="*/ 9346322 w 10009632"/>
              <a:gd name="connsiteY21" fmla="*/ 495886 h 6858000"/>
              <a:gd name="connsiteX22" fmla="*/ 9356813 w 10009632"/>
              <a:gd name="connsiteY22" fmla="*/ 495676 h 6858000"/>
              <a:gd name="connsiteX23" fmla="*/ 9356893 w 10009632"/>
              <a:gd name="connsiteY23" fmla="*/ 495660 h 6858000"/>
              <a:gd name="connsiteX24" fmla="*/ 9356959 w 10009632"/>
              <a:gd name="connsiteY24" fmla="*/ 495673 h 6858000"/>
              <a:gd name="connsiteX25" fmla="*/ 9357631 w 10009632"/>
              <a:gd name="connsiteY25" fmla="*/ 495659 h 6858000"/>
              <a:gd name="connsiteX26" fmla="*/ 9442002 w 10009632"/>
              <a:gd name="connsiteY26" fmla="*/ 349989 h 6858000"/>
              <a:gd name="connsiteX27" fmla="*/ 9229912 w 10009632"/>
              <a:gd name="connsiteY27" fmla="*/ 571943 h 6858000"/>
              <a:gd name="connsiteX28" fmla="*/ 9442002 w 10009632"/>
              <a:gd name="connsiteY28" fmla="*/ 793897 h 6858000"/>
              <a:gd name="connsiteX29" fmla="*/ 9654091 w 10009632"/>
              <a:gd name="connsiteY29" fmla="*/ 571943 h 6858000"/>
              <a:gd name="connsiteX30" fmla="*/ 9442002 w 10009632"/>
              <a:gd name="connsiteY30" fmla="*/ 349989 h 6858000"/>
              <a:gd name="connsiteX31" fmla="*/ 0 w 10009632"/>
              <a:gd name="connsiteY31" fmla="*/ 0 h 6858000"/>
              <a:gd name="connsiteX32" fmla="*/ 10009632 w 10009632"/>
              <a:gd name="connsiteY32" fmla="*/ 0 h 6858000"/>
              <a:gd name="connsiteX33" fmla="*/ 10009632 w 10009632"/>
              <a:gd name="connsiteY33" fmla="*/ 6858000 h 6858000"/>
              <a:gd name="connsiteX34" fmla="*/ 0 w 10009632"/>
              <a:gd name="connsiteY34" fmla="*/ 6858000 h 6858000"/>
              <a:gd name="connsiteX35" fmla="*/ 0 w 10009632"/>
              <a:gd name="connsiteY35" fmla="*/ 6083809 h 6858000"/>
              <a:gd name="connsiteX36" fmla="*/ 1536192 w 10009632"/>
              <a:gd name="connsiteY36" fmla="*/ 6083809 h 6858000"/>
              <a:gd name="connsiteX37" fmla="*/ 1536192 w 10009632"/>
              <a:gd name="connsiteY37" fmla="*/ 743713 h 6858000"/>
              <a:gd name="connsiteX38" fmla="*/ 0 w 10009632"/>
              <a:gd name="connsiteY38" fmla="*/ 743713 h 6858000"/>
              <a:gd name="connsiteX39" fmla="*/ 0 w 10009632"/>
              <a:gd name="connsiteY39"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9558 w 10009632"/>
              <a:gd name="connsiteY11" fmla="*/ 615325 h 6858000"/>
              <a:gd name="connsiteX12" fmla="*/ 9299558 w 10009632"/>
              <a:gd name="connsiteY12" fmla="*/ 611858 h 6858000"/>
              <a:gd name="connsiteX13" fmla="*/ 9299558 w 10009632"/>
              <a:gd name="connsiteY13" fmla="*/ 609076 h 6858000"/>
              <a:gd name="connsiteX14" fmla="*/ 9299557 w 10009632"/>
              <a:gd name="connsiteY14" fmla="*/ 609076 h 6858000"/>
              <a:gd name="connsiteX15" fmla="*/ 9297987 w 10009632"/>
              <a:gd name="connsiteY15" fmla="*/ 524982 h 6858000"/>
              <a:gd name="connsiteX16" fmla="*/ 9297327 w 10009632"/>
              <a:gd name="connsiteY16" fmla="*/ 521721 h 6858000"/>
              <a:gd name="connsiteX17" fmla="*/ 9311574 w 10009632"/>
              <a:gd name="connsiteY17" fmla="*/ 500271 h 6858000"/>
              <a:gd name="connsiteX18" fmla="*/ 9319005 w 10009632"/>
              <a:gd name="connsiteY18" fmla="*/ 498774 h 6858000"/>
              <a:gd name="connsiteX19" fmla="*/ 9318981 w 10009632"/>
              <a:gd name="connsiteY19" fmla="*/ 498442 h 6858000"/>
              <a:gd name="connsiteX20" fmla="*/ 9346322 w 10009632"/>
              <a:gd name="connsiteY20" fmla="*/ 495886 h 6858000"/>
              <a:gd name="connsiteX21" fmla="*/ 9356813 w 10009632"/>
              <a:gd name="connsiteY21" fmla="*/ 495676 h 6858000"/>
              <a:gd name="connsiteX22" fmla="*/ 9356893 w 10009632"/>
              <a:gd name="connsiteY22" fmla="*/ 495660 h 6858000"/>
              <a:gd name="connsiteX23" fmla="*/ 9356959 w 10009632"/>
              <a:gd name="connsiteY23" fmla="*/ 495673 h 6858000"/>
              <a:gd name="connsiteX24" fmla="*/ 9357631 w 10009632"/>
              <a:gd name="connsiteY24" fmla="*/ 495659 h 6858000"/>
              <a:gd name="connsiteX25" fmla="*/ 9442002 w 10009632"/>
              <a:gd name="connsiteY25" fmla="*/ 349989 h 6858000"/>
              <a:gd name="connsiteX26" fmla="*/ 9229912 w 10009632"/>
              <a:gd name="connsiteY26" fmla="*/ 571943 h 6858000"/>
              <a:gd name="connsiteX27" fmla="*/ 9442002 w 10009632"/>
              <a:gd name="connsiteY27" fmla="*/ 793897 h 6858000"/>
              <a:gd name="connsiteX28" fmla="*/ 9654091 w 10009632"/>
              <a:gd name="connsiteY28" fmla="*/ 571943 h 6858000"/>
              <a:gd name="connsiteX29" fmla="*/ 9442002 w 10009632"/>
              <a:gd name="connsiteY29" fmla="*/ 349989 h 6858000"/>
              <a:gd name="connsiteX30" fmla="*/ 0 w 10009632"/>
              <a:gd name="connsiteY30" fmla="*/ 0 h 6858000"/>
              <a:gd name="connsiteX31" fmla="*/ 10009632 w 10009632"/>
              <a:gd name="connsiteY31" fmla="*/ 0 h 6858000"/>
              <a:gd name="connsiteX32" fmla="*/ 10009632 w 10009632"/>
              <a:gd name="connsiteY32" fmla="*/ 6858000 h 6858000"/>
              <a:gd name="connsiteX33" fmla="*/ 0 w 10009632"/>
              <a:gd name="connsiteY33" fmla="*/ 6858000 h 6858000"/>
              <a:gd name="connsiteX34" fmla="*/ 0 w 10009632"/>
              <a:gd name="connsiteY34" fmla="*/ 6083809 h 6858000"/>
              <a:gd name="connsiteX35" fmla="*/ 1536192 w 10009632"/>
              <a:gd name="connsiteY35" fmla="*/ 6083809 h 6858000"/>
              <a:gd name="connsiteX36" fmla="*/ 1536192 w 10009632"/>
              <a:gd name="connsiteY36" fmla="*/ 743713 h 6858000"/>
              <a:gd name="connsiteX37" fmla="*/ 0 w 10009632"/>
              <a:gd name="connsiteY37" fmla="*/ 743713 h 6858000"/>
              <a:gd name="connsiteX38" fmla="*/ 0 w 10009632"/>
              <a:gd name="connsiteY38"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9558 w 10009632"/>
              <a:gd name="connsiteY11" fmla="*/ 615325 h 6858000"/>
              <a:gd name="connsiteX12" fmla="*/ 9299558 w 10009632"/>
              <a:gd name="connsiteY12" fmla="*/ 611858 h 6858000"/>
              <a:gd name="connsiteX13" fmla="*/ 9299558 w 10009632"/>
              <a:gd name="connsiteY13" fmla="*/ 609076 h 6858000"/>
              <a:gd name="connsiteX14" fmla="*/ 9297987 w 10009632"/>
              <a:gd name="connsiteY14" fmla="*/ 524982 h 6858000"/>
              <a:gd name="connsiteX15" fmla="*/ 9297327 w 10009632"/>
              <a:gd name="connsiteY15" fmla="*/ 521721 h 6858000"/>
              <a:gd name="connsiteX16" fmla="*/ 9311574 w 10009632"/>
              <a:gd name="connsiteY16" fmla="*/ 500271 h 6858000"/>
              <a:gd name="connsiteX17" fmla="*/ 9319005 w 10009632"/>
              <a:gd name="connsiteY17" fmla="*/ 498774 h 6858000"/>
              <a:gd name="connsiteX18" fmla="*/ 9318981 w 10009632"/>
              <a:gd name="connsiteY18" fmla="*/ 498442 h 6858000"/>
              <a:gd name="connsiteX19" fmla="*/ 9346322 w 10009632"/>
              <a:gd name="connsiteY19" fmla="*/ 495886 h 6858000"/>
              <a:gd name="connsiteX20" fmla="*/ 9356813 w 10009632"/>
              <a:gd name="connsiteY20" fmla="*/ 495676 h 6858000"/>
              <a:gd name="connsiteX21" fmla="*/ 9356893 w 10009632"/>
              <a:gd name="connsiteY21" fmla="*/ 495660 h 6858000"/>
              <a:gd name="connsiteX22" fmla="*/ 9356959 w 10009632"/>
              <a:gd name="connsiteY22" fmla="*/ 495673 h 6858000"/>
              <a:gd name="connsiteX23" fmla="*/ 9357631 w 10009632"/>
              <a:gd name="connsiteY23" fmla="*/ 495659 h 6858000"/>
              <a:gd name="connsiteX24" fmla="*/ 9442002 w 10009632"/>
              <a:gd name="connsiteY24" fmla="*/ 349989 h 6858000"/>
              <a:gd name="connsiteX25" fmla="*/ 9229912 w 10009632"/>
              <a:gd name="connsiteY25" fmla="*/ 571943 h 6858000"/>
              <a:gd name="connsiteX26" fmla="*/ 9442002 w 10009632"/>
              <a:gd name="connsiteY26" fmla="*/ 793897 h 6858000"/>
              <a:gd name="connsiteX27" fmla="*/ 9654091 w 10009632"/>
              <a:gd name="connsiteY27" fmla="*/ 571943 h 6858000"/>
              <a:gd name="connsiteX28" fmla="*/ 9442002 w 10009632"/>
              <a:gd name="connsiteY28" fmla="*/ 349989 h 6858000"/>
              <a:gd name="connsiteX29" fmla="*/ 0 w 10009632"/>
              <a:gd name="connsiteY29" fmla="*/ 0 h 6858000"/>
              <a:gd name="connsiteX30" fmla="*/ 10009632 w 10009632"/>
              <a:gd name="connsiteY30" fmla="*/ 0 h 6858000"/>
              <a:gd name="connsiteX31" fmla="*/ 10009632 w 10009632"/>
              <a:gd name="connsiteY31" fmla="*/ 6858000 h 6858000"/>
              <a:gd name="connsiteX32" fmla="*/ 0 w 10009632"/>
              <a:gd name="connsiteY32" fmla="*/ 6858000 h 6858000"/>
              <a:gd name="connsiteX33" fmla="*/ 0 w 10009632"/>
              <a:gd name="connsiteY33" fmla="*/ 6083809 h 6858000"/>
              <a:gd name="connsiteX34" fmla="*/ 1536192 w 10009632"/>
              <a:gd name="connsiteY34" fmla="*/ 6083809 h 6858000"/>
              <a:gd name="connsiteX35" fmla="*/ 1536192 w 10009632"/>
              <a:gd name="connsiteY35" fmla="*/ 743713 h 6858000"/>
              <a:gd name="connsiteX36" fmla="*/ 0 w 10009632"/>
              <a:gd name="connsiteY36" fmla="*/ 743713 h 6858000"/>
              <a:gd name="connsiteX37" fmla="*/ 0 w 10009632"/>
              <a:gd name="connsiteY37"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9558 w 10009632"/>
              <a:gd name="connsiteY11" fmla="*/ 615325 h 6858000"/>
              <a:gd name="connsiteX12" fmla="*/ 9299558 w 10009632"/>
              <a:gd name="connsiteY12" fmla="*/ 611858 h 6858000"/>
              <a:gd name="connsiteX13" fmla="*/ 9297987 w 10009632"/>
              <a:gd name="connsiteY13" fmla="*/ 524982 h 6858000"/>
              <a:gd name="connsiteX14" fmla="*/ 9297327 w 10009632"/>
              <a:gd name="connsiteY14" fmla="*/ 521721 h 6858000"/>
              <a:gd name="connsiteX15" fmla="*/ 9311574 w 10009632"/>
              <a:gd name="connsiteY15" fmla="*/ 500271 h 6858000"/>
              <a:gd name="connsiteX16" fmla="*/ 9319005 w 10009632"/>
              <a:gd name="connsiteY16" fmla="*/ 498774 h 6858000"/>
              <a:gd name="connsiteX17" fmla="*/ 9318981 w 10009632"/>
              <a:gd name="connsiteY17" fmla="*/ 498442 h 6858000"/>
              <a:gd name="connsiteX18" fmla="*/ 9346322 w 10009632"/>
              <a:gd name="connsiteY18" fmla="*/ 495886 h 6858000"/>
              <a:gd name="connsiteX19" fmla="*/ 9356813 w 10009632"/>
              <a:gd name="connsiteY19" fmla="*/ 495676 h 6858000"/>
              <a:gd name="connsiteX20" fmla="*/ 9356893 w 10009632"/>
              <a:gd name="connsiteY20" fmla="*/ 495660 h 6858000"/>
              <a:gd name="connsiteX21" fmla="*/ 9356959 w 10009632"/>
              <a:gd name="connsiteY21" fmla="*/ 495673 h 6858000"/>
              <a:gd name="connsiteX22" fmla="*/ 9357631 w 10009632"/>
              <a:gd name="connsiteY22" fmla="*/ 495659 h 6858000"/>
              <a:gd name="connsiteX23" fmla="*/ 9442002 w 10009632"/>
              <a:gd name="connsiteY23" fmla="*/ 349989 h 6858000"/>
              <a:gd name="connsiteX24" fmla="*/ 9229912 w 10009632"/>
              <a:gd name="connsiteY24" fmla="*/ 571943 h 6858000"/>
              <a:gd name="connsiteX25" fmla="*/ 9442002 w 10009632"/>
              <a:gd name="connsiteY25" fmla="*/ 793897 h 6858000"/>
              <a:gd name="connsiteX26" fmla="*/ 9654091 w 10009632"/>
              <a:gd name="connsiteY26" fmla="*/ 571943 h 6858000"/>
              <a:gd name="connsiteX27" fmla="*/ 9442002 w 10009632"/>
              <a:gd name="connsiteY27" fmla="*/ 349989 h 6858000"/>
              <a:gd name="connsiteX28" fmla="*/ 0 w 10009632"/>
              <a:gd name="connsiteY28" fmla="*/ 0 h 6858000"/>
              <a:gd name="connsiteX29" fmla="*/ 10009632 w 10009632"/>
              <a:gd name="connsiteY29" fmla="*/ 0 h 6858000"/>
              <a:gd name="connsiteX30" fmla="*/ 10009632 w 10009632"/>
              <a:gd name="connsiteY30" fmla="*/ 6858000 h 6858000"/>
              <a:gd name="connsiteX31" fmla="*/ 0 w 10009632"/>
              <a:gd name="connsiteY31" fmla="*/ 6858000 h 6858000"/>
              <a:gd name="connsiteX32" fmla="*/ 0 w 10009632"/>
              <a:gd name="connsiteY32" fmla="*/ 6083809 h 6858000"/>
              <a:gd name="connsiteX33" fmla="*/ 1536192 w 10009632"/>
              <a:gd name="connsiteY33" fmla="*/ 6083809 h 6858000"/>
              <a:gd name="connsiteX34" fmla="*/ 1536192 w 10009632"/>
              <a:gd name="connsiteY34" fmla="*/ 743713 h 6858000"/>
              <a:gd name="connsiteX35" fmla="*/ 0 w 10009632"/>
              <a:gd name="connsiteY35" fmla="*/ 743713 h 6858000"/>
              <a:gd name="connsiteX36" fmla="*/ 0 w 10009632"/>
              <a:gd name="connsiteY36"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9558 w 10009632"/>
              <a:gd name="connsiteY11" fmla="*/ 615325 h 6858000"/>
              <a:gd name="connsiteX12" fmla="*/ 9297987 w 10009632"/>
              <a:gd name="connsiteY12" fmla="*/ 524982 h 6858000"/>
              <a:gd name="connsiteX13" fmla="*/ 9297327 w 10009632"/>
              <a:gd name="connsiteY13" fmla="*/ 521721 h 6858000"/>
              <a:gd name="connsiteX14" fmla="*/ 9311574 w 10009632"/>
              <a:gd name="connsiteY14" fmla="*/ 500271 h 6858000"/>
              <a:gd name="connsiteX15" fmla="*/ 9319005 w 10009632"/>
              <a:gd name="connsiteY15" fmla="*/ 498774 h 6858000"/>
              <a:gd name="connsiteX16" fmla="*/ 9318981 w 10009632"/>
              <a:gd name="connsiteY16" fmla="*/ 498442 h 6858000"/>
              <a:gd name="connsiteX17" fmla="*/ 9346322 w 10009632"/>
              <a:gd name="connsiteY17" fmla="*/ 495886 h 6858000"/>
              <a:gd name="connsiteX18" fmla="*/ 9356813 w 10009632"/>
              <a:gd name="connsiteY18" fmla="*/ 495676 h 6858000"/>
              <a:gd name="connsiteX19" fmla="*/ 9356893 w 10009632"/>
              <a:gd name="connsiteY19" fmla="*/ 495660 h 6858000"/>
              <a:gd name="connsiteX20" fmla="*/ 9356959 w 10009632"/>
              <a:gd name="connsiteY20" fmla="*/ 495673 h 6858000"/>
              <a:gd name="connsiteX21" fmla="*/ 9357631 w 10009632"/>
              <a:gd name="connsiteY21" fmla="*/ 495659 h 6858000"/>
              <a:gd name="connsiteX22" fmla="*/ 9442002 w 10009632"/>
              <a:gd name="connsiteY22" fmla="*/ 349989 h 6858000"/>
              <a:gd name="connsiteX23" fmla="*/ 9229912 w 10009632"/>
              <a:gd name="connsiteY23" fmla="*/ 571943 h 6858000"/>
              <a:gd name="connsiteX24" fmla="*/ 9442002 w 10009632"/>
              <a:gd name="connsiteY24" fmla="*/ 793897 h 6858000"/>
              <a:gd name="connsiteX25" fmla="*/ 9654091 w 10009632"/>
              <a:gd name="connsiteY25" fmla="*/ 571943 h 6858000"/>
              <a:gd name="connsiteX26" fmla="*/ 9442002 w 10009632"/>
              <a:gd name="connsiteY26" fmla="*/ 349989 h 6858000"/>
              <a:gd name="connsiteX27" fmla="*/ 0 w 10009632"/>
              <a:gd name="connsiteY27" fmla="*/ 0 h 6858000"/>
              <a:gd name="connsiteX28" fmla="*/ 10009632 w 10009632"/>
              <a:gd name="connsiteY28" fmla="*/ 0 h 6858000"/>
              <a:gd name="connsiteX29" fmla="*/ 10009632 w 10009632"/>
              <a:gd name="connsiteY29" fmla="*/ 6858000 h 6858000"/>
              <a:gd name="connsiteX30" fmla="*/ 0 w 10009632"/>
              <a:gd name="connsiteY30" fmla="*/ 6858000 h 6858000"/>
              <a:gd name="connsiteX31" fmla="*/ 0 w 10009632"/>
              <a:gd name="connsiteY31" fmla="*/ 6083809 h 6858000"/>
              <a:gd name="connsiteX32" fmla="*/ 1536192 w 10009632"/>
              <a:gd name="connsiteY32" fmla="*/ 6083809 h 6858000"/>
              <a:gd name="connsiteX33" fmla="*/ 1536192 w 10009632"/>
              <a:gd name="connsiteY33" fmla="*/ 743713 h 6858000"/>
              <a:gd name="connsiteX34" fmla="*/ 0 w 10009632"/>
              <a:gd name="connsiteY34" fmla="*/ 743713 h 6858000"/>
              <a:gd name="connsiteX35" fmla="*/ 0 w 10009632"/>
              <a:gd name="connsiteY35"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325209 w 10009632"/>
              <a:gd name="connsiteY10" fmla="*/ 641481 h 6858000"/>
              <a:gd name="connsiteX11" fmla="*/ 9297987 w 10009632"/>
              <a:gd name="connsiteY11" fmla="*/ 524982 h 6858000"/>
              <a:gd name="connsiteX12" fmla="*/ 9297327 w 10009632"/>
              <a:gd name="connsiteY12" fmla="*/ 521721 h 6858000"/>
              <a:gd name="connsiteX13" fmla="*/ 9311574 w 10009632"/>
              <a:gd name="connsiteY13" fmla="*/ 500271 h 6858000"/>
              <a:gd name="connsiteX14" fmla="*/ 9319005 w 10009632"/>
              <a:gd name="connsiteY14" fmla="*/ 498774 h 6858000"/>
              <a:gd name="connsiteX15" fmla="*/ 9318981 w 10009632"/>
              <a:gd name="connsiteY15" fmla="*/ 498442 h 6858000"/>
              <a:gd name="connsiteX16" fmla="*/ 9346322 w 10009632"/>
              <a:gd name="connsiteY16" fmla="*/ 495886 h 6858000"/>
              <a:gd name="connsiteX17" fmla="*/ 9356813 w 10009632"/>
              <a:gd name="connsiteY17" fmla="*/ 495676 h 6858000"/>
              <a:gd name="connsiteX18" fmla="*/ 9356893 w 10009632"/>
              <a:gd name="connsiteY18" fmla="*/ 495660 h 6858000"/>
              <a:gd name="connsiteX19" fmla="*/ 9356959 w 10009632"/>
              <a:gd name="connsiteY19" fmla="*/ 495673 h 6858000"/>
              <a:gd name="connsiteX20" fmla="*/ 9357631 w 10009632"/>
              <a:gd name="connsiteY20" fmla="*/ 495659 h 6858000"/>
              <a:gd name="connsiteX21" fmla="*/ 9442002 w 10009632"/>
              <a:gd name="connsiteY21" fmla="*/ 349989 h 6858000"/>
              <a:gd name="connsiteX22" fmla="*/ 9229912 w 10009632"/>
              <a:gd name="connsiteY22" fmla="*/ 571943 h 6858000"/>
              <a:gd name="connsiteX23" fmla="*/ 9442002 w 10009632"/>
              <a:gd name="connsiteY23" fmla="*/ 793897 h 6858000"/>
              <a:gd name="connsiteX24" fmla="*/ 9654091 w 10009632"/>
              <a:gd name="connsiteY24" fmla="*/ 571943 h 6858000"/>
              <a:gd name="connsiteX25" fmla="*/ 9442002 w 10009632"/>
              <a:gd name="connsiteY25" fmla="*/ 349989 h 6858000"/>
              <a:gd name="connsiteX26" fmla="*/ 0 w 10009632"/>
              <a:gd name="connsiteY26" fmla="*/ 0 h 6858000"/>
              <a:gd name="connsiteX27" fmla="*/ 10009632 w 10009632"/>
              <a:gd name="connsiteY27" fmla="*/ 0 h 6858000"/>
              <a:gd name="connsiteX28" fmla="*/ 10009632 w 10009632"/>
              <a:gd name="connsiteY28" fmla="*/ 6858000 h 6858000"/>
              <a:gd name="connsiteX29" fmla="*/ 0 w 10009632"/>
              <a:gd name="connsiteY29" fmla="*/ 6858000 h 6858000"/>
              <a:gd name="connsiteX30" fmla="*/ 0 w 10009632"/>
              <a:gd name="connsiteY30" fmla="*/ 6083809 h 6858000"/>
              <a:gd name="connsiteX31" fmla="*/ 1536192 w 10009632"/>
              <a:gd name="connsiteY31" fmla="*/ 6083809 h 6858000"/>
              <a:gd name="connsiteX32" fmla="*/ 1536192 w 10009632"/>
              <a:gd name="connsiteY32" fmla="*/ 743713 h 6858000"/>
              <a:gd name="connsiteX33" fmla="*/ 0 w 10009632"/>
              <a:gd name="connsiteY33" fmla="*/ 743713 h 6858000"/>
              <a:gd name="connsiteX34" fmla="*/ 0 w 10009632"/>
              <a:gd name="connsiteY34"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366838 w 10009632"/>
              <a:gd name="connsiteY9" fmla="*/ 566955 h 6858000"/>
              <a:gd name="connsiteX10" fmla="*/ 9297987 w 10009632"/>
              <a:gd name="connsiteY10" fmla="*/ 524982 h 6858000"/>
              <a:gd name="connsiteX11" fmla="*/ 9297327 w 10009632"/>
              <a:gd name="connsiteY11" fmla="*/ 521721 h 6858000"/>
              <a:gd name="connsiteX12" fmla="*/ 9311574 w 10009632"/>
              <a:gd name="connsiteY12" fmla="*/ 500271 h 6858000"/>
              <a:gd name="connsiteX13" fmla="*/ 9319005 w 10009632"/>
              <a:gd name="connsiteY13" fmla="*/ 498774 h 6858000"/>
              <a:gd name="connsiteX14" fmla="*/ 9318981 w 10009632"/>
              <a:gd name="connsiteY14" fmla="*/ 498442 h 6858000"/>
              <a:gd name="connsiteX15" fmla="*/ 9346322 w 10009632"/>
              <a:gd name="connsiteY15" fmla="*/ 495886 h 6858000"/>
              <a:gd name="connsiteX16" fmla="*/ 9356813 w 10009632"/>
              <a:gd name="connsiteY16" fmla="*/ 495676 h 6858000"/>
              <a:gd name="connsiteX17" fmla="*/ 9356893 w 10009632"/>
              <a:gd name="connsiteY17" fmla="*/ 495660 h 6858000"/>
              <a:gd name="connsiteX18" fmla="*/ 9356959 w 10009632"/>
              <a:gd name="connsiteY18" fmla="*/ 495673 h 6858000"/>
              <a:gd name="connsiteX19" fmla="*/ 9357631 w 10009632"/>
              <a:gd name="connsiteY19" fmla="*/ 495659 h 6858000"/>
              <a:gd name="connsiteX20" fmla="*/ 9442002 w 10009632"/>
              <a:gd name="connsiteY20" fmla="*/ 349989 h 6858000"/>
              <a:gd name="connsiteX21" fmla="*/ 9229912 w 10009632"/>
              <a:gd name="connsiteY21" fmla="*/ 571943 h 6858000"/>
              <a:gd name="connsiteX22" fmla="*/ 9442002 w 10009632"/>
              <a:gd name="connsiteY22" fmla="*/ 793897 h 6858000"/>
              <a:gd name="connsiteX23" fmla="*/ 9654091 w 10009632"/>
              <a:gd name="connsiteY23" fmla="*/ 571943 h 6858000"/>
              <a:gd name="connsiteX24" fmla="*/ 9442002 w 10009632"/>
              <a:gd name="connsiteY24" fmla="*/ 349989 h 6858000"/>
              <a:gd name="connsiteX25" fmla="*/ 0 w 10009632"/>
              <a:gd name="connsiteY25" fmla="*/ 0 h 6858000"/>
              <a:gd name="connsiteX26" fmla="*/ 10009632 w 10009632"/>
              <a:gd name="connsiteY26" fmla="*/ 0 h 6858000"/>
              <a:gd name="connsiteX27" fmla="*/ 10009632 w 10009632"/>
              <a:gd name="connsiteY27" fmla="*/ 6858000 h 6858000"/>
              <a:gd name="connsiteX28" fmla="*/ 0 w 10009632"/>
              <a:gd name="connsiteY28" fmla="*/ 6858000 h 6858000"/>
              <a:gd name="connsiteX29" fmla="*/ 0 w 10009632"/>
              <a:gd name="connsiteY29" fmla="*/ 6083809 h 6858000"/>
              <a:gd name="connsiteX30" fmla="*/ 1536192 w 10009632"/>
              <a:gd name="connsiteY30" fmla="*/ 6083809 h 6858000"/>
              <a:gd name="connsiteX31" fmla="*/ 1536192 w 10009632"/>
              <a:gd name="connsiteY31" fmla="*/ 743713 h 6858000"/>
              <a:gd name="connsiteX32" fmla="*/ 0 w 10009632"/>
              <a:gd name="connsiteY32" fmla="*/ 743713 h 6858000"/>
              <a:gd name="connsiteX33" fmla="*/ 0 w 10009632"/>
              <a:gd name="connsiteY33"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366838 w 10009632"/>
              <a:gd name="connsiteY8" fmla="*/ 523390 h 6858000"/>
              <a:gd name="connsiteX9" fmla="*/ 9297987 w 10009632"/>
              <a:gd name="connsiteY9" fmla="*/ 524982 h 6858000"/>
              <a:gd name="connsiteX10" fmla="*/ 9297327 w 10009632"/>
              <a:gd name="connsiteY10" fmla="*/ 521721 h 6858000"/>
              <a:gd name="connsiteX11" fmla="*/ 9311574 w 10009632"/>
              <a:gd name="connsiteY11" fmla="*/ 500271 h 6858000"/>
              <a:gd name="connsiteX12" fmla="*/ 9319005 w 10009632"/>
              <a:gd name="connsiteY12" fmla="*/ 498774 h 6858000"/>
              <a:gd name="connsiteX13" fmla="*/ 9318981 w 10009632"/>
              <a:gd name="connsiteY13" fmla="*/ 498442 h 6858000"/>
              <a:gd name="connsiteX14" fmla="*/ 9346322 w 10009632"/>
              <a:gd name="connsiteY14" fmla="*/ 495886 h 6858000"/>
              <a:gd name="connsiteX15" fmla="*/ 9356813 w 10009632"/>
              <a:gd name="connsiteY15" fmla="*/ 495676 h 6858000"/>
              <a:gd name="connsiteX16" fmla="*/ 9356893 w 10009632"/>
              <a:gd name="connsiteY16" fmla="*/ 495660 h 6858000"/>
              <a:gd name="connsiteX17" fmla="*/ 9356959 w 10009632"/>
              <a:gd name="connsiteY17" fmla="*/ 495673 h 6858000"/>
              <a:gd name="connsiteX18" fmla="*/ 9357631 w 10009632"/>
              <a:gd name="connsiteY18" fmla="*/ 495659 h 6858000"/>
              <a:gd name="connsiteX19" fmla="*/ 9442002 w 10009632"/>
              <a:gd name="connsiteY19" fmla="*/ 349989 h 6858000"/>
              <a:gd name="connsiteX20" fmla="*/ 9229912 w 10009632"/>
              <a:gd name="connsiteY20" fmla="*/ 571943 h 6858000"/>
              <a:gd name="connsiteX21" fmla="*/ 9442002 w 10009632"/>
              <a:gd name="connsiteY21" fmla="*/ 793897 h 6858000"/>
              <a:gd name="connsiteX22" fmla="*/ 9654091 w 10009632"/>
              <a:gd name="connsiteY22" fmla="*/ 571943 h 6858000"/>
              <a:gd name="connsiteX23" fmla="*/ 9442002 w 10009632"/>
              <a:gd name="connsiteY23" fmla="*/ 349989 h 6858000"/>
              <a:gd name="connsiteX24" fmla="*/ 0 w 10009632"/>
              <a:gd name="connsiteY24" fmla="*/ 0 h 6858000"/>
              <a:gd name="connsiteX25" fmla="*/ 10009632 w 10009632"/>
              <a:gd name="connsiteY25" fmla="*/ 0 h 6858000"/>
              <a:gd name="connsiteX26" fmla="*/ 10009632 w 10009632"/>
              <a:gd name="connsiteY26" fmla="*/ 6858000 h 6858000"/>
              <a:gd name="connsiteX27" fmla="*/ 0 w 10009632"/>
              <a:gd name="connsiteY27" fmla="*/ 6858000 h 6858000"/>
              <a:gd name="connsiteX28" fmla="*/ 0 w 10009632"/>
              <a:gd name="connsiteY28" fmla="*/ 6083809 h 6858000"/>
              <a:gd name="connsiteX29" fmla="*/ 1536192 w 10009632"/>
              <a:gd name="connsiteY29" fmla="*/ 6083809 h 6858000"/>
              <a:gd name="connsiteX30" fmla="*/ 1536192 w 10009632"/>
              <a:gd name="connsiteY30" fmla="*/ 743713 h 6858000"/>
              <a:gd name="connsiteX31" fmla="*/ 0 w 10009632"/>
              <a:gd name="connsiteY31" fmla="*/ 743713 h 6858000"/>
              <a:gd name="connsiteX32" fmla="*/ 0 w 10009632"/>
              <a:gd name="connsiteY32" fmla="*/ 0 h 6858000"/>
              <a:gd name="connsiteX0" fmla="*/ 9357631 w 10009632"/>
              <a:gd name="connsiteY0" fmla="*/ 495659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356813 w 10009632"/>
              <a:gd name="connsiteY14" fmla="*/ 495676 h 6858000"/>
              <a:gd name="connsiteX15" fmla="*/ 9356893 w 10009632"/>
              <a:gd name="connsiteY15" fmla="*/ 495660 h 6858000"/>
              <a:gd name="connsiteX16" fmla="*/ 9356959 w 10009632"/>
              <a:gd name="connsiteY16" fmla="*/ 495673 h 6858000"/>
              <a:gd name="connsiteX17" fmla="*/ 9357631 w 10009632"/>
              <a:gd name="connsiteY17" fmla="*/ 495659 h 6858000"/>
              <a:gd name="connsiteX18" fmla="*/ 9442002 w 10009632"/>
              <a:gd name="connsiteY18" fmla="*/ 349989 h 6858000"/>
              <a:gd name="connsiteX19" fmla="*/ 9229912 w 10009632"/>
              <a:gd name="connsiteY19" fmla="*/ 571943 h 6858000"/>
              <a:gd name="connsiteX20" fmla="*/ 9442002 w 10009632"/>
              <a:gd name="connsiteY20" fmla="*/ 793897 h 6858000"/>
              <a:gd name="connsiteX21" fmla="*/ 9654091 w 10009632"/>
              <a:gd name="connsiteY21" fmla="*/ 571943 h 6858000"/>
              <a:gd name="connsiteX22" fmla="*/ 9442002 w 10009632"/>
              <a:gd name="connsiteY22" fmla="*/ 349989 h 6858000"/>
              <a:gd name="connsiteX23" fmla="*/ 0 w 10009632"/>
              <a:gd name="connsiteY23" fmla="*/ 0 h 6858000"/>
              <a:gd name="connsiteX24" fmla="*/ 10009632 w 10009632"/>
              <a:gd name="connsiteY24" fmla="*/ 0 h 6858000"/>
              <a:gd name="connsiteX25" fmla="*/ 10009632 w 10009632"/>
              <a:gd name="connsiteY25" fmla="*/ 6858000 h 6858000"/>
              <a:gd name="connsiteX26" fmla="*/ 0 w 10009632"/>
              <a:gd name="connsiteY26" fmla="*/ 6858000 h 6858000"/>
              <a:gd name="connsiteX27" fmla="*/ 0 w 10009632"/>
              <a:gd name="connsiteY27" fmla="*/ 6083809 h 6858000"/>
              <a:gd name="connsiteX28" fmla="*/ 1536192 w 10009632"/>
              <a:gd name="connsiteY28" fmla="*/ 6083809 h 6858000"/>
              <a:gd name="connsiteX29" fmla="*/ 1536192 w 10009632"/>
              <a:gd name="connsiteY29" fmla="*/ 743713 h 6858000"/>
              <a:gd name="connsiteX30" fmla="*/ 0 w 10009632"/>
              <a:gd name="connsiteY30" fmla="*/ 743713 h 6858000"/>
              <a:gd name="connsiteX31" fmla="*/ 0 w 10009632"/>
              <a:gd name="connsiteY31" fmla="*/ 0 h 6858000"/>
              <a:gd name="connsiteX0" fmla="*/ 9356959 w 10009632"/>
              <a:gd name="connsiteY0" fmla="*/ 495673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356813 w 10009632"/>
              <a:gd name="connsiteY14" fmla="*/ 495676 h 6858000"/>
              <a:gd name="connsiteX15" fmla="*/ 9356893 w 10009632"/>
              <a:gd name="connsiteY15" fmla="*/ 495660 h 6858000"/>
              <a:gd name="connsiteX16" fmla="*/ 9356959 w 10009632"/>
              <a:gd name="connsiteY16" fmla="*/ 495673 h 6858000"/>
              <a:gd name="connsiteX17" fmla="*/ 9442002 w 10009632"/>
              <a:gd name="connsiteY17" fmla="*/ 349989 h 6858000"/>
              <a:gd name="connsiteX18" fmla="*/ 9229912 w 10009632"/>
              <a:gd name="connsiteY18" fmla="*/ 571943 h 6858000"/>
              <a:gd name="connsiteX19" fmla="*/ 9442002 w 10009632"/>
              <a:gd name="connsiteY19" fmla="*/ 793897 h 6858000"/>
              <a:gd name="connsiteX20" fmla="*/ 9654091 w 10009632"/>
              <a:gd name="connsiteY20" fmla="*/ 571943 h 6858000"/>
              <a:gd name="connsiteX21" fmla="*/ 9442002 w 10009632"/>
              <a:gd name="connsiteY21" fmla="*/ 349989 h 6858000"/>
              <a:gd name="connsiteX22" fmla="*/ 0 w 10009632"/>
              <a:gd name="connsiteY22" fmla="*/ 0 h 6858000"/>
              <a:gd name="connsiteX23" fmla="*/ 10009632 w 10009632"/>
              <a:gd name="connsiteY23" fmla="*/ 0 h 6858000"/>
              <a:gd name="connsiteX24" fmla="*/ 10009632 w 10009632"/>
              <a:gd name="connsiteY24" fmla="*/ 6858000 h 6858000"/>
              <a:gd name="connsiteX25" fmla="*/ 0 w 10009632"/>
              <a:gd name="connsiteY25" fmla="*/ 6858000 h 6858000"/>
              <a:gd name="connsiteX26" fmla="*/ 0 w 10009632"/>
              <a:gd name="connsiteY26" fmla="*/ 6083809 h 6858000"/>
              <a:gd name="connsiteX27" fmla="*/ 1536192 w 10009632"/>
              <a:gd name="connsiteY27" fmla="*/ 6083809 h 6858000"/>
              <a:gd name="connsiteX28" fmla="*/ 1536192 w 10009632"/>
              <a:gd name="connsiteY28" fmla="*/ 743713 h 6858000"/>
              <a:gd name="connsiteX29" fmla="*/ 0 w 10009632"/>
              <a:gd name="connsiteY29" fmla="*/ 743713 h 6858000"/>
              <a:gd name="connsiteX30" fmla="*/ 0 w 10009632"/>
              <a:gd name="connsiteY30" fmla="*/ 0 h 6858000"/>
              <a:gd name="connsiteX0" fmla="*/ 9356893 w 10009632"/>
              <a:gd name="connsiteY0" fmla="*/ 495660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356813 w 10009632"/>
              <a:gd name="connsiteY14" fmla="*/ 495676 h 6858000"/>
              <a:gd name="connsiteX15" fmla="*/ 9356893 w 10009632"/>
              <a:gd name="connsiteY15" fmla="*/ 495660 h 6858000"/>
              <a:gd name="connsiteX16" fmla="*/ 9442002 w 10009632"/>
              <a:gd name="connsiteY16" fmla="*/ 349989 h 6858000"/>
              <a:gd name="connsiteX17" fmla="*/ 9229912 w 10009632"/>
              <a:gd name="connsiteY17" fmla="*/ 571943 h 6858000"/>
              <a:gd name="connsiteX18" fmla="*/ 9442002 w 10009632"/>
              <a:gd name="connsiteY18" fmla="*/ 793897 h 6858000"/>
              <a:gd name="connsiteX19" fmla="*/ 9654091 w 10009632"/>
              <a:gd name="connsiteY19" fmla="*/ 571943 h 6858000"/>
              <a:gd name="connsiteX20" fmla="*/ 9442002 w 10009632"/>
              <a:gd name="connsiteY20" fmla="*/ 349989 h 6858000"/>
              <a:gd name="connsiteX21" fmla="*/ 0 w 10009632"/>
              <a:gd name="connsiteY21" fmla="*/ 0 h 6858000"/>
              <a:gd name="connsiteX22" fmla="*/ 10009632 w 10009632"/>
              <a:gd name="connsiteY22" fmla="*/ 0 h 6858000"/>
              <a:gd name="connsiteX23" fmla="*/ 10009632 w 10009632"/>
              <a:gd name="connsiteY23" fmla="*/ 6858000 h 6858000"/>
              <a:gd name="connsiteX24" fmla="*/ 0 w 10009632"/>
              <a:gd name="connsiteY24" fmla="*/ 6858000 h 6858000"/>
              <a:gd name="connsiteX25" fmla="*/ 0 w 10009632"/>
              <a:gd name="connsiteY25" fmla="*/ 6083809 h 6858000"/>
              <a:gd name="connsiteX26" fmla="*/ 1536192 w 10009632"/>
              <a:gd name="connsiteY26" fmla="*/ 6083809 h 6858000"/>
              <a:gd name="connsiteX27" fmla="*/ 1536192 w 10009632"/>
              <a:gd name="connsiteY27" fmla="*/ 743713 h 6858000"/>
              <a:gd name="connsiteX28" fmla="*/ 0 w 10009632"/>
              <a:gd name="connsiteY28" fmla="*/ 743713 h 6858000"/>
              <a:gd name="connsiteX29" fmla="*/ 0 w 10009632"/>
              <a:gd name="connsiteY29" fmla="*/ 0 h 6858000"/>
              <a:gd name="connsiteX0" fmla="*/ 9356813 w 10009632"/>
              <a:gd name="connsiteY0" fmla="*/ 495676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356813 w 10009632"/>
              <a:gd name="connsiteY14" fmla="*/ 495676 h 6858000"/>
              <a:gd name="connsiteX15" fmla="*/ 9442002 w 10009632"/>
              <a:gd name="connsiteY15" fmla="*/ 349989 h 6858000"/>
              <a:gd name="connsiteX16" fmla="*/ 9229912 w 10009632"/>
              <a:gd name="connsiteY16" fmla="*/ 571943 h 6858000"/>
              <a:gd name="connsiteX17" fmla="*/ 9442002 w 10009632"/>
              <a:gd name="connsiteY17" fmla="*/ 793897 h 6858000"/>
              <a:gd name="connsiteX18" fmla="*/ 9654091 w 10009632"/>
              <a:gd name="connsiteY18" fmla="*/ 571943 h 6858000"/>
              <a:gd name="connsiteX19" fmla="*/ 9442002 w 10009632"/>
              <a:gd name="connsiteY19" fmla="*/ 349989 h 6858000"/>
              <a:gd name="connsiteX20" fmla="*/ 0 w 10009632"/>
              <a:gd name="connsiteY20" fmla="*/ 0 h 6858000"/>
              <a:gd name="connsiteX21" fmla="*/ 10009632 w 10009632"/>
              <a:gd name="connsiteY21" fmla="*/ 0 h 6858000"/>
              <a:gd name="connsiteX22" fmla="*/ 10009632 w 10009632"/>
              <a:gd name="connsiteY22" fmla="*/ 6858000 h 6858000"/>
              <a:gd name="connsiteX23" fmla="*/ 0 w 10009632"/>
              <a:gd name="connsiteY23" fmla="*/ 6858000 h 6858000"/>
              <a:gd name="connsiteX24" fmla="*/ 0 w 10009632"/>
              <a:gd name="connsiteY24" fmla="*/ 6083809 h 6858000"/>
              <a:gd name="connsiteX25" fmla="*/ 1536192 w 10009632"/>
              <a:gd name="connsiteY25" fmla="*/ 6083809 h 6858000"/>
              <a:gd name="connsiteX26" fmla="*/ 1536192 w 10009632"/>
              <a:gd name="connsiteY26" fmla="*/ 743713 h 6858000"/>
              <a:gd name="connsiteX27" fmla="*/ 0 w 10009632"/>
              <a:gd name="connsiteY27" fmla="*/ 743713 h 6858000"/>
              <a:gd name="connsiteX28" fmla="*/ 0 w 10009632"/>
              <a:gd name="connsiteY28" fmla="*/ 0 h 6858000"/>
              <a:gd name="connsiteX0" fmla="*/ 9346322 w 10009632"/>
              <a:gd name="connsiteY0" fmla="*/ 495886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346322 w 10009632"/>
              <a:gd name="connsiteY13" fmla="*/ 495886 h 6858000"/>
              <a:gd name="connsiteX14" fmla="*/ 9442002 w 10009632"/>
              <a:gd name="connsiteY14" fmla="*/ 349989 h 6858000"/>
              <a:gd name="connsiteX15" fmla="*/ 9229912 w 10009632"/>
              <a:gd name="connsiteY15" fmla="*/ 571943 h 6858000"/>
              <a:gd name="connsiteX16" fmla="*/ 9442002 w 10009632"/>
              <a:gd name="connsiteY16" fmla="*/ 793897 h 6858000"/>
              <a:gd name="connsiteX17" fmla="*/ 9654091 w 10009632"/>
              <a:gd name="connsiteY17" fmla="*/ 571943 h 6858000"/>
              <a:gd name="connsiteX18" fmla="*/ 9442002 w 10009632"/>
              <a:gd name="connsiteY18" fmla="*/ 349989 h 6858000"/>
              <a:gd name="connsiteX19" fmla="*/ 0 w 10009632"/>
              <a:gd name="connsiteY19" fmla="*/ 0 h 6858000"/>
              <a:gd name="connsiteX20" fmla="*/ 10009632 w 10009632"/>
              <a:gd name="connsiteY20" fmla="*/ 0 h 6858000"/>
              <a:gd name="connsiteX21" fmla="*/ 10009632 w 10009632"/>
              <a:gd name="connsiteY21" fmla="*/ 6858000 h 6858000"/>
              <a:gd name="connsiteX22" fmla="*/ 0 w 10009632"/>
              <a:gd name="connsiteY22" fmla="*/ 6858000 h 6858000"/>
              <a:gd name="connsiteX23" fmla="*/ 0 w 10009632"/>
              <a:gd name="connsiteY23" fmla="*/ 6083809 h 6858000"/>
              <a:gd name="connsiteX24" fmla="*/ 1536192 w 10009632"/>
              <a:gd name="connsiteY24" fmla="*/ 6083809 h 6858000"/>
              <a:gd name="connsiteX25" fmla="*/ 1536192 w 10009632"/>
              <a:gd name="connsiteY25" fmla="*/ 743713 h 6858000"/>
              <a:gd name="connsiteX26" fmla="*/ 0 w 10009632"/>
              <a:gd name="connsiteY26" fmla="*/ 743713 h 6858000"/>
              <a:gd name="connsiteX27" fmla="*/ 0 w 10009632"/>
              <a:gd name="connsiteY27"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366461 w 10009632"/>
              <a:gd name="connsiteY7" fmla="*/ 523368 h 6858000"/>
              <a:gd name="connsiteX8" fmla="*/ 9297987 w 10009632"/>
              <a:gd name="connsiteY8" fmla="*/ 524982 h 6858000"/>
              <a:gd name="connsiteX9" fmla="*/ 9297327 w 10009632"/>
              <a:gd name="connsiteY9" fmla="*/ 521721 h 6858000"/>
              <a:gd name="connsiteX10" fmla="*/ 9311574 w 10009632"/>
              <a:gd name="connsiteY10" fmla="*/ 500271 h 6858000"/>
              <a:gd name="connsiteX11" fmla="*/ 9319005 w 10009632"/>
              <a:gd name="connsiteY11" fmla="*/ 498774 h 6858000"/>
              <a:gd name="connsiteX12" fmla="*/ 9318981 w 10009632"/>
              <a:gd name="connsiteY12" fmla="*/ 498442 h 6858000"/>
              <a:gd name="connsiteX13" fmla="*/ 9442002 w 10009632"/>
              <a:gd name="connsiteY13" fmla="*/ 349989 h 6858000"/>
              <a:gd name="connsiteX14" fmla="*/ 9229912 w 10009632"/>
              <a:gd name="connsiteY14" fmla="*/ 571943 h 6858000"/>
              <a:gd name="connsiteX15" fmla="*/ 9442002 w 10009632"/>
              <a:gd name="connsiteY15" fmla="*/ 793897 h 6858000"/>
              <a:gd name="connsiteX16" fmla="*/ 9654091 w 10009632"/>
              <a:gd name="connsiteY16" fmla="*/ 571943 h 6858000"/>
              <a:gd name="connsiteX17" fmla="*/ 9442002 w 10009632"/>
              <a:gd name="connsiteY17" fmla="*/ 349989 h 6858000"/>
              <a:gd name="connsiteX18" fmla="*/ 0 w 10009632"/>
              <a:gd name="connsiteY18" fmla="*/ 0 h 6858000"/>
              <a:gd name="connsiteX19" fmla="*/ 10009632 w 10009632"/>
              <a:gd name="connsiteY19" fmla="*/ 0 h 6858000"/>
              <a:gd name="connsiteX20" fmla="*/ 10009632 w 10009632"/>
              <a:gd name="connsiteY20" fmla="*/ 6858000 h 6858000"/>
              <a:gd name="connsiteX21" fmla="*/ 0 w 10009632"/>
              <a:gd name="connsiteY21" fmla="*/ 6858000 h 6858000"/>
              <a:gd name="connsiteX22" fmla="*/ 0 w 10009632"/>
              <a:gd name="connsiteY22" fmla="*/ 6083809 h 6858000"/>
              <a:gd name="connsiteX23" fmla="*/ 1536192 w 10009632"/>
              <a:gd name="connsiteY23" fmla="*/ 6083809 h 6858000"/>
              <a:gd name="connsiteX24" fmla="*/ 1536192 w 10009632"/>
              <a:gd name="connsiteY24" fmla="*/ 743713 h 6858000"/>
              <a:gd name="connsiteX25" fmla="*/ 0 w 10009632"/>
              <a:gd name="connsiteY25" fmla="*/ 743713 h 6858000"/>
              <a:gd name="connsiteX26" fmla="*/ 0 w 10009632"/>
              <a:gd name="connsiteY26"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366461 w 10009632"/>
              <a:gd name="connsiteY6" fmla="*/ 505208 h 6858000"/>
              <a:gd name="connsiteX7" fmla="*/ 9297987 w 10009632"/>
              <a:gd name="connsiteY7" fmla="*/ 524982 h 6858000"/>
              <a:gd name="connsiteX8" fmla="*/ 9297327 w 10009632"/>
              <a:gd name="connsiteY8" fmla="*/ 521721 h 6858000"/>
              <a:gd name="connsiteX9" fmla="*/ 9311574 w 10009632"/>
              <a:gd name="connsiteY9" fmla="*/ 500271 h 6858000"/>
              <a:gd name="connsiteX10" fmla="*/ 9319005 w 10009632"/>
              <a:gd name="connsiteY10" fmla="*/ 498774 h 6858000"/>
              <a:gd name="connsiteX11" fmla="*/ 9318981 w 10009632"/>
              <a:gd name="connsiteY11" fmla="*/ 498442 h 6858000"/>
              <a:gd name="connsiteX12" fmla="*/ 9442002 w 10009632"/>
              <a:gd name="connsiteY12" fmla="*/ 349989 h 6858000"/>
              <a:gd name="connsiteX13" fmla="*/ 9229912 w 10009632"/>
              <a:gd name="connsiteY13" fmla="*/ 571943 h 6858000"/>
              <a:gd name="connsiteX14" fmla="*/ 9442002 w 10009632"/>
              <a:gd name="connsiteY14" fmla="*/ 793897 h 6858000"/>
              <a:gd name="connsiteX15" fmla="*/ 9654091 w 10009632"/>
              <a:gd name="connsiteY15" fmla="*/ 571943 h 6858000"/>
              <a:gd name="connsiteX16" fmla="*/ 9442002 w 10009632"/>
              <a:gd name="connsiteY16" fmla="*/ 349989 h 6858000"/>
              <a:gd name="connsiteX17" fmla="*/ 0 w 10009632"/>
              <a:gd name="connsiteY17" fmla="*/ 0 h 6858000"/>
              <a:gd name="connsiteX18" fmla="*/ 10009632 w 10009632"/>
              <a:gd name="connsiteY18" fmla="*/ 0 h 6858000"/>
              <a:gd name="connsiteX19" fmla="*/ 10009632 w 10009632"/>
              <a:gd name="connsiteY19" fmla="*/ 6858000 h 6858000"/>
              <a:gd name="connsiteX20" fmla="*/ 0 w 10009632"/>
              <a:gd name="connsiteY20" fmla="*/ 6858000 h 6858000"/>
              <a:gd name="connsiteX21" fmla="*/ 0 w 10009632"/>
              <a:gd name="connsiteY21" fmla="*/ 6083809 h 6858000"/>
              <a:gd name="connsiteX22" fmla="*/ 1536192 w 10009632"/>
              <a:gd name="connsiteY22" fmla="*/ 6083809 h 6858000"/>
              <a:gd name="connsiteX23" fmla="*/ 1536192 w 10009632"/>
              <a:gd name="connsiteY23" fmla="*/ 743713 h 6858000"/>
              <a:gd name="connsiteX24" fmla="*/ 0 w 10009632"/>
              <a:gd name="connsiteY24" fmla="*/ 743713 h 6858000"/>
              <a:gd name="connsiteX25" fmla="*/ 0 w 10009632"/>
              <a:gd name="connsiteY25"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366461 w 10009632"/>
              <a:gd name="connsiteY5" fmla="*/ 505028 h 6858000"/>
              <a:gd name="connsiteX6" fmla="*/ 9297987 w 10009632"/>
              <a:gd name="connsiteY6" fmla="*/ 524982 h 6858000"/>
              <a:gd name="connsiteX7" fmla="*/ 9297327 w 10009632"/>
              <a:gd name="connsiteY7" fmla="*/ 521721 h 6858000"/>
              <a:gd name="connsiteX8" fmla="*/ 9311574 w 10009632"/>
              <a:gd name="connsiteY8" fmla="*/ 500271 h 6858000"/>
              <a:gd name="connsiteX9" fmla="*/ 9319005 w 10009632"/>
              <a:gd name="connsiteY9" fmla="*/ 498774 h 6858000"/>
              <a:gd name="connsiteX10" fmla="*/ 9318981 w 10009632"/>
              <a:gd name="connsiteY10" fmla="*/ 498442 h 6858000"/>
              <a:gd name="connsiteX11" fmla="*/ 9442002 w 10009632"/>
              <a:gd name="connsiteY11" fmla="*/ 349989 h 6858000"/>
              <a:gd name="connsiteX12" fmla="*/ 9229912 w 10009632"/>
              <a:gd name="connsiteY12" fmla="*/ 571943 h 6858000"/>
              <a:gd name="connsiteX13" fmla="*/ 9442002 w 10009632"/>
              <a:gd name="connsiteY13" fmla="*/ 793897 h 6858000"/>
              <a:gd name="connsiteX14" fmla="*/ 9654091 w 10009632"/>
              <a:gd name="connsiteY14" fmla="*/ 571943 h 6858000"/>
              <a:gd name="connsiteX15" fmla="*/ 9442002 w 10009632"/>
              <a:gd name="connsiteY15" fmla="*/ 349989 h 6858000"/>
              <a:gd name="connsiteX16" fmla="*/ 0 w 10009632"/>
              <a:gd name="connsiteY16" fmla="*/ 0 h 6858000"/>
              <a:gd name="connsiteX17" fmla="*/ 10009632 w 10009632"/>
              <a:gd name="connsiteY17" fmla="*/ 0 h 6858000"/>
              <a:gd name="connsiteX18" fmla="*/ 10009632 w 10009632"/>
              <a:gd name="connsiteY18" fmla="*/ 6858000 h 6858000"/>
              <a:gd name="connsiteX19" fmla="*/ 0 w 10009632"/>
              <a:gd name="connsiteY19" fmla="*/ 6858000 h 6858000"/>
              <a:gd name="connsiteX20" fmla="*/ 0 w 10009632"/>
              <a:gd name="connsiteY20" fmla="*/ 6083809 h 6858000"/>
              <a:gd name="connsiteX21" fmla="*/ 1536192 w 10009632"/>
              <a:gd name="connsiteY21" fmla="*/ 6083809 h 6858000"/>
              <a:gd name="connsiteX22" fmla="*/ 1536192 w 10009632"/>
              <a:gd name="connsiteY22" fmla="*/ 743713 h 6858000"/>
              <a:gd name="connsiteX23" fmla="*/ 0 w 10009632"/>
              <a:gd name="connsiteY23" fmla="*/ 743713 h 6858000"/>
              <a:gd name="connsiteX24" fmla="*/ 0 w 10009632"/>
              <a:gd name="connsiteY24"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366406 w 10009632"/>
              <a:gd name="connsiteY4" fmla="*/ 505028 h 6858000"/>
              <a:gd name="connsiteX5" fmla="*/ 9297987 w 10009632"/>
              <a:gd name="connsiteY5" fmla="*/ 524982 h 6858000"/>
              <a:gd name="connsiteX6" fmla="*/ 9297327 w 10009632"/>
              <a:gd name="connsiteY6" fmla="*/ 521721 h 6858000"/>
              <a:gd name="connsiteX7" fmla="*/ 9311574 w 10009632"/>
              <a:gd name="connsiteY7" fmla="*/ 500271 h 6858000"/>
              <a:gd name="connsiteX8" fmla="*/ 9319005 w 10009632"/>
              <a:gd name="connsiteY8" fmla="*/ 498774 h 6858000"/>
              <a:gd name="connsiteX9" fmla="*/ 9318981 w 10009632"/>
              <a:gd name="connsiteY9" fmla="*/ 498442 h 6858000"/>
              <a:gd name="connsiteX10" fmla="*/ 9442002 w 10009632"/>
              <a:gd name="connsiteY10" fmla="*/ 349989 h 6858000"/>
              <a:gd name="connsiteX11" fmla="*/ 9229912 w 10009632"/>
              <a:gd name="connsiteY11" fmla="*/ 571943 h 6858000"/>
              <a:gd name="connsiteX12" fmla="*/ 9442002 w 10009632"/>
              <a:gd name="connsiteY12" fmla="*/ 793897 h 6858000"/>
              <a:gd name="connsiteX13" fmla="*/ 9654091 w 10009632"/>
              <a:gd name="connsiteY13" fmla="*/ 571943 h 6858000"/>
              <a:gd name="connsiteX14" fmla="*/ 9442002 w 10009632"/>
              <a:gd name="connsiteY14" fmla="*/ 349989 h 6858000"/>
              <a:gd name="connsiteX15" fmla="*/ 0 w 10009632"/>
              <a:gd name="connsiteY15" fmla="*/ 0 h 6858000"/>
              <a:gd name="connsiteX16" fmla="*/ 10009632 w 10009632"/>
              <a:gd name="connsiteY16" fmla="*/ 0 h 6858000"/>
              <a:gd name="connsiteX17" fmla="*/ 10009632 w 10009632"/>
              <a:gd name="connsiteY17" fmla="*/ 6858000 h 6858000"/>
              <a:gd name="connsiteX18" fmla="*/ 0 w 10009632"/>
              <a:gd name="connsiteY18" fmla="*/ 6858000 h 6858000"/>
              <a:gd name="connsiteX19" fmla="*/ 0 w 10009632"/>
              <a:gd name="connsiteY19" fmla="*/ 6083809 h 6858000"/>
              <a:gd name="connsiteX20" fmla="*/ 1536192 w 10009632"/>
              <a:gd name="connsiteY20" fmla="*/ 6083809 h 6858000"/>
              <a:gd name="connsiteX21" fmla="*/ 1536192 w 10009632"/>
              <a:gd name="connsiteY21" fmla="*/ 743713 h 6858000"/>
              <a:gd name="connsiteX22" fmla="*/ 0 w 10009632"/>
              <a:gd name="connsiteY22" fmla="*/ 743713 h 6858000"/>
              <a:gd name="connsiteX23" fmla="*/ 0 w 10009632"/>
              <a:gd name="connsiteY23" fmla="*/ 0 h 6858000"/>
              <a:gd name="connsiteX0" fmla="*/ 9318981 w 10009632"/>
              <a:gd name="connsiteY0" fmla="*/ 498442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297987 w 10009632"/>
              <a:gd name="connsiteY4" fmla="*/ 524982 h 6858000"/>
              <a:gd name="connsiteX5" fmla="*/ 9297327 w 10009632"/>
              <a:gd name="connsiteY5" fmla="*/ 521721 h 6858000"/>
              <a:gd name="connsiteX6" fmla="*/ 9311574 w 10009632"/>
              <a:gd name="connsiteY6" fmla="*/ 500271 h 6858000"/>
              <a:gd name="connsiteX7" fmla="*/ 9319005 w 10009632"/>
              <a:gd name="connsiteY7" fmla="*/ 498774 h 6858000"/>
              <a:gd name="connsiteX8" fmla="*/ 9318981 w 10009632"/>
              <a:gd name="connsiteY8" fmla="*/ 498442 h 6858000"/>
              <a:gd name="connsiteX9" fmla="*/ 9442002 w 10009632"/>
              <a:gd name="connsiteY9" fmla="*/ 349989 h 6858000"/>
              <a:gd name="connsiteX10" fmla="*/ 9229912 w 10009632"/>
              <a:gd name="connsiteY10" fmla="*/ 571943 h 6858000"/>
              <a:gd name="connsiteX11" fmla="*/ 9442002 w 10009632"/>
              <a:gd name="connsiteY11" fmla="*/ 793897 h 6858000"/>
              <a:gd name="connsiteX12" fmla="*/ 9654091 w 10009632"/>
              <a:gd name="connsiteY12" fmla="*/ 571943 h 6858000"/>
              <a:gd name="connsiteX13" fmla="*/ 9442002 w 10009632"/>
              <a:gd name="connsiteY13" fmla="*/ 349989 h 6858000"/>
              <a:gd name="connsiteX14" fmla="*/ 0 w 10009632"/>
              <a:gd name="connsiteY14" fmla="*/ 0 h 6858000"/>
              <a:gd name="connsiteX15" fmla="*/ 10009632 w 10009632"/>
              <a:gd name="connsiteY15" fmla="*/ 0 h 6858000"/>
              <a:gd name="connsiteX16" fmla="*/ 10009632 w 10009632"/>
              <a:gd name="connsiteY16" fmla="*/ 6858000 h 6858000"/>
              <a:gd name="connsiteX17" fmla="*/ 0 w 10009632"/>
              <a:gd name="connsiteY17" fmla="*/ 6858000 h 6858000"/>
              <a:gd name="connsiteX18" fmla="*/ 0 w 10009632"/>
              <a:gd name="connsiteY18" fmla="*/ 6083809 h 6858000"/>
              <a:gd name="connsiteX19" fmla="*/ 1536192 w 10009632"/>
              <a:gd name="connsiteY19" fmla="*/ 6083809 h 6858000"/>
              <a:gd name="connsiteX20" fmla="*/ 1536192 w 10009632"/>
              <a:gd name="connsiteY20" fmla="*/ 743713 h 6858000"/>
              <a:gd name="connsiteX21" fmla="*/ 0 w 10009632"/>
              <a:gd name="connsiteY21" fmla="*/ 743713 h 6858000"/>
              <a:gd name="connsiteX22" fmla="*/ 0 w 10009632"/>
              <a:gd name="connsiteY22" fmla="*/ 0 h 6858000"/>
              <a:gd name="connsiteX0" fmla="*/ 9319005 w 10009632"/>
              <a:gd name="connsiteY0" fmla="*/ 498774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297987 w 10009632"/>
              <a:gd name="connsiteY4" fmla="*/ 524982 h 6858000"/>
              <a:gd name="connsiteX5" fmla="*/ 9297327 w 10009632"/>
              <a:gd name="connsiteY5" fmla="*/ 521721 h 6858000"/>
              <a:gd name="connsiteX6" fmla="*/ 9311574 w 10009632"/>
              <a:gd name="connsiteY6" fmla="*/ 500271 h 6858000"/>
              <a:gd name="connsiteX7" fmla="*/ 9319005 w 10009632"/>
              <a:gd name="connsiteY7" fmla="*/ 498774 h 6858000"/>
              <a:gd name="connsiteX8" fmla="*/ 9442002 w 10009632"/>
              <a:gd name="connsiteY8" fmla="*/ 349989 h 6858000"/>
              <a:gd name="connsiteX9" fmla="*/ 9229912 w 10009632"/>
              <a:gd name="connsiteY9" fmla="*/ 571943 h 6858000"/>
              <a:gd name="connsiteX10" fmla="*/ 9442002 w 10009632"/>
              <a:gd name="connsiteY10" fmla="*/ 793897 h 6858000"/>
              <a:gd name="connsiteX11" fmla="*/ 9654091 w 10009632"/>
              <a:gd name="connsiteY11" fmla="*/ 571943 h 6858000"/>
              <a:gd name="connsiteX12" fmla="*/ 9442002 w 10009632"/>
              <a:gd name="connsiteY12" fmla="*/ 349989 h 6858000"/>
              <a:gd name="connsiteX13" fmla="*/ 0 w 10009632"/>
              <a:gd name="connsiteY13" fmla="*/ 0 h 6858000"/>
              <a:gd name="connsiteX14" fmla="*/ 10009632 w 10009632"/>
              <a:gd name="connsiteY14" fmla="*/ 0 h 6858000"/>
              <a:gd name="connsiteX15" fmla="*/ 10009632 w 10009632"/>
              <a:gd name="connsiteY15" fmla="*/ 6858000 h 6858000"/>
              <a:gd name="connsiteX16" fmla="*/ 0 w 10009632"/>
              <a:gd name="connsiteY16" fmla="*/ 6858000 h 6858000"/>
              <a:gd name="connsiteX17" fmla="*/ 0 w 10009632"/>
              <a:gd name="connsiteY17" fmla="*/ 6083809 h 6858000"/>
              <a:gd name="connsiteX18" fmla="*/ 1536192 w 10009632"/>
              <a:gd name="connsiteY18" fmla="*/ 6083809 h 6858000"/>
              <a:gd name="connsiteX19" fmla="*/ 1536192 w 10009632"/>
              <a:gd name="connsiteY19" fmla="*/ 743713 h 6858000"/>
              <a:gd name="connsiteX20" fmla="*/ 0 w 10009632"/>
              <a:gd name="connsiteY20" fmla="*/ 743713 h 6858000"/>
              <a:gd name="connsiteX21" fmla="*/ 0 w 10009632"/>
              <a:gd name="connsiteY21" fmla="*/ 0 h 6858000"/>
              <a:gd name="connsiteX0" fmla="*/ 9311574 w 10009632"/>
              <a:gd name="connsiteY0" fmla="*/ 500271 h 6858000"/>
              <a:gd name="connsiteX1" fmla="*/ 9357651 w 10009632"/>
              <a:gd name="connsiteY1" fmla="*/ 495812 h 6858000"/>
              <a:gd name="connsiteX2" fmla="*/ 9360617 w 10009632"/>
              <a:gd name="connsiteY2" fmla="*/ 496410 h 6858000"/>
              <a:gd name="connsiteX3" fmla="*/ 9364827 w 10009632"/>
              <a:gd name="connsiteY3" fmla="*/ 499870 h 6858000"/>
              <a:gd name="connsiteX4" fmla="*/ 9297987 w 10009632"/>
              <a:gd name="connsiteY4" fmla="*/ 524982 h 6858000"/>
              <a:gd name="connsiteX5" fmla="*/ 9297327 w 10009632"/>
              <a:gd name="connsiteY5" fmla="*/ 521721 h 6858000"/>
              <a:gd name="connsiteX6" fmla="*/ 9311574 w 10009632"/>
              <a:gd name="connsiteY6" fmla="*/ 500271 h 6858000"/>
              <a:gd name="connsiteX7" fmla="*/ 9442002 w 10009632"/>
              <a:gd name="connsiteY7" fmla="*/ 349989 h 6858000"/>
              <a:gd name="connsiteX8" fmla="*/ 9229912 w 10009632"/>
              <a:gd name="connsiteY8" fmla="*/ 571943 h 6858000"/>
              <a:gd name="connsiteX9" fmla="*/ 9442002 w 10009632"/>
              <a:gd name="connsiteY9" fmla="*/ 793897 h 6858000"/>
              <a:gd name="connsiteX10" fmla="*/ 9654091 w 10009632"/>
              <a:gd name="connsiteY10" fmla="*/ 571943 h 6858000"/>
              <a:gd name="connsiteX11" fmla="*/ 9442002 w 10009632"/>
              <a:gd name="connsiteY11" fmla="*/ 349989 h 6858000"/>
              <a:gd name="connsiteX12" fmla="*/ 0 w 10009632"/>
              <a:gd name="connsiteY12" fmla="*/ 0 h 6858000"/>
              <a:gd name="connsiteX13" fmla="*/ 10009632 w 10009632"/>
              <a:gd name="connsiteY13" fmla="*/ 0 h 6858000"/>
              <a:gd name="connsiteX14" fmla="*/ 10009632 w 10009632"/>
              <a:gd name="connsiteY14" fmla="*/ 6858000 h 6858000"/>
              <a:gd name="connsiteX15" fmla="*/ 0 w 10009632"/>
              <a:gd name="connsiteY15" fmla="*/ 6858000 h 6858000"/>
              <a:gd name="connsiteX16" fmla="*/ 0 w 10009632"/>
              <a:gd name="connsiteY16" fmla="*/ 6083809 h 6858000"/>
              <a:gd name="connsiteX17" fmla="*/ 1536192 w 10009632"/>
              <a:gd name="connsiteY17" fmla="*/ 6083809 h 6858000"/>
              <a:gd name="connsiteX18" fmla="*/ 1536192 w 10009632"/>
              <a:gd name="connsiteY18" fmla="*/ 743713 h 6858000"/>
              <a:gd name="connsiteX19" fmla="*/ 0 w 10009632"/>
              <a:gd name="connsiteY19" fmla="*/ 743713 h 6858000"/>
              <a:gd name="connsiteX20" fmla="*/ 0 w 10009632"/>
              <a:gd name="connsiteY20" fmla="*/ 0 h 6858000"/>
              <a:gd name="connsiteX0" fmla="*/ 9311574 w 10009632"/>
              <a:gd name="connsiteY0" fmla="*/ 500271 h 6858000"/>
              <a:gd name="connsiteX1" fmla="*/ 9357651 w 10009632"/>
              <a:gd name="connsiteY1" fmla="*/ 495812 h 6858000"/>
              <a:gd name="connsiteX2" fmla="*/ 9360617 w 10009632"/>
              <a:gd name="connsiteY2" fmla="*/ 496410 h 6858000"/>
              <a:gd name="connsiteX3" fmla="*/ 9297987 w 10009632"/>
              <a:gd name="connsiteY3" fmla="*/ 524982 h 6858000"/>
              <a:gd name="connsiteX4" fmla="*/ 9297327 w 10009632"/>
              <a:gd name="connsiteY4" fmla="*/ 521721 h 6858000"/>
              <a:gd name="connsiteX5" fmla="*/ 9311574 w 10009632"/>
              <a:gd name="connsiteY5" fmla="*/ 500271 h 6858000"/>
              <a:gd name="connsiteX6" fmla="*/ 9442002 w 10009632"/>
              <a:gd name="connsiteY6" fmla="*/ 349989 h 6858000"/>
              <a:gd name="connsiteX7" fmla="*/ 9229912 w 10009632"/>
              <a:gd name="connsiteY7" fmla="*/ 571943 h 6858000"/>
              <a:gd name="connsiteX8" fmla="*/ 9442002 w 10009632"/>
              <a:gd name="connsiteY8" fmla="*/ 793897 h 6858000"/>
              <a:gd name="connsiteX9" fmla="*/ 9654091 w 10009632"/>
              <a:gd name="connsiteY9" fmla="*/ 571943 h 6858000"/>
              <a:gd name="connsiteX10" fmla="*/ 9442002 w 10009632"/>
              <a:gd name="connsiteY10" fmla="*/ 349989 h 6858000"/>
              <a:gd name="connsiteX11" fmla="*/ 0 w 10009632"/>
              <a:gd name="connsiteY11" fmla="*/ 0 h 6858000"/>
              <a:gd name="connsiteX12" fmla="*/ 10009632 w 10009632"/>
              <a:gd name="connsiteY12" fmla="*/ 0 h 6858000"/>
              <a:gd name="connsiteX13" fmla="*/ 10009632 w 10009632"/>
              <a:gd name="connsiteY13" fmla="*/ 6858000 h 6858000"/>
              <a:gd name="connsiteX14" fmla="*/ 0 w 10009632"/>
              <a:gd name="connsiteY14" fmla="*/ 6858000 h 6858000"/>
              <a:gd name="connsiteX15" fmla="*/ 0 w 10009632"/>
              <a:gd name="connsiteY15" fmla="*/ 6083809 h 6858000"/>
              <a:gd name="connsiteX16" fmla="*/ 1536192 w 10009632"/>
              <a:gd name="connsiteY16" fmla="*/ 6083809 h 6858000"/>
              <a:gd name="connsiteX17" fmla="*/ 1536192 w 10009632"/>
              <a:gd name="connsiteY17" fmla="*/ 743713 h 6858000"/>
              <a:gd name="connsiteX18" fmla="*/ 0 w 10009632"/>
              <a:gd name="connsiteY18" fmla="*/ 743713 h 6858000"/>
              <a:gd name="connsiteX19" fmla="*/ 0 w 10009632"/>
              <a:gd name="connsiteY19" fmla="*/ 0 h 6858000"/>
              <a:gd name="connsiteX0" fmla="*/ 9311574 w 10009632"/>
              <a:gd name="connsiteY0" fmla="*/ 500271 h 6858000"/>
              <a:gd name="connsiteX1" fmla="*/ 9357651 w 10009632"/>
              <a:gd name="connsiteY1" fmla="*/ 495812 h 6858000"/>
              <a:gd name="connsiteX2" fmla="*/ 9297987 w 10009632"/>
              <a:gd name="connsiteY2" fmla="*/ 524982 h 6858000"/>
              <a:gd name="connsiteX3" fmla="*/ 9297327 w 10009632"/>
              <a:gd name="connsiteY3" fmla="*/ 521721 h 6858000"/>
              <a:gd name="connsiteX4" fmla="*/ 9311574 w 10009632"/>
              <a:gd name="connsiteY4" fmla="*/ 500271 h 6858000"/>
              <a:gd name="connsiteX5" fmla="*/ 9442002 w 10009632"/>
              <a:gd name="connsiteY5" fmla="*/ 349989 h 6858000"/>
              <a:gd name="connsiteX6" fmla="*/ 9229912 w 10009632"/>
              <a:gd name="connsiteY6" fmla="*/ 571943 h 6858000"/>
              <a:gd name="connsiteX7" fmla="*/ 9442002 w 10009632"/>
              <a:gd name="connsiteY7" fmla="*/ 793897 h 6858000"/>
              <a:gd name="connsiteX8" fmla="*/ 9654091 w 10009632"/>
              <a:gd name="connsiteY8" fmla="*/ 571943 h 6858000"/>
              <a:gd name="connsiteX9" fmla="*/ 9442002 w 10009632"/>
              <a:gd name="connsiteY9" fmla="*/ 349989 h 6858000"/>
              <a:gd name="connsiteX10" fmla="*/ 0 w 10009632"/>
              <a:gd name="connsiteY10" fmla="*/ 0 h 6858000"/>
              <a:gd name="connsiteX11" fmla="*/ 10009632 w 10009632"/>
              <a:gd name="connsiteY11" fmla="*/ 0 h 6858000"/>
              <a:gd name="connsiteX12" fmla="*/ 10009632 w 10009632"/>
              <a:gd name="connsiteY12" fmla="*/ 6858000 h 6858000"/>
              <a:gd name="connsiteX13" fmla="*/ 0 w 10009632"/>
              <a:gd name="connsiteY13" fmla="*/ 6858000 h 6858000"/>
              <a:gd name="connsiteX14" fmla="*/ 0 w 10009632"/>
              <a:gd name="connsiteY14" fmla="*/ 6083809 h 6858000"/>
              <a:gd name="connsiteX15" fmla="*/ 1536192 w 10009632"/>
              <a:gd name="connsiteY15" fmla="*/ 6083809 h 6858000"/>
              <a:gd name="connsiteX16" fmla="*/ 1536192 w 10009632"/>
              <a:gd name="connsiteY16" fmla="*/ 743713 h 6858000"/>
              <a:gd name="connsiteX17" fmla="*/ 0 w 10009632"/>
              <a:gd name="connsiteY17" fmla="*/ 743713 h 6858000"/>
              <a:gd name="connsiteX18" fmla="*/ 0 w 10009632"/>
              <a:gd name="connsiteY18" fmla="*/ 0 h 6858000"/>
              <a:gd name="connsiteX0" fmla="*/ 9311574 w 10009632"/>
              <a:gd name="connsiteY0" fmla="*/ 500271 h 6858000"/>
              <a:gd name="connsiteX1" fmla="*/ 9297987 w 10009632"/>
              <a:gd name="connsiteY1" fmla="*/ 524982 h 6858000"/>
              <a:gd name="connsiteX2" fmla="*/ 9297327 w 10009632"/>
              <a:gd name="connsiteY2" fmla="*/ 521721 h 6858000"/>
              <a:gd name="connsiteX3" fmla="*/ 9311574 w 10009632"/>
              <a:gd name="connsiteY3" fmla="*/ 500271 h 6858000"/>
              <a:gd name="connsiteX4" fmla="*/ 9442002 w 10009632"/>
              <a:gd name="connsiteY4" fmla="*/ 349989 h 6858000"/>
              <a:gd name="connsiteX5" fmla="*/ 9229912 w 10009632"/>
              <a:gd name="connsiteY5" fmla="*/ 571943 h 6858000"/>
              <a:gd name="connsiteX6" fmla="*/ 9442002 w 10009632"/>
              <a:gd name="connsiteY6" fmla="*/ 793897 h 6858000"/>
              <a:gd name="connsiteX7" fmla="*/ 9654091 w 10009632"/>
              <a:gd name="connsiteY7" fmla="*/ 571943 h 6858000"/>
              <a:gd name="connsiteX8" fmla="*/ 9442002 w 10009632"/>
              <a:gd name="connsiteY8" fmla="*/ 349989 h 6858000"/>
              <a:gd name="connsiteX9" fmla="*/ 0 w 10009632"/>
              <a:gd name="connsiteY9" fmla="*/ 0 h 6858000"/>
              <a:gd name="connsiteX10" fmla="*/ 10009632 w 10009632"/>
              <a:gd name="connsiteY10" fmla="*/ 0 h 6858000"/>
              <a:gd name="connsiteX11" fmla="*/ 10009632 w 10009632"/>
              <a:gd name="connsiteY11" fmla="*/ 6858000 h 6858000"/>
              <a:gd name="connsiteX12" fmla="*/ 0 w 10009632"/>
              <a:gd name="connsiteY12" fmla="*/ 6858000 h 6858000"/>
              <a:gd name="connsiteX13" fmla="*/ 0 w 10009632"/>
              <a:gd name="connsiteY13" fmla="*/ 6083809 h 6858000"/>
              <a:gd name="connsiteX14" fmla="*/ 1536192 w 10009632"/>
              <a:gd name="connsiteY14" fmla="*/ 6083809 h 6858000"/>
              <a:gd name="connsiteX15" fmla="*/ 1536192 w 10009632"/>
              <a:gd name="connsiteY15" fmla="*/ 743713 h 6858000"/>
              <a:gd name="connsiteX16" fmla="*/ 0 w 10009632"/>
              <a:gd name="connsiteY16" fmla="*/ 743713 h 6858000"/>
              <a:gd name="connsiteX17" fmla="*/ 0 w 10009632"/>
              <a:gd name="connsiteY17" fmla="*/ 0 h 6858000"/>
              <a:gd name="connsiteX0" fmla="*/ 9297327 w 10009632"/>
              <a:gd name="connsiteY0" fmla="*/ 521721 h 6858000"/>
              <a:gd name="connsiteX1" fmla="*/ 9297987 w 10009632"/>
              <a:gd name="connsiteY1" fmla="*/ 524982 h 6858000"/>
              <a:gd name="connsiteX2" fmla="*/ 9297327 w 10009632"/>
              <a:gd name="connsiteY2" fmla="*/ 521721 h 6858000"/>
              <a:gd name="connsiteX3" fmla="*/ 9442002 w 10009632"/>
              <a:gd name="connsiteY3" fmla="*/ 349989 h 6858000"/>
              <a:gd name="connsiteX4" fmla="*/ 9229912 w 10009632"/>
              <a:gd name="connsiteY4" fmla="*/ 571943 h 6858000"/>
              <a:gd name="connsiteX5" fmla="*/ 9442002 w 10009632"/>
              <a:gd name="connsiteY5" fmla="*/ 793897 h 6858000"/>
              <a:gd name="connsiteX6" fmla="*/ 9654091 w 10009632"/>
              <a:gd name="connsiteY6" fmla="*/ 571943 h 6858000"/>
              <a:gd name="connsiteX7" fmla="*/ 9442002 w 10009632"/>
              <a:gd name="connsiteY7" fmla="*/ 349989 h 6858000"/>
              <a:gd name="connsiteX8" fmla="*/ 0 w 10009632"/>
              <a:gd name="connsiteY8" fmla="*/ 0 h 6858000"/>
              <a:gd name="connsiteX9" fmla="*/ 10009632 w 10009632"/>
              <a:gd name="connsiteY9" fmla="*/ 0 h 6858000"/>
              <a:gd name="connsiteX10" fmla="*/ 10009632 w 10009632"/>
              <a:gd name="connsiteY10" fmla="*/ 6858000 h 6858000"/>
              <a:gd name="connsiteX11" fmla="*/ 0 w 10009632"/>
              <a:gd name="connsiteY11" fmla="*/ 6858000 h 6858000"/>
              <a:gd name="connsiteX12" fmla="*/ 0 w 10009632"/>
              <a:gd name="connsiteY12" fmla="*/ 6083809 h 6858000"/>
              <a:gd name="connsiteX13" fmla="*/ 1536192 w 10009632"/>
              <a:gd name="connsiteY13" fmla="*/ 6083809 h 6858000"/>
              <a:gd name="connsiteX14" fmla="*/ 1536192 w 10009632"/>
              <a:gd name="connsiteY14" fmla="*/ 743713 h 6858000"/>
              <a:gd name="connsiteX15" fmla="*/ 0 w 10009632"/>
              <a:gd name="connsiteY15" fmla="*/ 743713 h 6858000"/>
              <a:gd name="connsiteX16" fmla="*/ 0 w 10009632"/>
              <a:gd name="connsiteY16" fmla="*/ 0 h 6858000"/>
              <a:gd name="connsiteX0" fmla="*/ 9442002 w 10009632"/>
              <a:gd name="connsiteY0" fmla="*/ 349989 h 6858000"/>
              <a:gd name="connsiteX1" fmla="*/ 9229912 w 10009632"/>
              <a:gd name="connsiteY1" fmla="*/ 571943 h 6858000"/>
              <a:gd name="connsiteX2" fmla="*/ 9442002 w 10009632"/>
              <a:gd name="connsiteY2" fmla="*/ 793897 h 6858000"/>
              <a:gd name="connsiteX3" fmla="*/ 9654091 w 10009632"/>
              <a:gd name="connsiteY3" fmla="*/ 571943 h 6858000"/>
              <a:gd name="connsiteX4" fmla="*/ 9442002 w 10009632"/>
              <a:gd name="connsiteY4" fmla="*/ 349989 h 6858000"/>
              <a:gd name="connsiteX5" fmla="*/ 0 w 10009632"/>
              <a:gd name="connsiteY5" fmla="*/ 0 h 6858000"/>
              <a:gd name="connsiteX6" fmla="*/ 10009632 w 10009632"/>
              <a:gd name="connsiteY6" fmla="*/ 0 h 6858000"/>
              <a:gd name="connsiteX7" fmla="*/ 10009632 w 10009632"/>
              <a:gd name="connsiteY7" fmla="*/ 6858000 h 6858000"/>
              <a:gd name="connsiteX8" fmla="*/ 0 w 10009632"/>
              <a:gd name="connsiteY8" fmla="*/ 6858000 h 6858000"/>
              <a:gd name="connsiteX9" fmla="*/ 0 w 10009632"/>
              <a:gd name="connsiteY9" fmla="*/ 6083809 h 6858000"/>
              <a:gd name="connsiteX10" fmla="*/ 1536192 w 10009632"/>
              <a:gd name="connsiteY10" fmla="*/ 6083809 h 6858000"/>
              <a:gd name="connsiteX11" fmla="*/ 1536192 w 10009632"/>
              <a:gd name="connsiteY11" fmla="*/ 743713 h 6858000"/>
              <a:gd name="connsiteX12" fmla="*/ 0 w 10009632"/>
              <a:gd name="connsiteY12" fmla="*/ 743713 h 6858000"/>
              <a:gd name="connsiteX13" fmla="*/ 0 w 10009632"/>
              <a:gd name="connsiteY13"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9632" h="6858000">
                <a:moveTo>
                  <a:pt x="9442002" y="349989"/>
                </a:moveTo>
                <a:cubicBezTo>
                  <a:pt x="9324868" y="349989"/>
                  <a:pt x="9229912" y="449361"/>
                  <a:pt x="9229912" y="571943"/>
                </a:cubicBezTo>
                <a:cubicBezTo>
                  <a:pt x="9229912" y="694525"/>
                  <a:pt x="9324868" y="793897"/>
                  <a:pt x="9442002" y="793897"/>
                </a:cubicBezTo>
                <a:cubicBezTo>
                  <a:pt x="9559135" y="793897"/>
                  <a:pt x="9654091" y="694525"/>
                  <a:pt x="9654091" y="571943"/>
                </a:cubicBezTo>
                <a:cubicBezTo>
                  <a:pt x="9654091" y="449361"/>
                  <a:pt x="9559135" y="349989"/>
                  <a:pt x="9442002" y="349989"/>
                </a:cubicBezTo>
                <a:close/>
                <a:moveTo>
                  <a:pt x="0" y="0"/>
                </a:moveTo>
                <a:lnTo>
                  <a:pt x="10009632" y="0"/>
                </a:lnTo>
                <a:lnTo>
                  <a:pt x="10009632" y="6858000"/>
                </a:lnTo>
                <a:lnTo>
                  <a:pt x="0" y="6858000"/>
                </a:lnTo>
                <a:lnTo>
                  <a:pt x="0" y="6083809"/>
                </a:lnTo>
                <a:lnTo>
                  <a:pt x="1536192" y="6083809"/>
                </a:lnTo>
                <a:lnTo>
                  <a:pt x="1536192" y="743713"/>
                </a:lnTo>
                <a:lnTo>
                  <a:pt x="0" y="743713"/>
                </a:lnTo>
                <a:lnTo>
                  <a:pt x="0" y="0"/>
                </a:lnTo>
                <a:close/>
              </a:path>
            </a:pathLst>
          </a:custGeom>
          <a:solidFill>
            <a:schemeClr val="bg1">
              <a:lumMod val="95000"/>
            </a:schemeClr>
          </a:solidFill>
          <a:ln>
            <a:noFill/>
          </a:ln>
        </p:spPr>
        <p:style>
          <a:lnRef idx="2">
            <a:schemeClr val="accent4"/>
          </a:lnRef>
          <a:fillRef idx="1">
            <a:schemeClr val="lt1"/>
          </a:fillRef>
          <a:effectRef idx="0">
            <a:schemeClr val="accent4"/>
          </a:effectRef>
          <a:fontRef idx="none"/>
        </p:style>
        <p:txBody>
          <a:bodyPr wrap="square" anchor="ctr">
            <a:noAutofit/>
          </a:bodyPr>
          <a:lstStyle>
            <a:lvl1pPr marL="0" indent="0" algn="ctr">
              <a:buNone/>
              <a:defRPr sz="1800">
                <a:solidFill>
                  <a:schemeClr val="tx1">
                    <a:lumMod val="75000"/>
                    <a:lumOff val="25000"/>
                  </a:schemeClr>
                </a:solidFill>
              </a:defRPr>
            </a:lvl1pPr>
          </a:lstStyle>
          <a:p>
            <a:r>
              <a:rPr lang="en-US"/>
              <a:t>Drag picture to placeholder or click icon to add</a:t>
            </a:r>
          </a:p>
        </p:txBody>
      </p:sp>
      <p:sp>
        <p:nvSpPr>
          <p:cNvPr id="7" name="Rectangle 6"/>
          <p:cNvSpPr/>
          <p:nvPr/>
        </p:nvSpPr>
        <p:spPr>
          <a:xfrm>
            <a:off x="743712" y="743713"/>
            <a:ext cx="2974848" cy="5340096"/>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950976" y="996598"/>
            <a:ext cx="2523744" cy="1686694"/>
          </a:xfrm>
        </p:spPr>
        <p:txBody>
          <a:bodyPr anchor="t">
            <a:noAutofit/>
          </a:bodyPr>
          <a:lstStyle>
            <a:lvl1pPr>
              <a:lnSpc>
                <a:spcPct val="100000"/>
              </a:lnSpc>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950976" y="2925747"/>
            <a:ext cx="2523744" cy="2854325"/>
          </a:xfrm>
        </p:spPr>
        <p:txBody>
          <a:bodyPr>
            <a:noAutofit/>
          </a:bodyPr>
          <a:lstStyle>
            <a:lvl1pPr marL="0" indent="0">
              <a:lnSpc>
                <a:spcPct val="100000"/>
              </a:lnSpc>
              <a:buNone/>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stStyle>
          <a:p>
            <a:pPr lvl="0"/>
            <a:r>
              <a:rPr lang="en-US"/>
              <a:t>Click to edit Master text styles</a:t>
            </a:r>
          </a:p>
        </p:txBody>
      </p:sp>
      <p:sp>
        <p:nvSpPr>
          <p:cNvPr id="3" name="Slide Number Placeholder 2"/>
          <p:cNvSpPr>
            <a:spLocks noGrp="1"/>
          </p:cNvSpPr>
          <p:nvPr>
            <p:ph type="sldNum" sz="quarter" idx="13"/>
          </p:nvPr>
        </p:nvSpPr>
        <p:spPr/>
        <p:txBody>
          <a:bodyPr/>
          <a:lstStyle>
            <a:lvl1pPr>
              <a:defRPr>
                <a:solidFill>
                  <a:schemeClr val="bg1"/>
                </a:solidFill>
              </a:defRPr>
            </a:lvl1pPr>
          </a:lstStyle>
          <a:p>
            <a:fld id="{45AFAF25-1148-2B40-A455-FDDA161F44AC}" type="slidenum">
              <a:rPr lang="en-US" smtClean="0"/>
              <a:pPr/>
              <a:t>‹#›</a:t>
            </a:fld>
            <a:endParaRPr lang="en-US" dirty="0"/>
          </a:p>
        </p:txBody>
      </p:sp>
      <p:sp>
        <p:nvSpPr>
          <p:cNvPr id="10" name="Footer Placeholder 9"/>
          <p:cNvSpPr>
            <a:spLocks noGrp="1"/>
          </p:cNvSpPr>
          <p:nvPr>
            <p:ph type="ftr" sz="quarter" idx="3"/>
          </p:nvPr>
        </p:nvSpPr>
        <p:spPr>
          <a:xfrm>
            <a:off x="188012" y="6610588"/>
            <a:ext cx="8147605" cy="236241"/>
          </a:xfrm>
          <a:prstGeom prst="rect">
            <a:avLst/>
          </a:prstGeom>
        </p:spPr>
        <p:txBody>
          <a:bodyPr/>
          <a:lstStyle>
            <a:lvl1pPr>
              <a:defRPr lang="en-GB" sz="8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2077683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CaseStudy">
    <p:spTree>
      <p:nvGrpSpPr>
        <p:cNvPr id="1" name=""/>
        <p:cNvGrpSpPr/>
        <p:nvPr/>
      </p:nvGrpSpPr>
      <p:grpSpPr>
        <a:xfrm>
          <a:off x="0" y="0"/>
          <a:ext cx="0" cy="0"/>
          <a:chOff x="0" y="0"/>
          <a:chExt cx="0" cy="0"/>
        </a:xfrm>
      </p:grpSpPr>
      <p:sp>
        <p:nvSpPr>
          <p:cNvPr id="8" name="Picture Placeholder 8"/>
          <p:cNvSpPr>
            <a:spLocks noGrp="1"/>
          </p:cNvSpPr>
          <p:nvPr>
            <p:ph type="pic" idx="1"/>
          </p:nvPr>
        </p:nvSpPr>
        <p:spPr>
          <a:xfrm>
            <a:off x="-1" y="0"/>
            <a:ext cx="12192001" cy="6858000"/>
          </a:xfrm>
          <a:custGeom>
            <a:avLst/>
            <a:gdLst>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11540000 w 12192001"/>
              <a:gd name="connsiteY4" fmla="*/ 495659 h 6858000"/>
              <a:gd name="connsiteX5" fmla="*/ 11540020 w 12192001"/>
              <a:gd name="connsiteY5" fmla="*/ 495812 h 6858000"/>
              <a:gd name="connsiteX6" fmla="*/ 11542986 w 12192001"/>
              <a:gd name="connsiteY6" fmla="*/ 496410 h 6858000"/>
              <a:gd name="connsiteX7" fmla="*/ 11547196 w 12192001"/>
              <a:gd name="connsiteY7" fmla="*/ 499870 h 6858000"/>
              <a:gd name="connsiteX8" fmla="*/ 11548775 w 12192001"/>
              <a:gd name="connsiteY8" fmla="*/ 505028 h 6858000"/>
              <a:gd name="connsiteX9" fmla="*/ 11548830 w 12192001"/>
              <a:gd name="connsiteY9" fmla="*/ 505028 h 6858000"/>
              <a:gd name="connsiteX10" fmla="*/ 11548830 w 12192001"/>
              <a:gd name="connsiteY10" fmla="*/ 505208 h 6858000"/>
              <a:gd name="connsiteX11" fmla="*/ 11548830 w 12192001"/>
              <a:gd name="connsiteY11" fmla="*/ 523368 h 6858000"/>
              <a:gd name="connsiteX12" fmla="*/ 11549207 w 12192001"/>
              <a:gd name="connsiteY12" fmla="*/ 523390 h 6858000"/>
              <a:gd name="connsiteX13" fmla="*/ 11549207 w 12192001"/>
              <a:gd name="connsiteY13" fmla="*/ 566955 h 6858000"/>
              <a:gd name="connsiteX14" fmla="*/ 11570906 w 12192001"/>
              <a:gd name="connsiteY14" fmla="*/ 565393 h 6858000"/>
              <a:gd name="connsiteX15" fmla="*/ 11643040 w 12192001"/>
              <a:gd name="connsiteY15" fmla="*/ 564224 h 6858000"/>
              <a:gd name="connsiteX16" fmla="*/ 11676470 w 12192001"/>
              <a:gd name="connsiteY16" fmla="*/ 565030 h 6858000"/>
              <a:gd name="connsiteX17" fmla="*/ 11699534 w 12192001"/>
              <a:gd name="connsiteY17" fmla="*/ 566137 h 6858000"/>
              <a:gd name="connsiteX18" fmla="*/ 11699534 w 12192001"/>
              <a:gd name="connsiteY18" fmla="*/ 523390 h 6858000"/>
              <a:gd name="connsiteX19" fmla="*/ 11699910 w 12192001"/>
              <a:gd name="connsiteY19" fmla="*/ 523368 h 6858000"/>
              <a:gd name="connsiteX20" fmla="*/ 11699910 w 12192001"/>
              <a:gd name="connsiteY20" fmla="*/ 505208 h 6858000"/>
              <a:gd name="connsiteX21" fmla="*/ 11699910 w 12192001"/>
              <a:gd name="connsiteY21" fmla="*/ 505028 h 6858000"/>
              <a:gd name="connsiteX22" fmla="*/ 11699966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23368 h 6858000"/>
              <a:gd name="connsiteX21" fmla="*/ 11699910 w 12192001"/>
              <a:gd name="connsiteY21" fmla="*/ 505208 h 6858000"/>
              <a:gd name="connsiteX22" fmla="*/ 11699910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540000 w 12192001"/>
              <a:gd name="connsiteY56" fmla="*/ 495659 h 6858000"/>
              <a:gd name="connsiteX57" fmla="*/ 11624371 w 12192001"/>
              <a:gd name="connsiteY57" fmla="*/ 349989 h 6858000"/>
              <a:gd name="connsiteX58" fmla="*/ 11412281 w 12192001"/>
              <a:gd name="connsiteY58" fmla="*/ 571943 h 6858000"/>
              <a:gd name="connsiteX59" fmla="*/ 11624371 w 12192001"/>
              <a:gd name="connsiteY59" fmla="*/ 793897 h 6858000"/>
              <a:gd name="connsiteX60" fmla="*/ 11836460 w 12192001"/>
              <a:gd name="connsiteY60" fmla="*/ 571943 h 6858000"/>
              <a:gd name="connsiteX61" fmla="*/ 11624371 w 12192001"/>
              <a:gd name="connsiteY61" fmla="*/ 349989 h 6858000"/>
              <a:gd name="connsiteX62" fmla="*/ 0 w 12192001"/>
              <a:gd name="connsiteY62" fmla="*/ 0 h 6858000"/>
              <a:gd name="connsiteX63" fmla="*/ 12192001 w 12192001"/>
              <a:gd name="connsiteY63" fmla="*/ 0 h 6858000"/>
              <a:gd name="connsiteX64" fmla="*/ 12192001 w 12192001"/>
              <a:gd name="connsiteY64" fmla="*/ 6858000 h 6858000"/>
              <a:gd name="connsiteX65" fmla="*/ 0 w 12192001"/>
              <a:gd name="connsiteY65" fmla="*/ 6858000 h 6858000"/>
              <a:gd name="connsiteX66" fmla="*/ 0 w 12192001"/>
              <a:gd name="connsiteY6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05208 h 6858000"/>
              <a:gd name="connsiteX21" fmla="*/ 11699910 w 12192001"/>
              <a:gd name="connsiteY21" fmla="*/ 505028 h 6858000"/>
              <a:gd name="connsiteX22" fmla="*/ 11701545 w 12192001"/>
              <a:gd name="connsiteY22" fmla="*/ 499870 h 6858000"/>
              <a:gd name="connsiteX23" fmla="*/ 11705754 w 12192001"/>
              <a:gd name="connsiteY23" fmla="*/ 496410 h 6858000"/>
              <a:gd name="connsiteX24" fmla="*/ 11708721 w 12192001"/>
              <a:gd name="connsiteY24" fmla="*/ 495812 h 6858000"/>
              <a:gd name="connsiteX25" fmla="*/ 11708741 w 12192001"/>
              <a:gd name="connsiteY25" fmla="*/ 495659 h 6858000"/>
              <a:gd name="connsiteX26" fmla="*/ 11709413 w 12192001"/>
              <a:gd name="connsiteY26" fmla="*/ 495673 h 6858000"/>
              <a:gd name="connsiteX27" fmla="*/ 11709479 w 12192001"/>
              <a:gd name="connsiteY27" fmla="*/ 495660 h 6858000"/>
              <a:gd name="connsiteX28" fmla="*/ 11709559 w 12192001"/>
              <a:gd name="connsiteY28" fmla="*/ 495676 h 6858000"/>
              <a:gd name="connsiteX29" fmla="*/ 11720050 w 12192001"/>
              <a:gd name="connsiteY29" fmla="*/ 495886 h 6858000"/>
              <a:gd name="connsiteX30" fmla="*/ 11747391 w 12192001"/>
              <a:gd name="connsiteY30" fmla="*/ 498442 h 6858000"/>
              <a:gd name="connsiteX31" fmla="*/ 11747367 w 12192001"/>
              <a:gd name="connsiteY31" fmla="*/ 498774 h 6858000"/>
              <a:gd name="connsiteX32" fmla="*/ 11754798 w 12192001"/>
              <a:gd name="connsiteY32" fmla="*/ 500271 h 6858000"/>
              <a:gd name="connsiteX33" fmla="*/ 11769044 w 12192001"/>
              <a:gd name="connsiteY33" fmla="*/ 521721 h 6858000"/>
              <a:gd name="connsiteX34" fmla="*/ 11768384 w 12192001"/>
              <a:gd name="connsiteY34" fmla="*/ 524982 h 6858000"/>
              <a:gd name="connsiteX35" fmla="*/ 11767096 w 12192001"/>
              <a:gd name="connsiteY35" fmla="*/ 594002 h 6858000"/>
              <a:gd name="connsiteX36" fmla="*/ 11767372 w 12192001"/>
              <a:gd name="connsiteY36" fmla="*/ 595358 h 6858000"/>
              <a:gd name="connsiteX37" fmla="*/ 11767372 w 12192001"/>
              <a:gd name="connsiteY37" fmla="*/ 597171 h 6858000"/>
              <a:gd name="connsiteX38" fmla="*/ 11767372 w 12192001"/>
              <a:gd name="connsiteY38" fmla="*/ 611858 h 6858000"/>
              <a:gd name="connsiteX39" fmla="*/ 11767372 w 12192001"/>
              <a:gd name="connsiteY39" fmla="*/ 615325 h 6858000"/>
              <a:gd name="connsiteX40" fmla="*/ 11743950 w 12192001"/>
              <a:gd name="connsiteY40" fmla="*/ 639812 h 6858000"/>
              <a:gd name="connsiteX41" fmla="*/ 11507578 w 12192001"/>
              <a:gd name="connsiteY41" fmla="*/ 641481 h 6858000"/>
              <a:gd name="connsiteX42" fmla="*/ 11481927 w 12192001"/>
              <a:gd name="connsiteY42" fmla="*/ 615325 h 6858000"/>
              <a:gd name="connsiteX43" fmla="*/ 11481927 w 12192001"/>
              <a:gd name="connsiteY43" fmla="*/ 611858 h 6858000"/>
              <a:gd name="connsiteX44" fmla="*/ 11481927 w 12192001"/>
              <a:gd name="connsiteY44" fmla="*/ 609076 h 6858000"/>
              <a:gd name="connsiteX45" fmla="*/ 11481926 w 12192001"/>
              <a:gd name="connsiteY45" fmla="*/ 609076 h 6858000"/>
              <a:gd name="connsiteX46" fmla="*/ 11480356 w 12192001"/>
              <a:gd name="connsiteY46" fmla="*/ 524982 h 6858000"/>
              <a:gd name="connsiteX47" fmla="*/ 11479696 w 12192001"/>
              <a:gd name="connsiteY47" fmla="*/ 521721 h 6858000"/>
              <a:gd name="connsiteX48" fmla="*/ 11493943 w 12192001"/>
              <a:gd name="connsiteY48" fmla="*/ 500271 h 6858000"/>
              <a:gd name="connsiteX49" fmla="*/ 11501374 w 12192001"/>
              <a:gd name="connsiteY49" fmla="*/ 498774 h 6858000"/>
              <a:gd name="connsiteX50" fmla="*/ 11501350 w 12192001"/>
              <a:gd name="connsiteY50" fmla="*/ 498442 h 6858000"/>
              <a:gd name="connsiteX51" fmla="*/ 11528691 w 12192001"/>
              <a:gd name="connsiteY51" fmla="*/ 495886 h 6858000"/>
              <a:gd name="connsiteX52" fmla="*/ 11539182 w 12192001"/>
              <a:gd name="connsiteY52" fmla="*/ 495676 h 6858000"/>
              <a:gd name="connsiteX53" fmla="*/ 11539262 w 12192001"/>
              <a:gd name="connsiteY53" fmla="*/ 495660 h 6858000"/>
              <a:gd name="connsiteX54" fmla="*/ 11539328 w 12192001"/>
              <a:gd name="connsiteY54" fmla="*/ 495673 h 6858000"/>
              <a:gd name="connsiteX55" fmla="*/ 11540000 w 12192001"/>
              <a:gd name="connsiteY55" fmla="*/ 495659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65" fmla="*/ 0 w 12192001"/>
              <a:gd name="connsiteY6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8384 w 12192001"/>
              <a:gd name="connsiteY33" fmla="*/ 524982 h 6858000"/>
              <a:gd name="connsiteX34" fmla="*/ 11767096 w 12192001"/>
              <a:gd name="connsiteY34" fmla="*/ 594002 h 6858000"/>
              <a:gd name="connsiteX35" fmla="*/ 11767372 w 12192001"/>
              <a:gd name="connsiteY35" fmla="*/ 595358 h 6858000"/>
              <a:gd name="connsiteX36" fmla="*/ 11767372 w 12192001"/>
              <a:gd name="connsiteY36" fmla="*/ 597171 h 6858000"/>
              <a:gd name="connsiteX37" fmla="*/ 11767372 w 12192001"/>
              <a:gd name="connsiteY37" fmla="*/ 611858 h 6858000"/>
              <a:gd name="connsiteX38" fmla="*/ 11767372 w 12192001"/>
              <a:gd name="connsiteY38" fmla="*/ 615325 h 6858000"/>
              <a:gd name="connsiteX39" fmla="*/ 11743950 w 12192001"/>
              <a:gd name="connsiteY39" fmla="*/ 639812 h 6858000"/>
              <a:gd name="connsiteX40" fmla="*/ 11507578 w 12192001"/>
              <a:gd name="connsiteY40" fmla="*/ 641481 h 6858000"/>
              <a:gd name="connsiteX41" fmla="*/ 11481927 w 12192001"/>
              <a:gd name="connsiteY41" fmla="*/ 615325 h 6858000"/>
              <a:gd name="connsiteX42" fmla="*/ 11481927 w 12192001"/>
              <a:gd name="connsiteY42" fmla="*/ 611858 h 6858000"/>
              <a:gd name="connsiteX43" fmla="*/ 11481927 w 12192001"/>
              <a:gd name="connsiteY43" fmla="*/ 609076 h 6858000"/>
              <a:gd name="connsiteX44" fmla="*/ 11481926 w 12192001"/>
              <a:gd name="connsiteY44" fmla="*/ 609076 h 6858000"/>
              <a:gd name="connsiteX45" fmla="*/ 11480356 w 12192001"/>
              <a:gd name="connsiteY45" fmla="*/ 524982 h 6858000"/>
              <a:gd name="connsiteX46" fmla="*/ 11479696 w 12192001"/>
              <a:gd name="connsiteY46" fmla="*/ 521721 h 6858000"/>
              <a:gd name="connsiteX47" fmla="*/ 11493943 w 12192001"/>
              <a:gd name="connsiteY47" fmla="*/ 500271 h 6858000"/>
              <a:gd name="connsiteX48" fmla="*/ 11501374 w 12192001"/>
              <a:gd name="connsiteY48" fmla="*/ 498774 h 6858000"/>
              <a:gd name="connsiteX49" fmla="*/ 11501350 w 12192001"/>
              <a:gd name="connsiteY49" fmla="*/ 498442 h 6858000"/>
              <a:gd name="connsiteX50" fmla="*/ 11528691 w 12192001"/>
              <a:gd name="connsiteY50" fmla="*/ 495886 h 6858000"/>
              <a:gd name="connsiteX51" fmla="*/ 11539182 w 12192001"/>
              <a:gd name="connsiteY51" fmla="*/ 495676 h 6858000"/>
              <a:gd name="connsiteX52" fmla="*/ 11539262 w 12192001"/>
              <a:gd name="connsiteY52" fmla="*/ 495660 h 6858000"/>
              <a:gd name="connsiteX53" fmla="*/ 11539328 w 12192001"/>
              <a:gd name="connsiteY53" fmla="*/ 495673 h 6858000"/>
              <a:gd name="connsiteX54" fmla="*/ 11540000 w 12192001"/>
              <a:gd name="connsiteY54" fmla="*/ 495659 h 6858000"/>
              <a:gd name="connsiteX55" fmla="*/ 11624371 w 12192001"/>
              <a:gd name="connsiteY55" fmla="*/ 349989 h 6858000"/>
              <a:gd name="connsiteX56" fmla="*/ 11412281 w 12192001"/>
              <a:gd name="connsiteY56" fmla="*/ 571943 h 6858000"/>
              <a:gd name="connsiteX57" fmla="*/ 11624371 w 12192001"/>
              <a:gd name="connsiteY57" fmla="*/ 793897 h 6858000"/>
              <a:gd name="connsiteX58" fmla="*/ 11836460 w 12192001"/>
              <a:gd name="connsiteY58" fmla="*/ 571943 h 6858000"/>
              <a:gd name="connsiteX59" fmla="*/ 11624371 w 12192001"/>
              <a:gd name="connsiteY59" fmla="*/ 349989 h 6858000"/>
              <a:gd name="connsiteX60" fmla="*/ 0 w 12192001"/>
              <a:gd name="connsiteY60" fmla="*/ 0 h 6858000"/>
              <a:gd name="connsiteX61" fmla="*/ 12192001 w 12192001"/>
              <a:gd name="connsiteY61" fmla="*/ 0 h 6858000"/>
              <a:gd name="connsiteX62" fmla="*/ 12192001 w 12192001"/>
              <a:gd name="connsiteY62" fmla="*/ 6858000 h 6858000"/>
              <a:gd name="connsiteX63" fmla="*/ 0 w 12192001"/>
              <a:gd name="connsiteY63" fmla="*/ 6858000 h 6858000"/>
              <a:gd name="connsiteX64" fmla="*/ 0 w 12192001"/>
              <a:gd name="connsiteY6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7096 w 12192001"/>
              <a:gd name="connsiteY33" fmla="*/ 594002 h 6858000"/>
              <a:gd name="connsiteX34" fmla="*/ 11767372 w 12192001"/>
              <a:gd name="connsiteY34" fmla="*/ 595358 h 6858000"/>
              <a:gd name="connsiteX35" fmla="*/ 11767372 w 12192001"/>
              <a:gd name="connsiteY35" fmla="*/ 597171 h 6858000"/>
              <a:gd name="connsiteX36" fmla="*/ 11767372 w 12192001"/>
              <a:gd name="connsiteY36" fmla="*/ 611858 h 6858000"/>
              <a:gd name="connsiteX37" fmla="*/ 11767372 w 12192001"/>
              <a:gd name="connsiteY37" fmla="*/ 615325 h 6858000"/>
              <a:gd name="connsiteX38" fmla="*/ 11743950 w 12192001"/>
              <a:gd name="connsiteY38" fmla="*/ 639812 h 6858000"/>
              <a:gd name="connsiteX39" fmla="*/ 11507578 w 12192001"/>
              <a:gd name="connsiteY39" fmla="*/ 641481 h 6858000"/>
              <a:gd name="connsiteX40" fmla="*/ 11481927 w 12192001"/>
              <a:gd name="connsiteY40" fmla="*/ 615325 h 6858000"/>
              <a:gd name="connsiteX41" fmla="*/ 11481927 w 12192001"/>
              <a:gd name="connsiteY41" fmla="*/ 611858 h 6858000"/>
              <a:gd name="connsiteX42" fmla="*/ 11481927 w 12192001"/>
              <a:gd name="connsiteY42" fmla="*/ 609076 h 6858000"/>
              <a:gd name="connsiteX43" fmla="*/ 11481926 w 12192001"/>
              <a:gd name="connsiteY43" fmla="*/ 609076 h 6858000"/>
              <a:gd name="connsiteX44" fmla="*/ 11480356 w 12192001"/>
              <a:gd name="connsiteY44" fmla="*/ 524982 h 6858000"/>
              <a:gd name="connsiteX45" fmla="*/ 11479696 w 12192001"/>
              <a:gd name="connsiteY45" fmla="*/ 521721 h 6858000"/>
              <a:gd name="connsiteX46" fmla="*/ 11493943 w 12192001"/>
              <a:gd name="connsiteY46" fmla="*/ 500271 h 6858000"/>
              <a:gd name="connsiteX47" fmla="*/ 11501374 w 12192001"/>
              <a:gd name="connsiteY47" fmla="*/ 498774 h 6858000"/>
              <a:gd name="connsiteX48" fmla="*/ 11501350 w 12192001"/>
              <a:gd name="connsiteY48" fmla="*/ 498442 h 6858000"/>
              <a:gd name="connsiteX49" fmla="*/ 11528691 w 12192001"/>
              <a:gd name="connsiteY49" fmla="*/ 495886 h 6858000"/>
              <a:gd name="connsiteX50" fmla="*/ 11539182 w 12192001"/>
              <a:gd name="connsiteY50" fmla="*/ 495676 h 6858000"/>
              <a:gd name="connsiteX51" fmla="*/ 11539262 w 12192001"/>
              <a:gd name="connsiteY51" fmla="*/ 495660 h 6858000"/>
              <a:gd name="connsiteX52" fmla="*/ 11539328 w 12192001"/>
              <a:gd name="connsiteY52" fmla="*/ 495673 h 6858000"/>
              <a:gd name="connsiteX53" fmla="*/ 11540000 w 12192001"/>
              <a:gd name="connsiteY53" fmla="*/ 495659 h 6858000"/>
              <a:gd name="connsiteX54" fmla="*/ 11624371 w 12192001"/>
              <a:gd name="connsiteY54" fmla="*/ 349989 h 6858000"/>
              <a:gd name="connsiteX55" fmla="*/ 11412281 w 12192001"/>
              <a:gd name="connsiteY55" fmla="*/ 571943 h 6858000"/>
              <a:gd name="connsiteX56" fmla="*/ 11624371 w 12192001"/>
              <a:gd name="connsiteY56" fmla="*/ 793897 h 6858000"/>
              <a:gd name="connsiteX57" fmla="*/ 11836460 w 12192001"/>
              <a:gd name="connsiteY57" fmla="*/ 571943 h 6858000"/>
              <a:gd name="connsiteX58" fmla="*/ 11624371 w 12192001"/>
              <a:gd name="connsiteY58" fmla="*/ 349989 h 6858000"/>
              <a:gd name="connsiteX59" fmla="*/ 0 w 12192001"/>
              <a:gd name="connsiteY59" fmla="*/ 0 h 6858000"/>
              <a:gd name="connsiteX60" fmla="*/ 12192001 w 12192001"/>
              <a:gd name="connsiteY60" fmla="*/ 0 h 6858000"/>
              <a:gd name="connsiteX61" fmla="*/ 12192001 w 12192001"/>
              <a:gd name="connsiteY61" fmla="*/ 6858000 h 6858000"/>
              <a:gd name="connsiteX62" fmla="*/ 0 w 12192001"/>
              <a:gd name="connsiteY62" fmla="*/ 6858000 h 6858000"/>
              <a:gd name="connsiteX63" fmla="*/ 0 w 12192001"/>
              <a:gd name="connsiteY6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7096 w 12192001"/>
              <a:gd name="connsiteY32" fmla="*/ 594002 h 6858000"/>
              <a:gd name="connsiteX33" fmla="*/ 11767372 w 12192001"/>
              <a:gd name="connsiteY33" fmla="*/ 595358 h 6858000"/>
              <a:gd name="connsiteX34" fmla="*/ 11767372 w 12192001"/>
              <a:gd name="connsiteY34" fmla="*/ 597171 h 6858000"/>
              <a:gd name="connsiteX35" fmla="*/ 11767372 w 12192001"/>
              <a:gd name="connsiteY35" fmla="*/ 611858 h 6858000"/>
              <a:gd name="connsiteX36" fmla="*/ 11767372 w 12192001"/>
              <a:gd name="connsiteY36" fmla="*/ 615325 h 6858000"/>
              <a:gd name="connsiteX37" fmla="*/ 11743950 w 12192001"/>
              <a:gd name="connsiteY37" fmla="*/ 639812 h 6858000"/>
              <a:gd name="connsiteX38" fmla="*/ 11507578 w 12192001"/>
              <a:gd name="connsiteY38" fmla="*/ 641481 h 6858000"/>
              <a:gd name="connsiteX39" fmla="*/ 11481927 w 12192001"/>
              <a:gd name="connsiteY39" fmla="*/ 615325 h 6858000"/>
              <a:gd name="connsiteX40" fmla="*/ 11481927 w 12192001"/>
              <a:gd name="connsiteY40" fmla="*/ 611858 h 6858000"/>
              <a:gd name="connsiteX41" fmla="*/ 11481927 w 12192001"/>
              <a:gd name="connsiteY41" fmla="*/ 609076 h 6858000"/>
              <a:gd name="connsiteX42" fmla="*/ 11481926 w 12192001"/>
              <a:gd name="connsiteY42" fmla="*/ 609076 h 6858000"/>
              <a:gd name="connsiteX43" fmla="*/ 11480356 w 12192001"/>
              <a:gd name="connsiteY43" fmla="*/ 524982 h 6858000"/>
              <a:gd name="connsiteX44" fmla="*/ 11479696 w 12192001"/>
              <a:gd name="connsiteY44" fmla="*/ 521721 h 6858000"/>
              <a:gd name="connsiteX45" fmla="*/ 11493943 w 12192001"/>
              <a:gd name="connsiteY45" fmla="*/ 500271 h 6858000"/>
              <a:gd name="connsiteX46" fmla="*/ 11501374 w 12192001"/>
              <a:gd name="connsiteY46" fmla="*/ 498774 h 6858000"/>
              <a:gd name="connsiteX47" fmla="*/ 11501350 w 12192001"/>
              <a:gd name="connsiteY47" fmla="*/ 498442 h 6858000"/>
              <a:gd name="connsiteX48" fmla="*/ 11528691 w 12192001"/>
              <a:gd name="connsiteY48" fmla="*/ 495886 h 6858000"/>
              <a:gd name="connsiteX49" fmla="*/ 11539182 w 12192001"/>
              <a:gd name="connsiteY49" fmla="*/ 495676 h 6858000"/>
              <a:gd name="connsiteX50" fmla="*/ 11539262 w 12192001"/>
              <a:gd name="connsiteY50" fmla="*/ 495660 h 6858000"/>
              <a:gd name="connsiteX51" fmla="*/ 11539328 w 12192001"/>
              <a:gd name="connsiteY51" fmla="*/ 495673 h 6858000"/>
              <a:gd name="connsiteX52" fmla="*/ 11540000 w 12192001"/>
              <a:gd name="connsiteY52" fmla="*/ 495659 h 6858000"/>
              <a:gd name="connsiteX53" fmla="*/ 11624371 w 12192001"/>
              <a:gd name="connsiteY53" fmla="*/ 349989 h 6858000"/>
              <a:gd name="connsiteX54" fmla="*/ 11412281 w 12192001"/>
              <a:gd name="connsiteY54" fmla="*/ 571943 h 6858000"/>
              <a:gd name="connsiteX55" fmla="*/ 11624371 w 12192001"/>
              <a:gd name="connsiteY55" fmla="*/ 793897 h 6858000"/>
              <a:gd name="connsiteX56" fmla="*/ 11836460 w 12192001"/>
              <a:gd name="connsiteY56" fmla="*/ 571943 h 6858000"/>
              <a:gd name="connsiteX57" fmla="*/ 11624371 w 12192001"/>
              <a:gd name="connsiteY57" fmla="*/ 349989 h 6858000"/>
              <a:gd name="connsiteX58" fmla="*/ 0 w 12192001"/>
              <a:gd name="connsiteY58" fmla="*/ 0 h 6858000"/>
              <a:gd name="connsiteX59" fmla="*/ 12192001 w 12192001"/>
              <a:gd name="connsiteY59" fmla="*/ 0 h 6858000"/>
              <a:gd name="connsiteX60" fmla="*/ 12192001 w 12192001"/>
              <a:gd name="connsiteY60" fmla="*/ 6858000 h 6858000"/>
              <a:gd name="connsiteX61" fmla="*/ 0 w 12192001"/>
              <a:gd name="connsiteY61" fmla="*/ 6858000 h 6858000"/>
              <a:gd name="connsiteX62" fmla="*/ 0 w 12192001"/>
              <a:gd name="connsiteY6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47367 w 12192001"/>
              <a:gd name="connsiteY29" fmla="*/ 498774 h 6858000"/>
              <a:gd name="connsiteX30" fmla="*/ 11754798 w 12192001"/>
              <a:gd name="connsiteY30" fmla="*/ 500271 h 6858000"/>
              <a:gd name="connsiteX31" fmla="*/ 11767096 w 12192001"/>
              <a:gd name="connsiteY31" fmla="*/ 594002 h 6858000"/>
              <a:gd name="connsiteX32" fmla="*/ 11767372 w 12192001"/>
              <a:gd name="connsiteY32" fmla="*/ 595358 h 6858000"/>
              <a:gd name="connsiteX33" fmla="*/ 11767372 w 12192001"/>
              <a:gd name="connsiteY33" fmla="*/ 597171 h 6858000"/>
              <a:gd name="connsiteX34" fmla="*/ 11767372 w 12192001"/>
              <a:gd name="connsiteY34" fmla="*/ 611858 h 6858000"/>
              <a:gd name="connsiteX35" fmla="*/ 11767372 w 12192001"/>
              <a:gd name="connsiteY35" fmla="*/ 615325 h 6858000"/>
              <a:gd name="connsiteX36" fmla="*/ 11743950 w 12192001"/>
              <a:gd name="connsiteY36" fmla="*/ 639812 h 6858000"/>
              <a:gd name="connsiteX37" fmla="*/ 11507578 w 12192001"/>
              <a:gd name="connsiteY37" fmla="*/ 641481 h 6858000"/>
              <a:gd name="connsiteX38" fmla="*/ 11481927 w 12192001"/>
              <a:gd name="connsiteY38" fmla="*/ 615325 h 6858000"/>
              <a:gd name="connsiteX39" fmla="*/ 11481927 w 12192001"/>
              <a:gd name="connsiteY39" fmla="*/ 611858 h 6858000"/>
              <a:gd name="connsiteX40" fmla="*/ 11481927 w 12192001"/>
              <a:gd name="connsiteY40" fmla="*/ 609076 h 6858000"/>
              <a:gd name="connsiteX41" fmla="*/ 11481926 w 12192001"/>
              <a:gd name="connsiteY41" fmla="*/ 609076 h 6858000"/>
              <a:gd name="connsiteX42" fmla="*/ 11480356 w 12192001"/>
              <a:gd name="connsiteY42" fmla="*/ 524982 h 6858000"/>
              <a:gd name="connsiteX43" fmla="*/ 11479696 w 12192001"/>
              <a:gd name="connsiteY43" fmla="*/ 521721 h 6858000"/>
              <a:gd name="connsiteX44" fmla="*/ 11493943 w 12192001"/>
              <a:gd name="connsiteY44" fmla="*/ 500271 h 6858000"/>
              <a:gd name="connsiteX45" fmla="*/ 11501374 w 12192001"/>
              <a:gd name="connsiteY45" fmla="*/ 498774 h 6858000"/>
              <a:gd name="connsiteX46" fmla="*/ 11501350 w 12192001"/>
              <a:gd name="connsiteY46" fmla="*/ 498442 h 6858000"/>
              <a:gd name="connsiteX47" fmla="*/ 11528691 w 12192001"/>
              <a:gd name="connsiteY47" fmla="*/ 495886 h 6858000"/>
              <a:gd name="connsiteX48" fmla="*/ 11539182 w 12192001"/>
              <a:gd name="connsiteY48" fmla="*/ 495676 h 6858000"/>
              <a:gd name="connsiteX49" fmla="*/ 11539262 w 12192001"/>
              <a:gd name="connsiteY49" fmla="*/ 495660 h 6858000"/>
              <a:gd name="connsiteX50" fmla="*/ 11539328 w 12192001"/>
              <a:gd name="connsiteY50" fmla="*/ 495673 h 6858000"/>
              <a:gd name="connsiteX51" fmla="*/ 11540000 w 12192001"/>
              <a:gd name="connsiteY51" fmla="*/ 495659 h 6858000"/>
              <a:gd name="connsiteX52" fmla="*/ 11624371 w 12192001"/>
              <a:gd name="connsiteY52" fmla="*/ 349989 h 6858000"/>
              <a:gd name="connsiteX53" fmla="*/ 11412281 w 12192001"/>
              <a:gd name="connsiteY53" fmla="*/ 571943 h 6858000"/>
              <a:gd name="connsiteX54" fmla="*/ 11624371 w 12192001"/>
              <a:gd name="connsiteY54" fmla="*/ 793897 h 6858000"/>
              <a:gd name="connsiteX55" fmla="*/ 11836460 w 12192001"/>
              <a:gd name="connsiteY55" fmla="*/ 571943 h 6858000"/>
              <a:gd name="connsiteX56" fmla="*/ 11624371 w 12192001"/>
              <a:gd name="connsiteY56" fmla="*/ 349989 h 6858000"/>
              <a:gd name="connsiteX57" fmla="*/ 0 w 12192001"/>
              <a:gd name="connsiteY57" fmla="*/ 0 h 6858000"/>
              <a:gd name="connsiteX58" fmla="*/ 12192001 w 12192001"/>
              <a:gd name="connsiteY58" fmla="*/ 0 h 6858000"/>
              <a:gd name="connsiteX59" fmla="*/ 12192001 w 12192001"/>
              <a:gd name="connsiteY59" fmla="*/ 6858000 h 6858000"/>
              <a:gd name="connsiteX60" fmla="*/ 0 w 12192001"/>
              <a:gd name="connsiteY60" fmla="*/ 6858000 h 6858000"/>
              <a:gd name="connsiteX61" fmla="*/ 0 w 12192001"/>
              <a:gd name="connsiteY6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54798 w 12192001"/>
              <a:gd name="connsiteY29" fmla="*/ 500271 h 6858000"/>
              <a:gd name="connsiteX30" fmla="*/ 11767096 w 12192001"/>
              <a:gd name="connsiteY30" fmla="*/ 594002 h 6858000"/>
              <a:gd name="connsiteX31" fmla="*/ 11767372 w 12192001"/>
              <a:gd name="connsiteY31" fmla="*/ 595358 h 6858000"/>
              <a:gd name="connsiteX32" fmla="*/ 11767372 w 12192001"/>
              <a:gd name="connsiteY32" fmla="*/ 597171 h 6858000"/>
              <a:gd name="connsiteX33" fmla="*/ 11767372 w 12192001"/>
              <a:gd name="connsiteY33" fmla="*/ 611858 h 6858000"/>
              <a:gd name="connsiteX34" fmla="*/ 11767372 w 12192001"/>
              <a:gd name="connsiteY34" fmla="*/ 615325 h 6858000"/>
              <a:gd name="connsiteX35" fmla="*/ 11743950 w 12192001"/>
              <a:gd name="connsiteY35" fmla="*/ 639812 h 6858000"/>
              <a:gd name="connsiteX36" fmla="*/ 11507578 w 12192001"/>
              <a:gd name="connsiteY36" fmla="*/ 641481 h 6858000"/>
              <a:gd name="connsiteX37" fmla="*/ 11481927 w 12192001"/>
              <a:gd name="connsiteY37" fmla="*/ 615325 h 6858000"/>
              <a:gd name="connsiteX38" fmla="*/ 11481927 w 12192001"/>
              <a:gd name="connsiteY38" fmla="*/ 611858 h 6858000"/>
              <a:gd name="connsiteX39" fmla="*/ 11481927 w 12192001"/>
              <a:gd name="connsiteY39" fmla="*/ 609076 h 6858000"/>
              <a:gd name="connsiteX40" fmla="*/ 11481926 w 12192001"/>
              <a:gd name="connsiteY40" fmla="*/ 609076 h 6858000"/>
              <a:gd name="connsiteX41" fmla="*/ 11480356 w 12192001"/>
              <a:gd name="connsiteY41" fmla="*/ 524982 h 6858000"/>
              <a:gd name="connsiteX42" fmla="*/ 11479696 w 12192001"/>
              <a:gd name="connsiteY42" fmla="*/ 521721 h 6858000"/>
              <a:gd name="connsiteX43" fmla="*/ 11493943 w 12192001"/>
              <a:gd name="connsiteY43" fmla="*/ 500271 h 6858000"/>
              <a:gd name="connsiteX44" fmla="*/ 11501374 w 12192001"/>
              <a:gd name="connsiteY44" fmla="*/ 498774 h 6858000"/>
              <a:gd name="connsiteX45" fmla="*/ 11501350 w 12192001"/>
              <a:gd name="connsiteY45" fmla="*/ 498442 h 6858000"/>
              <a:gd name="connsiteX46" fmla="*/ 11528691 w 12192001"/>
              <a:gd name="connsiteY46" fmla="*/ 495886 h 6858000"/>
              <a:gd name="connsiteX47" fmla="*/ 11539182 w 12192001"/>
              <a:gd name="connsiteY47" fmla="*/ 495676 h 6858000"/>
              <a:gd name="connsiteX48" fmla="*/ 11539262 w 12192001"/>
              <a:gd name="connsiteY48" fmla="*/ 495660 h 6858000"/>
              <a:gd name="connsiteX49" fmla="*/ 11539328 w 12192001"/>
              <a:gd name="connsiteY49" fmla="*/ 495673 h 6858000"/>
              <a:gd name="connsiteX50" fmla="*/ 11540000 w 12192001"/>
              <a:gd name="connsiteY50" fmla="*/ 495659 h 6858000"/>
              <a:gd name="connsiteX51" fmla="*/ 11624371 w 12192001"/>
              <a:gd name="connsiteY51" fmla="*/ 349989 h 6858000"/>
              <a:gd name="connsiteX52" fmla="*/ 11412281 w 12192001"/>
              <a:gd name="connsiteY52" fmla="*/ 571943 h 6858000"/>
              <a:gd name="connsiteX53" fmla="*/ 11624371 w 12192001"/>
              <a:gd name="connsiteY53" fmla="*/ 793897 h 6858000"/>
              <a:gd name="connsiteX54" fmla="*/ 11836460 w 12192001"/>
              <a:gd name="connsiteY54" fmla="*/ 571943 h 6858000"/>
              <a:gd name="connsiteX55" fmla="*/ 11624371 w 12192001"/>
              <a:gd name="connsiteY55" fmla="*/ 349989 h 6858000"/>
              <a:gd name="connsiteX56" fmla="*/ 0 w 12192001"/>
              <a:gd name="connsiteY56" fmla="*/ 0 h 6858000"/>
              <a:gd name="connsiteX57" fmla="*/ 12192001 w 12192001"/>
              <a:gd name="connsiteY57" fmla="*/ 0 h 6858000"/>
              <a:gd name="connsiteX58" fmla="*/ 12192001 w 12192001"/>
              <a:gd name="connsiteY58" fmla="*/ 6858000 h 6858000"/>
              <a:gd name="connsiteX59" fmla="*/ 0 w 12192001"/>
              <a:gd name="connsiteY59" fmla="*/ 6858000 h 6858000"/>
              <a:gd name="connsiteX60" fmla="*/ 0 w 12192001"/>
              <a:gd name="connsiteY6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67096 w 12192001"/>
              <a:gd name="connsiteY29" fmla="*/ 594002 h 6858000"/>
              <a:gd name="connsiteX30" fmla="*/ 11767372 w 12192001"/>
              <a:gd name="connsiteY30" fmla="*/ 595358 h 6858000"/>
              <a:gd name="connsiteX31" fmla="*/ 11767372 w 12192001"/>
              <a:gd name="connsiteY31" fmla="*/ 597171 h 6858000"/>
              <a:gd name="connsiteX32" fmla="*/ 11767372 w 12192001"/>
              <a:gd name="connsiteY32" fmla="*/ 611858 h 6858000"/>
              <a:gd name="connsiteX33" fmla="*/ 11767372 w 12192001"/>
              <a:gd name="connsiteY33" fmla="*/ 615325 h 6858000"/>
              <a:gd name="connsiteX34" fmla="*/ 11743950 w 12192001"/>
              <a:gd name="connsiteY34" fmla="*/ 639812 h 6858000"/>
              <a:gd name="connsiteX35" fmla="*/ 11507578 w 12192001"/>
              <a:gd name="connsiteY35" fmla="*/ 641481 h 6858000"/>
              <a:gd name="connsiteX36" fmla="*/ 11481927 w 12192001"/>
              <a:gd name="connsiteY36" fmla="*/ 615325 h 6858000"/>
              <a:gd name="connsiteX37" fmla="*/ 11481927 w 12192001"/>
              <a:gd name="connsiteY37" fmla="*/ 611858 h 6858000"/>
              <a:gd name="connsiteX38" fmla="*/ 11481927 w 12192001"/>
              <a:gd name="connsiteY38" fmla="*/ 609076 h 6858000"/>
              <a:gd name="connsiteX39" fmla="*/ 11481926 w 12192001"/>
              <a:gd name="connsiteY39" fmla="*/ 609076 h 6858000"/>
              <a:gd name="connsiteX40" fmla="*/ 11480356 w 12192001"/>
              <a:gd name="connsiteY40" fmla="*/ 524982 h 6858000"/>
              <a:gd name="connsiteX41" fmla="*/ 11479696 w 12192001"/>
              <a:gd name="connsiteY41" fmla="*/ 521721 h 6858000"/>
              <a:gd name="connsiteX42" fmla="*/ 11493943 w 12192001"/>
              <a:gd name="connsiteY42" fmla="*/ 500271 h 6858000"/>
              <a:gd name="connsiteX43" fmla="*/ 11501374 w 12192001"/>
              <a:gd name="connsiteY43" fmla="*/ 498774 h 6858000"/>
              <a:gd name="connsiteX44" fmla="*/ 11501350 w 12192001"/>
              <a:gd name="connsiteY44" fmla="*/ 498442 h 6858000"/>
              <a:gd name="connsiteX45" fmla="*/ 11528691 w 12192001"/>
              <a:gd name="connsiteY45" fmla="*/ 495886 h 6858000"/>
              <a:gd name="connsiteX46" fmla="*/ 11539182 w 12192001"/>
              <a:gd name="connsiteY46" fmla="*/ 495676 h 6858000"/>
              <a:gd name="connsiteX47" fmla="*/ 11539262 w 12192001"/>
              <a:gd name="connsiteY47" fmla="*/ 495660 h 6858000"/>
              <a:gd name="connsiteX48" fmla="*/ 11539328 w 12192001"/>
              <a:gd name="connsiteY48" fmla="*/ 495673 h 6858000"/>
              <a:gd name="connsiteX49" fmla="*/ 11540000 w 12192001"/>
              <a:gd name="connsiteY49" fmla="*/ 495659 h 6858000"/>
              <a:gd name="connsiteX50" fmla="*/ 11624371 w 12192001"/>
              <a:gd name="connsiteY50" fmla="*/ 349989 h 6858000"/>
              <a:gd name="connsiteX51" fmla="*/ 11412281 w 12192001"/>
              <a:gd name="connsiteY51" fmla="*/ 571943 h 6858000"/>
              <a:gd name="connsiteX52" fmla="*/ 11624371 w 12192001"/>
              <a:gd name="connsiteY52" fmla="*/ 793897 h 6858000"/>
              <a:gd name="connsiteX53" fmla="*/ 11836460 w 12192001"/>
              <a:gd name="connsiteY53" fmla="*/ 571943 h 6858000"/>
              <a:gd name="connsiteX54" fmla="*/ 11624371 w 12192001"/>
              <a:gd name="connsiteY54" fmla="*/ 349989 h 6858000"/>
              <a:gd name="connsiteX55" fmla="*/ 0 w 12192001"/>
              <a:gd name="connsiteY55" fmla="*/ 0 h 6858000"/>
              <a:gd name="connsiteX56" fmla="*/ 12192001 w 12192001"/>
              <a:gd name="connsiteY56" fmla="*/ 0 h 6858000"/>
              <a:gd name="connsiteX57" fmla="*/ 12192001 w 12192001"/>
              <a:gd name="connsiteY57" fmla="*/ 6858000 h 6858000"/>
              <a:gd name="connsiteX58" fmla="*/ 0 w 12192001"/>
              <a:gd name="connsiteY58" fmla="*/ 6858000 h 6858000"/>
              <a:gd name="connsiteX59" fmla="*/ 0 w 12192001"/>
              <a:gd name="connsiteY5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67096 w 12192001"/>
              <a:gd name="connsiteY28" fmla="*/ 594002 h 6858000"/>
              <a:gd name="connsiteX29" fmla="*/ 11767372 w 12192001"/>
              <a:gd name="connsiteY29" fmla="*/ 595358 h 6858000"/>
              <a:gd name="connsiteX30" fmla="*/ 11767372 w 12192001"/>
              <a:gd name="connsiteY30" fmla="*/ 597171 h 6858000"/>
              <a:gd name="connsiteX31" fmla="*/ 11767372 w 12192001"/>
              <a:gd name="connsiteY31" fmla="*/ 611858 h 6858000"/>
              <a:gd name="connsiteX32" fmla="*/ 11767372 w 12192001"/>
              <a:gd name="connsiteY32" fmla="*/ 615325 h 6858000"/>
              <a:gd name="connsiteX33" fmla="*/ 11743950 w 12192001"/>
              <a:gd name="connsiteY33" fmla="*/ 639812 h 6858000"/>
              <a:gd name="connsiteX34" fmla="*/ 11507578 w 12192001"/>
              <a:gd name="connsiteY34" fmla="*/ 641481 h 6858000"/>
              <a:gd name="connsiteX35" fmla="*/ 11481927 w 12192001"/>
              <a:gd name="connsiteY35" fmla="*/ 615325 h 6858000"/>
              <a:gd name="connsiteX36" fmla="*/ 11481927 w 12192001"/>
              <a:gd name="connsiteY36" fmla="*/ 611858 h 6858000"/>
              <a:gd name="connsiteX37" fmla="*/ 11481927 w 12192001"/>
              <a:gd name="connsiteY37" fmla="*/ 609076 h 6858000"/>
              <a:gd name="connsiteX38" fmla="*/ 11481926 w 12192001"/>
              <a:gd name="connsiteY38" fmla="*/ 609076 h 6858000"/>
              <a:gd name="connsiteX39" fmla="*/ 11480356 w 12192001"/>
              <a:gd name="connsiteY39" fmla="*/ 524982 h 6858000"/>
              <a:gd name="connsiteX40" fmla="*/ 11479696 w 12192001"/>
              <a:gd name="connsiteY40" fmla="*/ 521721 h 6858000"/>
              <a:gd name="connsiteX41" fmla="*/ 11493943 w 12192001"/>
              <a:gd name="connsiteY41" fmla="*/ 500271 h 6858000"/>
              <a:gd name="connsiteX42" fmla="*/ 11501374 w 12192001"/>
              <a:gd name="connsiteY42" fmla="*/ 498774 h 6858000"/>
              <a:gd name="connsiteX43" fmla="*/ 11501350 w 12192001"/>
              <a:gd name="connsiteY43" fmla="*/ 498442 h 6858000"/>
              <a:gd name="connsiteX44" fmla="*/ 11528691 w 12192001"/>
              <a:gd name="connsiteY44" fmla="*/ 495886 h 6858000"/>
              <a:gd name="connsiteX45" fmla="*/ 11539182 w 12192001"/>
              <a:gd name="connsiteY45" fmla="*/ 495676 h 6858000"/>
              <a:gd name="connsiteX46" fmla="*/ 11539262 w 12192001"/>
              <a:gd name="connsiteY46" fmla="*/ 495660 h 6858000"/>
              <a:gd name="connsiteX47" fmla="*/ 11539328 w 12192001"/>
              <a:gd name="connsiteY47" fmla="*/ 495673 h 6858000"/>
              <a:gd name="connsiteX48" fmla="*/ 11540000 w 12192001"/>
              <a:gd name="connsiteY48" fmla="*/ 495659 h 6858000"/>
              <a:gd name="connsiteX49" fmla="*/ 11624371 w 12192001"/>
              <a:gd name="connsiteY49" fmla="*/ 349989 h 6858000"/>
              <a:gd name="connsiteX50" fmla="*/ 11412281 w 12192001"/>
              <a:gd name="connsiteY50" fmla="*/ 571943 h 6858000"/>
              <a:gd name="connsiteX51" fmla="*/ 11624371 w 12192001"/>
              <a:gd name="connsiteY51" fmla="*/ 793897 h 6858000"/>
              <a:gd name="connsiteX52" fmla="*/ 11836460 w 12192001"/>
              <a:gd name="connsiteY52" fmla="*/ 571943 h 6858000"/>
              <a:gd name="connsiteX53" fmla="*/ 11624371 w 12192001"/>
              <a:gd name="connsiteY53" fmla="*/ 349989 h 6858000"/>
              <a:gd name="connsiteX54" fmla="*/ 0 w 12192001"/>
              <a:gd name="connsiteY54" fmla="*/ 0 h 6858000"/>
              <a:gd name="connsiteX55" fmla="*/ 12192001 w 12192001"/>
              <a:gd name="connsiteY55" fmla="*/ 0 h 6858000"/>
              <a:gd name="connsiteX56" fmla="*/ 12192001 w 12192001"/>
              <a:gd name="connsiteY56" fmla="*/ 6858000 h 6858000"/>
              <a:gd name="connsiteX57" fmla="*/ 0 w 12192001"/>
              <a:gd name="connsiteY57" fmla="*/ 6858000 h 6858000"/>
              <a:gd name="connsiteX58" fmla="*/ 0 w 12192001"/>
              <a:gd name="connsiteY5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67096 w 12192001"/>
              <a:gd name="connsiteY27" fmla="*/ 594002 h 6858000"/>
              <a:gd name="connsiteX28" fmla="*/ 11767372 w 12192001"/>
              <a:gd name="connsiteY28" fmla="*/ 595358 h 6858000"/>
              <a:gd name="connsiteX29" fmla="*/ 11767372 w 12192001"/>
              <a:gd name="connsiteY29" fmla="*/ 597171 h 6858000"/>
              <a:gd name="connsiteX30" fmla="*/ 11767372 w 12192001"/>
              <a:gd name="connsiteY30" fmla="*/ 611858 h 6858000"/>
              <a:gd name="connsiteX31" fmla="*/ 11767372 w 12192001"/>
              <a:gd name="connsiteY31" fmla="*/ 615325 h 6858000"/>
              <a:gd name="connsiteX32" fmla="*/ 11743950 w 12192001"/>
              <a:gd name="connsiteY32" fmla="*/ 639812 h 6858000"/>
              <a:gd name="connsiteX33" fmla="*/ 11507578 w 12192001"/>
              <a:gd name="connsiteY33" fmla="*/ 641481 h 6858000"/>
              <a:gd name="connsiteX34" fmla="*/ 11481927 w 12192001"/>
              <a:gd name="connsiteY34" fmla="*/ 615325 h 6858000"/>
              <a:gd name="connsiteX35" fmla="*/ 11481927 w 12192001"/>
              <a:gd name="connsiteY35" fmla="*/ 611858 h 6858000"/>
              <a:gd name="connsiteX36" fmla="*/ 11481927 w 12192001"/>
              <a:gd name="connsiteY36" fmla="*/ 609076 h 6858000"/>
              <a:gd name="connsiteX37" fmla="*/ 11481926 w 12192001"/>
              <a:gd name="connsiteY37" fmla="*/ 609076 h 6858000"/>
              <a:gd name="connsiteX38" fmla="*/ 11480356 w 12192001"/>
              <a:gd name="connsiteY38" fmla="*/ 524982 h 6858000"/>
              <a:gd name="connsiteX39" fmla="*/ 11479696 w 12192001"/>
              <a:gd name="connsiteY39" fmla="*/ 521721 h 6858000"/>
              <a:gd name="connsiteX40" fmla="*/ 11493943 w 12192001"/>
              <a:gd name="connsiteY40" fmla="*/ 500271 h 6858000"/>
              <a:gd name="connsiteX41" fmla="*/ 11501374 w 12192001"/>
              <a:gd name="connsiteY41" fmla="*/ 498774 h 6858000"/>
              <a:gd name="connsiteX42" fmla="*/ 11501350 w 12192001"/>
              <a:gd name="connsiteY42" fmla="*/ 498442 h 6858000"/>
              <a:gd name="connsiteX43" fmla="*/ 11528691 w 12192001"/>
              <a:gd name="connsiteY43" fmla="*/ 495886 h 6858000"/>
              <a:gd name="connsiteX44" fmla="*/ 11539182 w 12192001"/>
              <a:gd name="connsiteY44" fmla="*/ 495676 h 6858000"/>
              <a:gd name="connsiteX45" fmla="*/ 11539262 w 12192001"/>
              <a:gd name="connsiteY45" fmla="*/ 495660 h 6858000"/>
              <a:gd name="connsiteX46" fmla="*/ 11539328 w 12192001"/>
              <a:gd name="connsiteY46" fmla="*/ 495673 h 6858000"/>
              <a:gd name="connsiteX47" fmla="*/ 11540000 w 12192001"/>
              <a:gd name="connsiteY47" fmla="*/ 495659 h 6858000"/>
              <a:gd name="connsiteX48" fmla="*/ 11624371 w 12192001"/>
              <a:gd name="connsiteY48" fmla="*/ 349989 h 6858000"/>
              <a:gd name="connsiteX49" fmla="*/ 11412281 w 12192001"/>
              <a:gd name="connsiteY49" fmla="*/ 571943 h 6858000"/>
              <a:gd name="connsiteX50" fmla="*/ 11624371 w 12192001"/>
              <a:gd name="connsiteY50" fmla="*/ 793897 h 6858000"/>
              <a:gd name="connsiteX51" fmla="*/ 11836460 w 12192001"/>
              <a:gd name="connsiteY51" fmla="*/ 571943 h 6858000"/>
              <a:gd name="connsiteX52" fmla="*/ 11624371 w 12192001"/>
              <a:gd name="connsiteY52" fmla="*/ 349989 h 6858000"/>
              <a:gd name="connsiteX53" fmla="*/ 0 w 12192001"/>
              <a:gd name="connsiteY53" fmla="*/ 0 h 6858000"/>
              <a:gd name="connsiteX54" fmla="*/ 12192001 w 12192001"/>
              <a:gd name="connsiteY54" fmla="*/ 0 h 6858000"/>
              <a:gd name="connsiteX55" fmla="*/ 12192001 w 12192001"/>
              <a:gd name="connsiteY55" fmla="*/ 6858000 h 6858000"/>
              <a:gd name="connsiteX56" fmla="*/ 0 w 12192001"/>
              <a:gd name="connsiteY56" fmla="*/ 6858000 h 6858000"/>
              <a:gd name="connsiteX57" fmla="*/ 0 w 12192001"/>
              <a:gd name="connsiteY5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67096 w 12192001"/>
              <a:gd name="connsiteY26" fmla="*/ 594002 h 6858000"/>
              <a:gd name="connsiteX27" fmla="*/ 11767372 w 12192001"/>
              <a:gd name="connsiteY27" fmla="*/ 595358 h 6858000"/>
              <a:gd name="connsiteX28" fmla="*/ 11767372 w 12192001"/>
              <a:gd name="connsiteY28" fmla="*/ 597171 h 6858000"/>
              <a:gd name="connsiteX29" fmla="*/ 11767372 w 12192001"/>
              <a:gd name="connsiteY29" fmla="*/ 611858 h 6858000"/>
              <a:gd name="connsiteX30" fmla="*/ 11767372 w 12192001"/>
              <a:gd name="connsiteY30" fmla="*/ 615325 h 6858000"/>
              <a:gd name="connsiteX31" fmla="*/ 11743950 w 12192001"/>
              <a:gd name="connsiteY31" fmla="*/ 639812 h 6858000"/>
              <a:gd name="connsiteX32" fmla="*/ 11507578 w 12192001"/>
              <a:gd name="connsiteY32" fmla="*/ 641481 h 6858000"/>
              <a:gd name="connsiteX33" fmla="*/ 11481927 w 12192001"/>
              <a:gd name="connsiteY33" fmla="*/ 615325 h 6858000"/>
              <a:gd name="connsiteX34" fmla="*/ 11481927 w 12192001"/>
              <a:gd name="connsiteY34" fmla="*/ 611858 h 6858000"/>
              <a:gd name="connsiteX35" fmla="*/ 11481927 w 12192001"/>
              <a:gd name="connsiteY35" fmla="*/ 609076 h 6858000"/>
              <a:gd name="connsiteX36" fmla="*/ 11481926 w 12192001"/>
              <a:gd name="connsiteY36" fmla="*/ 609076 h 6858000"/>
              <a:gd name="connsiteX37" fmla="*/ 11480356 w 12192001"/>
              <a:gd name="connsiteY37" fmla="*/ 524982 h 6858000"/>
              <a:gd name="connsiteX38" fmla="*/ 11479696 w 12192001"/>
              <a:gd name="connsiteY38" fmla="*/ 521721 h 6858000"/>
              <a:gd name="connsiteX39" fmla="*/ 11493943 w 12192001"/>
              <a:gd name="connsiteY39" fmla="*/ 500271 h 6858000"/>
              <a:gd name="connsiteX40" fmla="*/ 11501374 w 12192001"/>
              <a:gd name="connsiteY40" fmla="*/ 498774 h 6858000"/>
              <a:gd name="connsiteX41" fmla="*/ 11501350 w 12192001"/>
              <a:gd name="connsiteY41" fmla="*/ 498442 h 6858000"/>
              <a:gd name="connsiteX42" fmla="*/ 11528691 w 12192001"/>
              <a:gd name="connsiteY42" fmla="*/ 495886 h 6858000"/>
              <a:gd name="connsiteX43" fmla="*/ 11539182 w 12192001"/>
              <a:gd name="connsiteY43" fmla="*/ 495676 h 6858000"/>
              <a:gd name="connsiteX44" fmla="*/ 11539262 w 12192001"/>
              <a:gd name="connsiteY44" fmla="*/ 495660 h 6858000"/>
              <a:gd name="connsiteX45" fmla="*/ 11539328 w 12192001"/>
              <a:gd name="connsiteY45" fmla="*/ 495673 h 6858000"/>
              <a:gd name="connsiteX46" fmla="*/ 11540000 w 12192001"/>
              <a:gd name="connsiteY46" fmla="*/ 495659 h 6858000"/>
              <a:gd name="connsiteX47" fmla="*/ 11624371 w 12192001"/>
              <a:gd name="connsiteY47" fmla="*/ 349989 h 6858000"/>
              <a:gd name="connsiteX48" fmla="*/ 11412281 w 12192001"/>
              <a:gd name="connsiteY48" fmla="*/ 571943 h 6858000"/>
              <a:gd name="connsiteX49" fmla="*/ 11624371 w 12192001"/>
              <a:gd name="connsiteY49" fmla="*/ 793897 h 6858000"/>
              <a:gd name="connsiteX50" fmla="*/ 11836460 w 12192001"/>
              <a:gd name="connsiteY50" fmla="*/ 571943 h 6858000"/>
              <a:gd name="connsiteX51" fmla="*/ 11624371 w 12192001"/>
              <a:gd name="connsiteY51" fmla="*/ 349989 h 6858000"/>
              <a:gd name="connsiteX52" fmla="*/ 0 w 12192001"/>
              <a:gd name="connsiteY52" fmla="*/ 0 h 6858000"/>
              <a:gd name="connsiteX53" fmla="*/ 12192001 w 12192001"/>
              <a:gd name="connsiteY53" fmla="*/ 0 h 6858000"/>
              <a:gd name="connsiteX54" fmla="*/ 12192001 w 12192001"/>
              <a:gd name="connsiteY54" fmla="*/ 6858000 h 6858000"/>
              <a:gd name="connsiteX55" fmla="*/ 0 w 12192001"/>
              <a:gd name="connsiteY55" fmla="*/ 6858000 h 6858000"/>
              <a:gd name="connsiteX56" fmla="*/ 0 w 12192001"/>
              <a:gd name="connsiteY5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67096 w 12192001"/>
              <a:gd name="connsiteY25" fmla="*/ 594002 h 6858000"/>
              <a:gd name="connsiteX26" fmla="*/ 11767372 w 12192001"/>
              <a:gd name="connsiteY26" fmla="*/ 595358 h 6858000"/>
              <a:gd name="connsiteX27" fmla="*/ 11767372 w 12192001"/>
              <a:gd name="connsiteY27" fmla="*/ 597171 h 6858000"/>
              <a:gd name="connsiteX28" fmla="*/ 11767372 w 12192001"/>
              <a:gd name="connsiteY28" fmla="*/ 611858 h 6858000"/>
              <a:gd name="connsiteX29" fmla="*/ 11767372 w 12192001"/>
              <a:gd name="connsiteY29" fmla="*/ 615325 h 6858000"/>
              <a:gd name="connsiteX30" fmla="*/ 11743950 w 12192001"/>
              <a:gd name="connsiteY30" fmla="*/ 639812 h 6858000"/>
              <a:gd name="connsiteX31" fmla="*/ 11507578 w 12192001"/>
              <a:gd name="connsiteY31" fmla="*/ 641481 h 6858000"/>
              <a:gd name="connsiteX32" fmla="*/ 11481927 w 12192001"/>
              <a:gd name="connsiteY32" fmla="*/ 615325 h 6858000"/>
              <a:gd name="connsiteX33" fmla="*/ 11481927 w 12192001"/>
              <a:gd name="connsiteY33" fmla="*/ 611858 h 6858000"/>
              <a:gd name="connsiteX34" fmla="*/ 11481927 w 12192001"/>
              <a:gd name="connsiteY34" fmla="*/ 609076 h 6858000"/>
              <a:gd name="connsiteX35" fmla="*/ 11481926 w 12192001"/>
              <a:gd name="connsiteY35" fmla="*/ 609076 h 6858000"/>
              <a:gd name="connsiteX36" fmla="*/ 11480356 w 12192001"/>
              <a:gd name="connsiteY36" fmla="*/ 524982 h 6858000"/>
              <a:gd name="connsiteX37" fmla="*/ 11479696 w 12192001"/>
              <a:gd name="connsiteY37" fmla="*/ 521721 h 6858000"/>
              <a:gd name="connsiteX38" fmla="*/ 11493943 w 12192001"/>
              <a:gd name="connsiteY38" fmla="*/ 500271 h 6858000"/>
              <a:gd name="connsiteX39" fmla="*/ 11501374 w 12192001"/>
              <a:gd name="connsiteY39" fmla="*/ 498774 h 6858000"/>
              <a:gd name="connsiteX40" fmla="*/ 11501350 w 12192001"/>
              <a:gd name="connsiteY40" fmla="*/ 498442 h 6858000"/>
              <a:gd name="connsiteX41" fmla="*/ 11528691 w 12192001"/>
              <a:gd name="connsiteY41" fmla="*/ 495886 h 6858000"/>
              <a:gd name="connsiteX42" fmla="*/ 11539182 w 12192001"/>
              <a:gd name="connsiteY42" fmla="*/ 495676 h 6858000"/>
              <a:gd name="connsiteX43" fmla="*/ 11539262 w 12192001"/>
              <a:gd name="connsiteY43" fmla="*/ 495660 h 6858000"/>
              <a:gd name="connsiteX44" fmla="*/ 11539328 w 12192001"/>
              <a:gd name="connsiteY44" fmla="*/ 495673 h 6858000"/>
              <a:gd name="connsiteX45" fmla="*/ 11540000 w 12192001"/>
              <a:gd name="connsiteY45" fmla="*/ 495659 h 6858000"/>
              <a:gd name="connsiteX46" fmla="*/ 11624371 w 12192001"/>
              <a:gd name="connsiteY46" fmla="*/ 349989 h 6858000"/>
              <a:gd name="connsiteX47" fmla="*/ 11412281 w 12192001"/>
              <a:gd name="connsiteY47" fmla="*/ 571943 h 6858000"/>
              <a:gd name="connsiteX48" fmla="*/ 11624371 w 12192001"/>
              <a:gd name="connsiteY48" fmla="*/ 793897 h 6858000"/>
              <a:gd name="connsiteX49" fmla="*/ 11836460 w 12192001"/>
              <a:gd name="connsiteY49" fmla="*/ 571943 h 6858000"/>
              <a:gd name="connsiteX50" fmla="*/ 11624371 w 12192001"/>
              <a:gd name="connsiteY50" fmla="*/ 349989 h 6858000"/>
              <a:gd name="connsiteX51" fmla="*/ 0 w 12192001"/>
              <a:gd name="connsiteY51" fmla="*/ 0 h 6858000"/>
              <a:gd name="connsiteX52" fmla="*/ 12192001 w 12192001"/>
              <a:gd name="connsiteY52" fmla="*/ 0 h 6858000"/>
              <a:gd name="connsiteX53" fmla="*/ 12192001 w 12192001"/>
              <a:gd name="connsiteY53" fmla="*/ 6858000 h 6858000"/>
              <a:gd name="connsiteX54" fmla="*/ 0 w 12192001"/>
              <a:gd name="connsiteY54" fmla="*/ 6858000 h 6858000"/>
              <a:gd name="connsiteX55" fmla="*/ 0 w 12192001"/>
              <a:gd name="connsiteY5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67096 w 12192001"/>
              <a:gd name="connsiteY24" fmla="*/ 594002 h 6858000"/>
              <a:gd name="connsiteX25" fmla="*/ 11767372 w 12192001"/>
              <a:gd name="connsiteY25" fmla="*/ 595358 h 6858000"/>
              <a:gd name="connsiteX26" fmla="*/ 11767372 w 12192001"/>
              <a:gd name="connsiteY26" fmla="*/ 597171 h 6858000"/>
              <a:gd name="connsiteX27" fmla="*/ 11767372 w 12192001"/>
              <a:gd name="connsiteY27" fmla="*/ 611858 h 6858000"/>
              <a:gd name="connsiteX28" fmla="*/ 11767372 w 12192001"/>
              <a:gd name="connsiteY28" fmla="*/ 615325 h 6858000"/>
              <a:gd name="connsiteX29" fmla="*/ 11743950 w 12192001"/>
              <a:gd name="connsiteY29" fmla="*/ 639812 h 6858000"/>
              <a:gd name="connsiteX30" fmla="*/ 11507578 w 12192001"/>
              <a:gd name="connsiteY30" fmla="*/ 641481 h 6858000"/>
              <a:gd name="connsiteX31" fmla="*/ 11481927 w 12192001"/>
              <a:gd name="connsiteY31" fmla="*/ 615325 h 6858000"/>
              <a:gd name="connsiteX32" fmla="*/ 11481927 w 12192001"/>
              <a:gd name="connsiteY32" fmla="*/ 611858 h 6858000"/>
              <a:gd name="connsiteX33" fmla="*/ 11481927 w 12192001"/>
              <a:gd name="connsiteY33" fmla="*/ 609076 h 6858000"/>
              <a:gd name="connsiteX34" fmla="*/ 11481926 w 12192001"/>
              <a:gd name="connsiteY34" fmla="*/ 609076 h 6858000"/>
              <a:gd name="connsiteX35" fmla="*/ 11480356 w 12192001"/>
              <a:gd name="connsiteY35" fmla="*/ 524982 h 6858000"/>
              <a:gd name="connsiteX36" fmla="*/ 11479696 w 12192001"/>
              <a:gd name="connsiteY36" fmla="*/ 521721 h 6858000"/>
              <a:gd name="connsiteX37" fmla="*/ 11493943 w 12192001"/>
              <a:gd name="connsiteY37" fmla="*/ 500271 h 6858000"/>
              <a:gd name="connsiteX38" fmla="*/ 11501374 w 12192001"/>
              <a:gd name="connsiteY38" fmla="*/ 498774 h 6858000"/>
              <a:gd name="connsiteX39" fmla="*/ 11501350 w 12192001"/>
              <a:gd name="connsiteY39" fmla="*/ 498442 h 6858000"/>
              <a:gd name="connsiteX40" fmla="*/ 11528691 w 12192001"/>
              <a:gd name="connsiteY40" fmla="*/ 495886 h 6858000"/>
              <a:gd name="connsiteX41" fmla="*/ 11539182 w 12192001"/>
              <a:gd name="connsiteY41" fmla="*/ 495676 h 6858000"/>
              <a:gd name="connsiteX42" fmla="*/ 11539262 w 12192001"/>
              <a:gd name="connsiteY42" fmla="*/ 495660 h 6858000"/>
              <a:gd name="connsiteX43" fmla="*/ 11539328 w 12192001"/>
              <a:gd name="connsiteY43" fmla="*/ 495673 h 6858000"/>
              <a:gd name="connsiteX44" fmla="*/ 11540000 w 12192001"/>
              <a:gd name="connsiteY44" fmla="*/ 495659 h 6858000"/>
              <a:gd name="connsiteX45" fmla="*/ 11624371 w 12192001"/>
              <a:gd name="connsiteY45" fmla="*/ 349989 h 6858000"/>
              <a:gd name="connsiteX46" fmla="*/ 11412281 w 12192001"/>
              <a:gd name="connsiteY46" fmla="*/ 571943 h 6858000"/>
              <a:gd name="connsiteX47" fmla="*/ 11624371 w 12192001"/>
              <a:gd name="connsiteY47" fmla="*/ 793897 h 6858000"/>
              <a:gd name="connsiteX48" fmla="*/ 11836460 w 12192001"/>
              <a:gd name="connsiteY48" fmla="*/ 571943 h 6858000"/>
              <a:gd name="connsiteX49" fmla="*/ 11624371 w 12192001"/>
              <a:gd name="connsiteY49" fmla="*/ 349989 h 6858000"/>
              <a:gd name="connsiteX50" fmla="*/ 0 w 12192001"/>
              <a:gd name="connsiteY50" fmla="*/ 0 h 6858000"/>
              <a:gd name="connsiteX51" fmla="*/ 12192001 w 12192001"/>
              <a:gd name="connsiteY51" fmla="*/ 0 h 6858000"/>
              <a:gd name="connsiteX52" fmla="*/ 12192001 w 12192001"/>
              <a:gd name="connsiteY52" fmla="*/ 6858000 h 6858000"/>
              <a:gd name="connsiteX53" fmla="*/ 0 w 12192001"/>
              <a:gd name="connsiteY53" fmla="*/ 6858000 h 6858000"/>
              <a:gd name="connsiteX54" fmla="*/ 0 w 12192001"/>
              <a:gd name="connsiteY5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67096 w 12192001"/>
              <a:gd name="connsiteY23" fmla="*/ 594002 h 6858000"/>
              <a:gd name="connsiteX24" fmla="*/ 11767372 w 12192001"/>
              <a:gd name="connsiteY24" fmla="*/ 595358 h 6858000"/>
              <a:gd name="connsiteX25" fmla="*/ 11767372 w 12192001"/>
              <a:gd name="connsiteY25" fmla="*/ 597171 h 6858000"/>
              <a:gd name="connsiteX26" fmla="*/ 11767372 w 12192001"/>
              <a:gd name="connsiteY26" fmla="*/ 611858 h 6858000"/>
              <a:gd name="connsiteX27" fmla="*/ 11767372 w 12192001"/>
              <a:gd name="connsiteY27" fmla="*/ 615325 h 6858000"/>
              <a:gd name="connsiteX28" fmla="*/ 11743950 w 12192001"/>
              <a:gd name="connsiteY28" fmla="*/ 639812 h 6858000"/>
              <a:gd name="connsiteX29" fmla="*/ 11507578 w 12192001"/>
              <a:gd name="connsiteY29" fmla="*/ 641481 h 6858000"/>
              <a:gd name="connsiteX30" fmla="*/ 11481927 w 12192001"/>
              <a:gd name="connsiteY30" fmla="*/ 615325 h 6858000"/>
              <a:gd name="connsiteX31" fmla="*/ 11481927 w 12192001"/>
              <a:gd name="connsiteY31" fmla="*/ 611858 h 6858000"/>
              <a:gd name="connsiteX32" fmla="*/ 11481927 w 12192001"/>
              <a:gd name="connsiteY32" fmla="*/ 609076 h 6858000"/>
              <a:gd name="connsiteX33" fmla="*/ 11481926 w 12192001"/>
              <a:gd name="connsiteY33" fmla="*/ 609076 h 6858000"/>
              <a:gd name="connsiteX34" fmla="*/ 11480356 w 12192001"/>
              <a:gd name="connsiteY34" fmla="*/ 524982 h 6858000"/>
              <a:gd name="connsiteX35" fmla="*/ 11479696 w 12192001"/>
              <a:gd name="connsiteY35" fmla="*/ 521721 h 6858000"/>
              <a:gd name="connsiteX36" fmla="*/ 11493943 w 12192001"/>
              <a:gd name="connsiteY36" fmla="*/ 500271 h 6858000"/>
              <a:gd name="connsiteX37" fmla="*/ 11501374 w 12192001"/>
              <a:gd name="connsiteY37" fmla="*/ 498774 h 6858000"/>
              <a:gd name="connsiteX38" fmla="*/ 11501350 w 12192001"/>
              <a:gd name="connsiteY38" fmla="*/ 498442 h 6858000"/>
              <a:gd name="connsiteX39" fmla="*/ 11528691 w 12192001"/>
              <a:gd name="connsiteY39" fmla="*/ 495886 h 6858000"/>
              <a:gd name="connsiteX40" fmla="*/ 11539182 w 12192001"/>
              <a:gd name="connsiteY40" fmla="*/ 495676 h 6858000"/>
              <a:gd name="connsiteX41" fmla="*/ 11539262 w 12192001"/>
              <a:gd name="connsiteY41" fmla="*/ 495660 h 6858000"/>
              <a:gd name="connsiteX42" fmla="*/ 11539328 w 12192001"/>
              <a:gd name="connsiteY42" fmla="*/ 495673 h 6858000"/>
              <a:gd name="connsiteX43" fmla="*/ 11540000 w 12192001"/>
              <a:gd name="connsiteY43" fmla="*/ 495659 h 6858000"/>
              <a:gd name="connsiteX44" fmla="*/ 11624371 w 12192001"/>
              <a:gd name="connsiteY44" fmla="*/ 349989 h 6858000"/>
              <a:gd name="connsiteX45" fmla="*/ 11412281 w 12192001"/>
              <a:gd name="connsiteY45" fmla="*/ 571943 h 6858000"/>
              <a:gd name="connsiteX46" fmla="*/ 11624371 w 12192001"/>
              <a:gd name="connsiteY46" fmla="*/ 793897 h 6858000"/>
              <a:gd name="connsiteX47" fmla="*/ 11836460 w 12192001"/>
              <a:gd name="connsiteY47" fmla="*/ 571943 h 6858000"/>
              <a:gd name="connsiteX48" fmla="*/ 11624371 w 12192001"/>
              <a:gd name="connsiteY48" fmla="*/ 349989 h 6858000"/>
              <a:gd name="connsiteX49" fmla="*/ 0 w 12192001"/>
              <a:gd name="connsiteY49" fmla="*/ 0 h 6858000"/>
              <a:gd name="connsiteX50" fmla="*/ 12192001 w 12192001"/>
              <a:gd name="connsiteY50" fmla="*/ 0 h 6858000"/>
              <a:gd name="connsiteX51" fmla="*/ 12192001 w 12192001"/>
              <a:gd name="connsiteY51" fmla="*/ 6858000 h 6858000"/>
              <a:gd name="connsiteX52" fmla="*/ 0 w 12192001"/>
              <a:gd name="connsiteY52" fmla="*/ 6858000 h 6858000"/>
              <a:gd name="connsiteX53" fmla="*/ 0 w 12192001"/>
              <a:gd name="connsiteY5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67096 w 12192001"/>
              <a:gd name="connsiteY22" fmla="*/ 594002 h 6858000"/>
              <a:gd name="connsiteX23" fmla="*/ 11767372 w 12192001"/>
              <a:gd name="connsiteY23" fmla="*/ 595358 h 6858000"/>
              <a:gd name="connsiteX24" fmla="*/ 11767372 w 12192001"/>
              <a:gd name="connsiteY24" fmla="*/ 597171 h 6858000"/>
              <a:gd name="connsiteX25" fmla="*/ 11767372 w 12192001"/>
              <a:gd name="connsiteY25" fmla="*/ 611858 h 6858000"/>
              <a:gd name="connsiteX26" fmla="*/ 11767372 w 12192001"/>
              <a:gd name="connsiteY26" fmla="*/ 615325 h 6858000"/>
              <a:gd name="connsiteX27" fmla="*/ 11743950 w 12192001"/>
              <a:gd name="connsiteY27" fmla="*/ 639812 h 6858000"/>
              <a:gd name="connsiteX28" fmla="*/ 11507578 w 12192001"/>
              <a:gd name="connsiteY28" fmla="*/ 641481 h 6858000"/>
              <a:gd name="connsiteX29" fmla="*/ 11481927 w 12192001"/>
              <a:gd name="connsiteY29" fmla="*/ 615325 h 6858000"/>
              <a:gd name="connsiteX30" fmla="*/ 11481927 w 12192001"/>
              <a:gd name="connsiteY30" fmla="*/ 611858 h 6858000"/>
              <a:gd name="connsiteX31" fmla="*/ 11481927 w 12192001"/>
              <a:gd name="connsiteY31" fmla="*/ 609076 h 6858000"/>
              <a:gd name="connsiteX32" fmla="*/ 11481926 w 12192001"/>
              <a:gd name="connsiteY32" fmla="*/ 609076 h 6858000"/>
              <a:gd name="connsiteX33" fmla="*/ 11480356 w 12192001"/>
              <a:gd name="connsiteY33" fmla="*/ 524982 h 6858000"/>
              <a:gd name="connsiteX34" fmla="*/ 11479696 w 12192001"/>
              <a:gd name="connsiteY34" fmla="*/ 521721 h 6858000"/>
              <a:gd name="connsiteX35" fmla="*/ 11493943 w 12192001"/>
              <a:gd name="connsiteY35" fmla="*/ 500271 h 6858000"/>
              <a:gd name="connsiteX36" fmla="*/ 11501374 w 12192001"/>
              <a:gd name="connsiteY36" fmla="*/ 498774 h 6858000"/>
              <a:gd name="connsiteX37" fmla="*/ 11501350 w 12192001"/>
              <a:gd name="connsiteY37" fmla="*/ 498442 h 6858000"/>
              <a:gd name="connsiteX38" fmla="*/ 11528691 w 12192001"/>
              <a:gd name="connsiteY38" fmla="*/ 495886 h 6858000"/>
              <a:gd name="connsiteX39" fmla="*/ 11539182 w 12192001"/>
              <a:gd name="connsiteY39" fmla="*/ 495676 h 6858000"/>
              <a:gd name="connsiteX40" fmla="*/ 11539262 w 12192001"/>
              <a:gd name="connsiteY40" fmla="*/ 495660 h 6858000"/>
              <a:gd name="connsiteX41" fmla="*/ 11539328 w 12192001"/>
              <a:gd name="connsiteY41" fmla="*/ 495673 h 6858000"/>
              <a:gd name="connsiteX42" fmla="*/ 11540000 w 12192001"/>
              <a:gd name="connsiteY42" fmla="*/ 495659 h 6858000"/>
              <a:gd name="connsiteX43" fmla="*/ 11624371 w 12192001"/>
              <a:gd name="connsiteY43" fmla="*/ 349989 h 6858000"/>
              <a:gd name="connsiteX44" fmla="*/ 11412281 w 12192001"/>
              <a:gd name="connsiteY44" fmla="*/ 571943 h 6858000"/>
              <a:gd name="connsiteX45" fmla="*/ 11624371 w 12192001"/>
              <a:gd name="connsiteY45" fmla="*/ 793897 h 6858000"/>
              <a:gd name="connsiteX46" fmla="*/ 11836460 w 12192001"/>
              <a:gd name="connsiteY46" fmla="*/ 571943 h 6858000"/>
              <a:gd name="connsiteX47" fmla="*/ 11624371 w 12192001"/>
              <a:gd name="connsiteY47" fmla="*/ 349989 h 6858000"/>
              <a:gd name="connsiteX48" fmla="*/ 0 w 12192001"/>
              <a:gd name="connsiteY48" fmla="*/ 0 h 6858000"/>
              <a:gd name="connsiteX49" fmla="*/ 12192001 w 12192001"/>
              <a:gd name="connsiteY49" fmla="*/ 0 h 6858000"/>
              <a:gd name="connsiteX50" fmla="*/ 12192001 w 12192001"/>
              <a:gd name="connsiteY50" fmla="*/ 6858000 h 6858000"/>
              <a:gd name="connsiteX51" fmla="*/ 0 w 12192001"/>
              <a:gd name="connsiteY51" fmla="*/ 6858000 h 6858000"/>
              <a:gd name="connsiteX52" fmla="*/ 0 w 12192001"/>
              <a:gd name="connsiteY5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743950 w 12192001"/>
              <a:gd name="connsiteY26" fmla="*/ 639812 h 6858000"/>
              <a:gd name="connsiteX27" fmla="*/ 11507578 w 12192001"/>
              <a:gd name="connsiteY27" fmla="*/ 641481 h 6858000"/>
              <a:gd name="connsiteX28" fmla="*/ 11481927 w 12192001"/>
              <a:gd name="connsiteY28" fmla="*/ 615325 h 6858000"/>
              <a:gd name="connsiteX29" fmla="*/ 11481927 w 12192001"/>
              <a:gd name="connsiteY29" fmla="*/ 611858 h 6858000"/>
              <a:gd name="connsiteX30" fmla="*/ 11481927 w 12192001"/>
              <a:gd name="connsiteY30" fmla="*/ 609076 h 6858000"/>
              <a:gd name="connsiteX31" fmla="*/ 11481926 w 12192001"/>
              <a:gd name="connsiteY31" fmla="*/ 609076 h 6858000"/>
              <a:gd name="connsiteX32" fmla="*/ 11480356 w 12192001"/>
              <a:gd name="connsiteY32" fmla="*/ 524982 h 6858000"/>
              <a:gd name="connsiteX33" fmla="*/ 11479696 w 12192001"/>
              <a:gd name="connsiteY33" fmla="*/ 521721 h 6858000"/>
              <a:gd name="connsiteX34" fmla="*/ 11493943 w 12192001"/>
              <a:gd name="connsiteY34" fmla="*/ 500271 h 6858000"/>
              <a:gd name="connsiteX35" fmla="*/ 11501374 w 12192001"/>
              <a:gd name="connsiteY35" fmla="*/ 498774 h 6858000"/>
              <a:gd name="connsiteX36" fmla="*/ 11501350 w 12192001"/>
              <a:gd name="connsiteY36" fmla="*/ 498442 h 6858000"/>
              <a:gd name="connsiteX37" fmla="*/ 11528691 w 12192001"/>
              <a:gd name="connsiteY37" fmla="*/ 495886 h 6858000"/>
              <a:gd name="connsiteX38" fmla="*/ 11539182 w 12192001"/>
              <a:gd name="connsiteY38" fmla="*/ 495676 h 6858000"/>
              <a:gd name="connsiteX39" fmla="*/ 11539262 w 12192001"/>
              <a:gd name="connsiteY39" fmla="*/ 495660 h 6858000"/>
              <a:gd name="connsiteX40" fmla="*/ 11539328 w 12192001"/>
              <a:gd name="connsiteY40" fmla="*/ 495673 h 6858000"/>
              <a:gd name="connsiteX41" fmla="*/ 11540000 w 12192001"/>
              <a:gd name="connsiteY41" fmla="*/ 495659 h 6858000"/>
              <a:gd name="connsiteX42" fmla="*/ 11624371 w 12192001"/>
              <a:gd name="connsiteY42" fmla="*/ 349989 h 6858000"/>
              <a:gd name="connsiteX43" fmla="*/ 11412281 w 12192001"/>
              <a:gd name="connsiteY43" fmla="*/ 571943 h 6858000"/>
              <a:gd name="connsiteX44" fmla="*/ 11624371 w 12192001"/>
              <a:gd name="connsiteY44" fmla="*/ 793897 h 6858000"/>
              <a:gd name="connsiteX45" fmla="*/ 11836460 w 12192001"/>
              <a:gd name="connsiteY45" fmla="*/ 571943 h 6858000"/>
              <a:gd name="connsiteX46" fmla="*/ 11624371 w 12192001"/>
              <a:gd name="connsiteY46" fmla="*/ 349989 h 6858000"/>
              <a:gd name="connsiteX47" fmla="*/ 0 w 12192001"/>
              <a:gd name="connsiteY47" fmla="*/ 0 h 6858000"/>
              <a:gd name="connsiteX48" fmla="*/ 12192001 w 12192001"/>
              <a:gd name="connsiteY48" fmla="*/ 0 h 6858000"/>
              <a:gd name="connsiteX49" fmla="*/ 12192001 w 12192001"/>
              <a:gd name="connsiteY49" fmla="*/ 6858000 h 6858000"/>
              <a:gd name="connsiteX50" fmla="*/ 0 w 12192001"/>
              <a:gd name="connsiteY50" fmla="*/ 6858000 h 6858000"/>
              <a:gd name="connsiteX51" fmla="*/ 0 w 12192001"/>
              <a:gd name="connsiteY5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507578 w 12192001"/>
              <a:gd name="connsiteY26" fmla="*/ 641481 h 6858000"/>
              <a:gd name="connsiteX27" fmla="*/ 11481927 w 12192001"/>
              <a:gd name="connsiteY27" fmla="*/ 615325 h 6858000"/>
              <a:gd name="connsiteX28" fmla="*/ 11481927 w 12192001"/>
              <a:gd name="connsiteY28" fmla="*/ 611858 h 6858000"/>
              <a:gd name="connsiteX29" fmla="*/ 11481927 w 12192001"/>
              <a:gd name="connsiteY29" fmla="*/ 609076 h 6858000"/>
              <a:gd name="connsiteX30" fmla="*/ 11481926 w 12192001"/>
              <a:gd name="connsiteY30" fmla="*/ 609076 h 6858000"/>
              <a:gd name="connsiteX31" fmla="*/ 11480356 w 12192001"/>
              <a:gd name="connsiteY31" fmla="*/ 524982 h 6858000"/>
              <a:gd name="connsiteX32" fmla="*/ 11479696 w 12192001"/>
              <a:gd name="connsiteY32" fmla="*/ 521721 h 6858000"/>
              <a:gd name="connsiteX33" fmla="*/ 11493943 w 12192001"/>
              <a:gd name="connsiteY33" fmla="*/ 500271 h 6858000"/>
              <a:gd name="connsiteX34" fmla="*/ 11501374 w 12192001"/>
              <a:gd name="connsiteY34" fmla="*/ 498774 h 6858000"/>
              <a:gd name="connsiteX35" fmla="*/ 11501350 w 12192001"/>
              <a:gd name="connsiteY35" fmla="*/ 498442 h 6858000"/>
              <a:gd name="connsiteX36" fmla="*/ 11528691 w 12192001"/>
              <a:gd name="connsiteY36" fmla="*/ 495886 h 6858000"/>
              <a:gd name="connsiteX37" fmla="*/ 11539182 w 12192001"/>
              <a:gd name="connsiteY37" fmla="*/ 495676 h 6858000"/>
              <a:gd name="connsiteX38" fmla="*/ 11539262 w 12192001"/>
              <a:gd name="connsiteY38" fmla="*/ 495660 h 6858000"/>
              <a:gd name="connsiteX39" fmla="*/ 11539328 w 12192001"/>
              <a:gd name="connsiteY39" fmla="*/ 495673 h 6858000"/>
              <a:gd name="connsiteX40" fmla="*/ 11540000 w 12192001"/>
              <a:gd name="connsiteY40" fmla="*/ 495659 h 6858000"/>
              <a:gd name="connsiteX41" fmla="*/ 11624371 w 12192001"/>
              <a:gd name="connsiteY41" fmla="*/ 349989 h 6858000"/>
              <a:gd name="connsiteX42" fmla="*/ 11412281 w 12192001"/>
              <a:gd name="connsiteY42" fmla="*/ 571943 h 6858000"/>
              <a:gd name="connsiteX43" fmla="*/ 11624371 w 12192001"/>
              <a:gd name="connsiteY43" fmla="*/ 793897 h 6858000"/>
              <a:gd name="connsiteX44" fmla="*/ 11836460 w 12192001"/>
              <a:gd name="connsiteY44" fmla="*/ 571943 h 6858000"/>
              <a:gd name="connsiteX45" fmla="*/ 11624371 w 12192001"/>
              <a:gd name="connsiteY45" fmla="*/ 349989 h 6858000"/>
              <a:gd name="connsiteX46" fmla="*/ 0 w 12192001"/>
              <a:gd name="connsiteY46" fmla="*/ 0 h 6858000"/>
              <a:gd name="connsiteX47" fmla="*/ 12192001 w 12192001"/>
              <a:gd name="connsiteY47" fmla="*/ 0 h 6858000"/>
              <a:gd name="connsiteX48" fmla="*/ 12192001 w 12192001"/>
              <a:gd name="connsiteY48" fmla="*/ 6858000 h 6858000"/>
              <a:gd name="connsiteX49" fmla="*/ 0 w 12192001"/>
              <a:gd name="connsiteY49" fmla="*/ 6858000 h 6858000"/>
              <a:gd name="connsiteX50" fmla="*/ 0 w 12192001"/>
              <a:gd name="connsiteY5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507578 w 12192001"/>
              <a:gd name="connsiteY25" fmla="*/ 641481 h 6858000"/>
              <a:gd name="connsiteX26" fmla="*/ 11481927 w 12192001"/>
              <a:gd name="connsiteY26" fmla="*/ 615325 h 6858000"/>
              <a:gd name="connsiteX27" fmla="*/ 11481927 w 12192001"/>
              <a:gd name="connsiteY27" fmla="*/ 611858 h 6858000"/>
              <a:gd name="connsiteX28" fmla="*/ 11481927 w 12192001"/>
              <a:gd name="connsiteY28" fmla="*/ 609076 h 6858000"/>
              <a:gd name="connsiteX29" fmla="*/ 11481926 w 12192001"/>
              <a:gd name="connsiteY29" fmla="*/ 609076 h 6858000"/>
              <a:gd name="connsiteX30" fmla="*/ 11480356 w 12192001"/>
              <a:gd name="connsiteY30" fmla="*/ 524982 h 6858000"/>
              <a:gd name="connsiteX31" fmla="*/ 11479696 w 12192001"/>
              <a:gd name="connsiteY31" fmla="*/ 521721 h 6858000"/>
              <a:gd name="connsiteX32" fmla="*/ 11493943 w 12192001"/>
              <a:gd name="connsiteY32" fmla="*/ 500271 h 6858000"/>
              <a:gd name="connsiteX33" fmla="*/ 11501374 w 12192001"/>
              <a:gd name="connsiteY33" fmla="*/ 498774 h 6858000"/>
              <a:gd name="connsiteX34" fmla="*/ 11501350 w 12192001"/>
              <a:gd name="connsiteY34" fmla="*/ 498442 h 6858000"/>
              <a:gd name="connsiteX35" fmla="*/ 11528691 w 12192001"/>
              <a:gd name="connsiteY35" fmla="*/ 495886 h 6858000"/>
              <a:gd name="connsiteX36" fmla="*/ 11539182 w 12192001"/>
              <a:gd name="connsiteY36" fmla="*/ 495676 h 6858000"/>
              <a:gd name="connsiteX37" fmla="*/ 11539262 w 12192001"/>
              <a:gd name="connsiteY37" fmla="*/ 495660 h 6858000"/>
              <a:gd name="connsiteX38" fmla="*/ 11539328 w 12192001"/>
              <a:gd name="connsiteY38" fmla="*/ 495673 h 6858000"/>
              <a:gd name="connsiteX39" fmla="*/ 11540000 w 12192001"/>
              <a:gd name="connsiteY39" fmla="*/ 495659 h 6858000"/>
              <a:gd name="connsiteX40" fmla="*/ 11624371 w 12192001"/>
              <a:gd name="connsiteY40" fmla="*/ 349989 h 6858000"/>
              <a:gd name="connsiteX41" fmla="*/ 11412281 w 12192001"/>
              <a:gd name="connsiteY41" fmla="*/ 571943 h 6858000"/>
              <a:gd name="connsiteX42" fmla="*/ 11624371 w 12192001"/>
              <a:gd name="connsiteY42" fmla="*/ 793897 h 6858000"/>
              <a:gd name="connsiteX43" fmla="*/ 11836460 w 12192001"/>
              <a:gd name="connsiteY43" fmla="*/ 571943 h 6858000"/>
              <a:gd name="connsiteX44" fmla="*/ 11624371 w 12192001"/>
              <a:gd name="connsiteY44" fmla="*/ 349989 h 6858000"/>
              <a:gd name="connsiteX45" fmla="*/ 0 w 12192001"/>
              <a:gd name="connsiteY45" fmla="*/ 0 h 6858000"/>
              <a:gd name="connsiteX46" fmla="*/ 12192001 w 12192001"/>
              <a:gd name="connsiteY46" fmla="*/ 0 h 6858000"/>
              <a:gd name="connsiteX47" fmla="*/ 12192001 w 12192001"/>
              <a:gd name="connsiteY47" fmla="*/ 6858000 h 6858000"/>
              <a:gd name="connsiteX48" fmla="*/ 0 w 12192001"/>
              <a:gd name="connsiteY48" fmla="*/ 6858000 h 6858000"/>
              <a:gd name="connsiteX49" fmla="*/ 0 w 12192001"/>
              <a:gd name="connsiteY4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507578 w 12192001"/>
              <a:gd name="connsiteY24" fmla="*/ 641481 h 6858000"/>
              <a:gd name="connsiteX25" fmla="*/ 11481927 w 12192001"/>
              <a:gd name="connsiteY25" fmla="*/ 615325 h 6858000"/>
              <a:gd name="connsiteX26" fmla="*/ 11481927 w 12192001"/>
              <a:gd name="connsiteY26" fmla="*/ 611858 h 6858000"/>
              <a:gd name="connsiteX27" fmla="*/ 11481927 w 12192001"/>
              <a:gd name="connsiteY27" fmla="*/ 609076 h 6858000"/>
              <a:gd name="connsiteX28" fmla="*/ 11481926 w 12192001"/>
              <a:gd name="connsiteY28" fmla="*/ 609076 h 6858000"/>
              <a:gd name="connsiteX29" fmla="*/ 11480356 w 12192001"/>
              <a:gd name="connsiteY29" fmla="*/ 524982 h 6858000"/>
              <a:gd name="connsiteX30" fmla="*/ 11479696 w 12192001"/>
              <a:gd name="connsiteY30" fmla="*/ 521721 h 6858000"/>
              <a:gd name="connsiteX31" fmla="*/ 11493943 w 12192001"/>
              <a:gd name="connsiteY31" fmla="*/ 500271 h 6858000"/>
              <a:gd name="connsiteX32" fmla="*/ 11501374 w 12192001"/>
              <a:gd name="connsiteY32" fmla="*/ 498774 h 6858000"/>
              <a:gd name="connsiteX33" fmla="*/ 11501350 w 12192001"/>
              <a:gd name="connsiteY33" fmla="*/ 498442 h 6858000"/>
              <a:gd name="connsiteX34" fmla="*/ 11528691 w 12192001"/>
              <a:gd name="connsiteY34" fmla="*/ 495886 h 6858000"/>
              <a:gd name="connsiteX35" fmla="*/ 11539182 w 12192001"/>
              <a:gd name="connsiteY35" fmla="*/ 495676 h 6858000"/>
              <a:gd name="connsiteX36" fmla="*/ 11539262 w 12192001"/>
              <a:gd name="connsiteY36" fmla="*/ 495660 h 6858000"/>
              <a:gd name="connsiteX37" fmla="*/ 11539328 w 12192001"/>
              <a:gd name="connsiteY37" fmla="*/ 495673 h 6858000"/>
              <a:gd name="connsiteX38" fmla="*/ 11540000 w 12192001"/>
              <a:gd name="connsiteY38" fmla="*/ 495659 h 6858000"/>
              <a:gd name="connsiteX39" fmla="*/ 11624371 w 12192001"/>
              <a:gd name="connsiteY39" fmla="*/ 349989 h 6858000"/>
              <a:gd name="connsiteX40" fmla="*/ 11412281 w 12192001"/>
              <a:gd name="connsiteY40" fmla="*/ 571943 h 6858000"/>
              <a:gd name="connsiteX41" fmla="*/ 11624371 w 12192001"/>
              <a:gd name="connsiteY41" fmla="*/ 793897 h 6858000"/>
              <a:gd name="connsiteX42" fmla="*/ 11836460 w 12192001"/>
              <a:gd name="connsiteY42" fmla="*/ 571943 h 6858000"/>
              <a:gd name="connsiteX43" fmla="*/ 11624371 w 12192001"/>
              <a:gd name="connsiteY43" fmla="*/ 349989 h 6858000"/>
              <a:gd name="connsiteX44" fmla="*/ 0 w 12192001"/>
              <a:gd name="connsiteY44" fmla="*/ 0 h 6858000"/>
              <a:gd name="connsiteX45" fmla="*/ 12192001 w 12192001"/>
              <a:gd name="connsiteY45" fmla="*/ 0 h 6858000"/>
              <a:gd name="connsiteX46" fmla="*/ 12192001 w 12192001"/>
              <a:gd name="connsiteY46" fmla="*/ 6858000 h 6858000"/>
              <a:gd name="connsiteX47" fmla="*/ 0 w 12192001"/>
              <a:gd name="connsiteY47" fmla="*/ 6858000 h 6858000"/>
              <a:gd name="connsiteX48" fmla="*/ 0 w 12192001"/>
              <a:gd name="connsiteY4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507578 w 12192001"/>
              <a:gd name="connsiteY23" fmla="*/ 641481 h 6858000"/>
              <a:gd name="connsiteX24" fmla="*/ 11481927 w 12192001"/>
              <a:gd name="connsiteY24" fmla="*/ 615325 h 6858000"/>
              <a:gd name="connsiteX25" fmla="*/ 11481927 w 12192001"/>
              <a:gd name="connsiteY25" fmla="*/ 611858 h 6858000"/>
              <a:gd name="connsiteX26" fmla="*/ 11481927 w 12192001"/>
              <a:gd name="connsiteY26" fmla="*/ 609076 h 6858000"/>
              <a:gd name="connsiteX27" fmla="*/ 11481926 w 12192001"/>
              <a:gd name="connsiteY27" fmla="*/ 609076 h 6858000"/>
              <a:gd name="connsiteX28" fmla="*/ 11480356 w 12192001"/>
              <a:gd name="connsiteY28" fmla="*/ 524982 h 6858000"/>
              <a:gd name="connsiteX29" fmla="*/ 11479696 w 12192001"/>
              <a:gd name="connsiteY29" fmla="*/ 521721 h 6858000"/>
              <a:gd name="connsiteX30" fmla="*/ 11493943 w 12192001"/>
              <a:gd name="connsiteY30" fmla="*/ 500271 h 6858000"/>
              <a:gd name="connsiteX31" fmla="*/ 11501374 w 12192001"/>
              <a:gd name="connsiteY31" fmla="*/ 498774 h 6858000"/>
              <a:gd name="connsiteX32" fmla="*/ 11501350 w 12192001"/>
              <a:gd name="connsiteY32" fmla="*/ 498442 h 6858000"/>
              <a:gd name="connsiteX33" fmla="*/ 11528691 w 12192001"/>
              <a:gd name="connsiteY33" fmla="*/ 495886 h 6858000"/>
              <a:gd name="connsiteX34" fmla="*/ 11539182 w 12192001"/>
              <a:gd name="connsiteY34" fmla="*/ 495676 h 6858000"/>
              <a:gd name="connsiteX35" fmla="*/ 11539262 w 12192001"/>
              <a:gd name="connsiteY35" fmla="*/ 495660 h 6858000"/>
              <a:gd name="connsiteX36" fmla="*/ 11539328 w 12192001"/>
              <a:gd name="connsiteY36" fmla="*/ 495673 h 6858000"/>
              <a:gd name="connsiteX37" fmla="*/ 11540000 w 12192001"/>
              <a:gd name="connsiteY37" fmla="*/ 495659 h 6858000"/>
              <a:gd name="connsiteX38" fmla="*/ 11624371 w 12192001"/>
              <a:gd name="connsiteY38" fmla="*/ 349989 h 6858000"/>
              <a:gd name="connsiteX39" fmla="*/ 11412281 w 12192001"/>
              <a:gd name="connsiteY39" fmla="*/ 571943 h 6858000"/>
              <a:gd name="connsiteX40" fmla="*/ 11624371 w 12192001"/>
              <a:gd name="connsiteY40" fmla="*/ 793897 h 6858000"/>
              <a:gd name="connsiteX41" fmla="*/ 11836460 w 12192001"/>
              <a:gd name="connsiteY41" fmla="*/ 571943 h 6858000"/>
              <a:gd name="connsiteX42" fmla="*/ 11624371 w 12192001"/>
              <a:gd name="connsiteY42" fmla="*/ 349989 h 6858000"/>
              <a:gd name="connsiteX43" fmla="*/ 0 w 12192001"/>
              <a:gd name="connsiteY43" fmla="*/ 0 h 6858000"/>
              <a:gd name="connsiteX44" fmla="*/ 12192001 w 12192001"/>
              <a:gd name="connsiteY44" fmla="*/ 0 h 6858000"/>
              <a:gd name="connsiteX45" fmla="*/ 12192001 w 12192001"/>
              <a:gd name="connsiteY45" fmla="*/ 6858000 h 6858000"/>
              <a:gd name="connsiteX46" fmla="*/ 0 w 12192001"/>
              <a:gd name="connsiteY46" fmla="*/ 6858000 h 6858000"/>
              <a:gd name="connsiteX47" fmla="*/ 0 w 12192001"/>
              <a:gd name="connsiteY4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767096 w 12192001"/>
              <a:gd name="connsiteY20" fmla="*/ 594002 h 6858000"/>
              <a:gd name="connsiteX21" fmla="*/ 11767372 w 12192001"/>
              <a:gd name="connsiteY21" fmla="*/ 595358 h 6858000"/>
              <a:gd name="connsiteX22" fmla="*/ 11507578 w 12192001"/>
              <a:gd name="connsiteY22" fmla="*/ 641481 h 6858000"/>
              <a:gd name="connsiteX23" fmla="*/ 11481927 w 12192001"/>
              <a:gd name="connsiteY23" fmla="*/ 615325 h 6858000"/>
              <a:gd name="connsiteX24" fmla="*/ 11481927 w 12192001"/>
              <a:gd name="connsiteY24" fmla="*/ 611858 h 6858000"/>
              <a:gd name="connsiteX25" fmla="*/ 11481927 w 12192001"/>
              <a:gd name="connsiteY25" fmla="*/ 609076 h 6858000"/>
              <a:gd name="connsiteX26" fmla="*/ 11481926 w 12192001"/>
              <a:gd name="connsiteY26" fmla="*/ 609076 h 6858000"/>
              <a:gd name="connsiteX27" fmla="*/ 11480356 w 12192001"/>
              <a:gd name="connsiteY27" fmla="*/ 524982 h 6858000"/>
              <a:gd name="connsiteX28" fmla="*/ 11479696 w 12192001"/>
              <a:gd name="connsiteY28" fmla="*/ 521721 h 6858000"/>
              <a:gd name="connsiteX29" fmla="*/ 11493943 w 12192001"/>
              <a:gd name="connsiteY29" fmla="*/ 500271 h 6858000"/>
              <a:gd name="connsiteX30" fmla="*/ 11501374 w 12192001"/>
              <a:gd name="connsiteY30" fmla="*/ 498774 h 6858000"/>
              <a:gd name="connsiteX31" fmla="*/ 11501350 w 12192001"/>
              <a:gd name="connsiteY31" fmla="*/ 498442 h 6858000"/>
              <a:gd name="connsiteX32" fmla="*/ 11528691 w 12192001"/>
              <a:gd name="connsiteY32" fmla="*/ 495886 h 6858000"/>
              <a:gd name="connsiteX33" fmla="*/ 11539182 w 12192001"/>
              <a:gd name="connsiteY33" fmla="*/ 495676 h 6858000"/>
              <a:gd name="connsiteX34" fmla="*/ 11539262 w 12192001"/>
              <a:gd name="connsiteY34" fmla="*/ 495660 h 6858000"/>
              <a:gd name="connsiteX35" fmla="*/ 11539328 w 12192001"/>
              <a:gd name="connsiteY35" fmla="*/ 495673 h 6858000"/>
              <a:gd name="connsiteX36" fmla="*/ 11540000 w 12192001"/>
              <a:gd name="connsiteY36" fmla="*/ 495659 h 6858000"/>
              <a:gd name="connsiteX37" fmla="*/ 11624371 w 12192001"/>
              <a:gd name="connsiteY37" fmla="*/ 349989 h 6858000"/>
              <a:gd name="connsiteX38" fmla="*/ 11412281 w 12192001"/>
              <a:gd name="connsiteY38" fmla="*/ 571943 h 6858000"/>
              <a:gd name="connsiteX39" fmla="*/ 11624371 w 12192001"/>
              <a:gd name="connsiteY39" fmla="*/ 793897 h 6858000"/>
              <a:gd name="connsiteX40" fmla="*/ 11836460 w 12192001"/>
              <a:gd name="connsiteY40" fmla="*/ 571943 h 6858000"/>
              <a:gd name="connsiteX41" fmla="*/ 11624371 w 12192001"/>
              <a:gd name="connsiteY41" fmla="*/ 349989 h 6858000"/>
              <a:gd name="connsiteX42" fmla="*/ 0 w 12192001"/>
              <a:gd name="connsiteY42" fmla="*/ 0 h 6858000"/>
              <a:gd name="connsiteX43" fmla="*/ 12192001 w 12192001"/>
              <a:gd name="connsiteY43" fmla="*/ 0 h 6858000"/>
              <a:gd name="connsiteX44" fmla="*/ 12192001 w 12192001"/>
              <a:gd name="connsiteY44" fmla="*/ 6858000 h 6858000"/>
              <a:gd name="connsiteX45" fmla="*/ 0 w 12192001"/>
              <a:gd name="connsiteY45" fmla="*/ 6858000 h 6858000"/>
              <a:gd name="connsiteX46" fmla="*/ 0 w 12192001"/>
              <a:gd name="connsiteY4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767096 w 12192001"/>
              <a:gd name="connsiteY19" fmla="*/ 594002 h 6858000"/>
              <a:gd name="connsiteX20" fmla="*/ 11767372 w 12192001"/>
              <a:gd name="connsiteY20" fmla="*/ 595358 h 6858000"/>
              <a:gd name="connsiteX21" fmla="*/ 11507578 w 12192001"/>
              <a:gd name="connsiteY21" fmla="*/ 641481 h 6858000"/>
              <a:gd name="connsiteX22" fmla="*/ 11481927 w 12192001"/>
              <a:gd name="connsiteY22" fmla="*/ 615325 h 6858000"/>
              <a:gd name="connsiteX23" fmla="*/ 11481927 w 12192001"/>
              <a:gd name="connsiteY23" fmla="*/ 611858 h 6858000"/>
              <a:gd name="connsiteX24" fmla="*/ 11481927 w 12192001"/>
              <a:gd name="connsiteY24" fmla="*/ 609076 h 6858000"/>
              <a:gd name="connsiteX25" fmla="*/ 11481926 w 12192001"/>
              <a:gd name="connsiteY25" fmla="*/ 609076 h 6858000"/>
              <a:gd name="connsiteX26" fmla="*/ 11480356 w 12192001"/>
              <a:gd name="connsiteY26" fmla="*/ 524982 h 6858000"/>
              <a:gd name="connsiteX27" fmla="*/ 11479696 w 12192001"/>
              <a:gd name="connsiteY27" fmla="*/ 521721 h 6858000"/>
              <a:gd name="connsiteX28" fmla="*/ 11493943 w 12192001"/>
              <a:gd name="connsiteY28" fmla="*/ 500271 h 6858000"/>
              <a:gd name="connsiteX29" fmla="*/ 11501374 w 12192001"/>
              <a:gd name="connsiteY29" fmla="*/ 498774 h 6858000"/>
              <a:gd name="connsiteX30" fmla="*/ 11501350 w 12192001"/>
              <a:gd name="connsiteY30" fmla="*/ 498442 h 6858000"/>
              <a:gd name="connsiteX31" fmla="*/ 11528691 w 12192001"/>
              <a:gd name="connsiteY31" fmla="*/ 495886 h 6858000"/>
              <a:gd name="connsiteX32" fmla="*/ 11539182 w 12192001"/>
              <a:gd name="connsiteY32" fmla="*/ 495676 h 6858000"/>
              <a:gd name="connsiteX33" fmla="*/ 11539262 w 12192001"/>
              <a:gd name="connsiteY33" fmla="*/ 495660 h 6858000"/>
              <a:gd name="connsiteX34" fmla="*/ 11539328 w 12192001"/>
              <a:gd name="connsiteY34" fmla="*/ 495673 h 6858000"/>
              <a:gd name="connsiteX35" fmla="*/ 11540000 w 12192001"/>
              <a:gd name="connsiteY35" fmla="*/ 495659 h 6858000"/>
              <a:gd name="connsiteX36" fmla="*/ 11624371 w 12192001"/>
              <a:gd name="connsiteY36" fmla="*/ 349989 h 6858000"/>
              <a:gd name="connsiteX37" fmla="*/ 11412281 w 12192001"/>
              <a:gd name="connsiteY37" fmla="*/ 571943 h 6858000"/>
              <a:gd name="connsiteX38" fmla="*/ 11624371 w 12192001"/>
              <a:gd name="connsiteY38" fmla="*/ 793897 h 6858000"/>
              <a:gd name="connsiteX39" fmla="*/ 11836460 w 12192001"/>
              <a:gd name="connsiteY39" fmla="*/ 571943 h 6858000"/>
              <a:gd name="connsiteX40" fmla="*/ 11624371 w 12192001"/>
              <a:gd name="connsiteY40" fmla="*/ 349989 h 6858000"/>
              <a:gd name="connsiteX41" fmla="*/ 0 w 12192001"/>
              <a:gd name="connsiteY41" fmla="*/ 0 h 6858000"/>
              <a:gd name="connsiteX42" fmla="*/ 12192001 w 12192001"/>
              <a:gd name="connsiteY42" fmla="*/ 0 h 6858000"/>
              <a:gd name="connsiteX43" fmla="*/ 12192001 w 12192001"/>
              <a:gd name="connsiteY43" fmla="*/ 6858000 h 6858000"/>
              <a:gd name="connsiteX44" fmla="*/ 0 w 12192001"/>
              <a:gd name="connsiteY44" fmla="*/ 6858000 h 6858000"/>
              <a:gd name="connsiteX45" fmla="*/ 0 w 12192001"/>
              <a:gd name="connsiteY4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767372 w 12192001"/>
              <a:gd name="connsiteY19" fmla="*/ 595358 h 6858000"/>
              <a:gd name="connsiteX20" fmla="*/ 11507578 w 12192001"/>
              <a:gd name="connsiteY20" fmla="*/ 641481 h 6858000"/>
              <a:gd name="connsiteX21" fmla="*/ 11481927 w 12192001"/>
              <a:gd name="connsiteY21" fmla="*/ 615325 h 6858000"/>
              <a:gd name="connsiteX22" fmla="*/ 11481927 w 12192001"/>
              <a:gd name="connsiteY22" fmla="*/ 611858 h 6858000"/>
              <a:gd name="connsiteX23" fmla="*/ 11481927 w 12192001"/>
              <a:gd name="connsiteY23" fmla="*/ 609076 h 6858000"/>
              <a:gd name="connsiteX24" fmla="*/ 11481926 w 12192001"/>
              <a:gd name="connsiteY24" fmla="*/ 609076 h 6858000"/>
              <a:gd name="connsiteX25" fmla="*/ 11480356 w 12192001"/>
              <a:gd name="connsiteY25" fmla="*/ 524982 h 6858000"/>
              <a:gd name="connsiteX26" fmla="*/ 11479696 w 12192001"/>
              <a:gd name="connsiteY26" fmla="*/ 521721 h 6858000"/>
              <a:gd name="connsiteX27" fmla="*/ 11493943 w 12192001"/>
              <a:gd name="connsiteY27" fmla="*/ 500271 h 6858000"/>
              <a:gd name="connsiteX28" fmla="*/ 11501374 w 12192001"/>
              <a:gd name="connsiteY28" fmla="*/ 498774 h 6858000"/>
              <a:gd name="connsiteX29" fmla="*/ 11501350 w 12192001"/>
              <a:gd name="connsiteY29" fmla="*/ 498442 h 6858000"/>
              <a:gd name="connsiteX30" fmla="*/ 11528691 w 12192001"/>
              <a:gd name="connsiteY30" fmla="*/ 495886 h 6858000"/>
              <a:gd name="connsiteX31" fmla="*/ 11539182 w 12192001"/>
              <a:gd name="connsiteY31" fmla="*/ 495676 h 6858000"/>
              <a:gd name="connsiteX32" fmla="*/ 11539262 w 12192001"/>
              <a:gd name="connsiteY32" fmla="*/ 495660 h 6858000"/>
              <a:gd name="connsiteX33" fmla="*/ 11539328 w 12192001"/>
              <a:gd name="connsiteY33" fmla="*/ 495673 h 6858000"/>
              <a:gd name="connsiteX34" fmla="*/ 11540000 w 12192001"/>
              <a:gd name="connsiteY34" fmla="*/ 495659 h 6858000"/>
              <a:gd name="connsiteX35" fmla="*/ 11624371 w 12192001"/>
              <a:gd name="connsiteY35" fmla="*/ 349989 h 6858000"/>
              <a:gd name="connsiteX36" fmla="*/ 11412281 w 12192001"/>
              <a:gd name="connsiteY36" fmla="*/ 571943 h 6858000"/>
              <a:gd name="connsiteX37" fmla="*/ 11624371 w 12192001"/>
              <a:gd name="connsiteY37" fmla="*/ 793897 h 6858000"/>
              <a:gd name="connsiteX38" fmla="*/ 11836460 w 12192001"/>
              <a:gd name="connsiteY38" fmla="*/ 571943 h 6858000"/>
              <a:gd name="connsiteX39" fmla="*/ 11624371 w 12192001"/>
              <a:gd name="connsiteY39" fmla="*/ 349989 h 6858000"/>
              <a:gd name="connsiteX40" fmla="*/ 0 w 12192001"/>
              <a:gd name="connsiteY40" fmla="*/ 0 h 6858000"/>
              <a:gd name="connsiteX41" fmla="*/ 12192001 w 12192001"/>
              <a:gd name="connsiteY41" fmla="*/ 0 h 6858000"/>
              <a:gd name="connsiteX42" fmla="*/ 12192001 w 12192001"/>
              <a:gd name="connsiteY42" fmla="*/ 6858000 h 6858000"/>
              <a:gd name="connsiteX43" fmla="*/ 0 w 12192001"/>
              <a:gd name="connsiteY43" fmla="*/ 6858000 h 6858000"/>
              <a:gd name="connsiteX44" fmla="*/ 0 w 12192001"/>
              <a:gd name="connsiteY4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507578 w 12192001"/>
              <a:gd name="connsiteY19" fmla="*/ 641481 h 6858000"/>
              <a:gd name="connsiteX20" fmla="*/ 11481927 w 12192001"/>
              <a:gd name="connsiteY20" fmla="*/ 615325 h 6858000"/>
              <a:gd name="connsiteX21" fmla="*/ 11481927 w 12192001"/>
              <a:gd name="connsiteY21" fmla="*/ 611858 h 6858000"/>
              <a:gd name="connsiteX22" fmla="*/ 11481927 w 12192001"/>
              <a:gd name="connsiteY22" fmla="*/ 609076 h 6858000"/>
              <a:gd name="connsiteX23" fmla="*/ 11481926 w 12192001"/>
              <a:gd name="connsiteY23" fmla="*/ 609076 h 6858000"/>
              <a:gd name="connsiteX24" fmla="*/ 11480356 w 12192001"/>
              <a:gd name="connsiteY24" fmla="*/ 524982 h 6858000"/>
              <a:gd name="connsiteX25" fmla="*/ 11479696 w 12192001"/>
              <a:gd name="connsiteY25" fmla="*/ 521721 h 6858000"/>
              <a:gd name="connsiteX26" fmla="*/ 11493943 w 12192001"/>
              <a:gd name="connsiteY26" fmla="*/ 500271 h 6858000"/>
              <a:gd name="connsiteX27" fmla="*/ 11501374 w 12192001"/>
              <a:gd name="connsiteY27" fmla="*/ 498774 h 6858000"/>
              <a:gd name="connsiteX28" fmla="*/ 11501350 w 12192001"/>
              <a:gd name="connsiteY28" fmla="*/ 498442 h 6858000"/>
              <a:gd name="connsiteX29" fmla="*/ 11528691 w 12192001"/>
              <a:gd name="connsiteY29" fmla="*/ 495886 h 6858000"/>
              <a:gd name="connsiteX30" fmla="*/ 11539182 w 12192001"/>
              <a:gd name="connsiteY30" fmla="*/ 495676 h 6858000"/>
              <a:gd name="connsiteX31" fmla="*/ 11539262 w 12192001"/>
              <a:gd name="connsiteY31" fmla="*/ 495660 h 6858000"/>
              <a:gd name="connsiteX32" fmla="*/ 11539328 w 12192001"/>
              <a:gd name="connsiteY32" fmla="*/ 495673 h 6858000"/>
              <a:gd name="connsiteX33" fmla="*/ 11540000 w 12192001"/>
              <a:gd name="connsiteY33" fmla="*/ 495659 h 6858000"/>
              <a:gd name="connsiteX34" fmla="*/ 11624371 w 12192001"/>
              <a:gd name="connsiteY34" fmla="*/ 349989 h 6858000"/>
              <a:gd name="connsiteX35" fmla="*/ 11412281 w 12192001"/>
              <a:gd name="connsiteY35" fmla="*/ 571943 h 6858000"/>
              <a:gd name="connsiteX36" fmla="*/ 11624371 w 12192001"/>
              <a:gd name="connsiteY36" fmla="*/ 793897 h 6858000"/>
              <a:gd name="connsiteX37" fmla="*/ 11836460 w 12192001"/>
              <a:gd name="connsiteY37" fmla="*/ 571943 h 6858000"/>
              <a:gd name="connsiteX38" fmla="*/ 11624371 w 12192001"/>
              <a:gd name="connsiteY38" fmla="*/ 349989 h 6858000"/>
              <a:gd name="connsiteX39" fmla="*/ 0 w 12192001"/>
              <a:gd name="connsiteY39" fmla="*/ 0 h 6858000"/>
              <a:gd name="connsiteX40" fmla="*/ 12192001 w 12192001"/>
              <a:gd name="connsiteY40" fmla="*/ 0 h 6858000"/>
              <a:gd name="connsiteX41" fmla="*/ 12192001 w 12192001"/>
              <a:gd name="connsiteY41" fmla="*/ 6858000 h 6858000"/>
              <a:gd name="connsiteX42" fmla="*/ 0 w 12192001"/>
              <a:gd name="connsiteY42" fmla="*/ 6858000 h 6858000"/>
              <a:gd name="connsiteX43" fmla="*/ 0 w 12192001"/>
              <a:gd name="connsiteY4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767096 w 12192001"/>
              <a:gd name="connsiteY17" fmla="*/ 594002 h 6858000"/>
              <a:gd name="connsiteX18" fmla="*/ 11507578 w 12192001"/>
              <a:gd name="connsiteY18" fmla="*/ 641481 h 6858000"/>
              <a:gd name="connsiteX19" fmla="*/ 11481927 w 12192001"/>
              <a:gd name="connsiteY19" fmla="*/ 615325 h 6858000"/>
              <a:gd name="connsiteX20" fmla="*/ 11481927 w 12192001"/>
              <a:gd name="connsiteY20" fmla="*/ 611858 h 6858000"/>
              <a:gd name="connsiteX21" fmla="*/ 11481927 w 12192001"/>
              <a:gd name="connsiteY21" fmla="*/ 609076 h 6858000"/>
              <a:gd name="connsiteX22" fmla="*/ 11481926 w 12192001"/>
              <a:gd name="connsiteY22" fmla="*/ 609076 h 6858000"/>
              <a:gd name="connsiteX23" fmla="*/ 11480356 w 12192001"/>
              <a:gd name="connsiteY23" fmla="*/ 524982 h 6858000"/>
              <a:gd name="connsiteX24" fmla="*/ 11479696 w 12192001"/>
              <a:gd name="connsiteY24" fmla="*/ 521721 h 6858000"/>
              <a:gd name="connsiteX25" fmla="*/ 11493943 w 12192001"/>
              <a:gd name="connsiteY25" fmla="*/ 500271 h 6858000"/>
              <a:gd name="connsiteX26" fmla="*/ 11501374 w 12192001"/>
              <a:gd name="connsiteY26" fmla="*/ 498774 h 6858000"/>
              <a:gd name="connsiteX27" fmla="*/ 11501350 w 12192001"/>
              <a:gd name="connsiteY27" fmla="*/ 498442 h 6858000"/>
              <a:gd name="connsiteX28" fmla="*/ 11528691 w 12192001"/>
              <a:gd name="connsiteY28" fmla="*/ 495886 h 6858000"/>
              <a:gd name="connsiteX29" fmla="*/ 11539182 w 12192001"/>
              <a:gd name="connsiteY29" fmla="*/ 495676 h 6858000"/>
              <a:gd name="connsiteX30" fmla="*/ 11539262 w 12192001"/>
              <a:gd name="connsiteY30" fmla="*/ 495660 h 6858000"/>
              <a:gd name="connsiteX31" fmla="*/ 11539328 w 12192001"/>
              <a:gd name="connsiteY31" fmla="*/ 495673 h 6858000"/>
              <a:gd name="connsiteX32" fmla="*/ 11540000 w 12192001"/>
              <a:gd name="connsiteY32" fmla="*/ 495659 h 6858000"/>
              <a:gd name="connsiteX33" fmla="*/ 11624371 w 12192001"/>
              <a:gd name="connsiteY33" fmla="*/ 349989 h 6858000"/>
              <a:gd name="connsiteX34" fmla="*/ 11412281 w 12192001"/>
              <a:gd name="connsiteY34" fmla="*/ 571943 h 6858000"/>
              <a:gd name="connsiteX35" fmla="*/ 11624371 w 12192001"/>
              <a:gd name="connsiteY35" fmla="*/ 793897 h 6858000"/>
              <a:gd name="connsiteX36" fmla="*/ 11836460 w 12192001"/>
              <a:gd name="connsiteY36" fmla="*/ 571943 h 6858000"/>
              <a:gd name="connsiteX37" fmla="*/ 11624371 w 12192001"/>
              <a:gd name="connsiteY37" fmla="*/ 349989 h 6858000"/>
              <a:gd name="connsiteX38" fmla="*/ 0 w 12192001"/>
              <a:gd name="connsiteY38" fmla="*/ 0 h 6858000"/>
              <a:gd name="connsiteX39" fmla="*/ 12192001 w 12192001"/>
              <a:gd name="connsiteY39" fmla="*/ 0 h 6858000"/>
              <a:gd name="connsiteX40" fmla="*/ 12192001 w 12192001"/>
              <a:gd name="connsiteY40" fmla="*/ 6858000 h 6858000"/>
              <a:gd name="connsiteX41" fmla="*/ 0 w 12192001"/>
              <a:gd name="connsiteY41" fmla="*/ 6858000 h 6858000"/>
              <a:gd name="connsiteX42" fmla="*/ 0 w 12192001"/>
              <a:gd name="connsiteY4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507578 w 12192001"/>
              <a:gd name="connsiteY17" fmla="*/ 641481 h 6858000"/>
              <a:gd name="connsiteX18" fmla="*/ 11481927 w 12192001"/>
              <a:gd name="connsiteY18" fmla="*/ 615325 h 6858000"/>
              <a:gd name="connsiteX19" fmla="*/ 11481927 w 12192001"/>
              <a:gd name="connsiteY19" fmla="*/ 611858 h 6858000"/>
              <a:gd name="connsiteX20" fmla="*/ 11481927 w 12192001"/>
              <a:gd name="connsiteY20" fmla="*/ 609076 h 6858000"/>
              <a:gd name="connsiteX21" fmla="*/ 11481926 w 12192001"/>
              <a:gd name="connsiteY21" fmla="*/ 609076 h 6858000"/>
              <a:gd name="connsiteX22" fmla="*/ 11480356 w 12192001"/>
              <a:gd name="connsiteY22" fmla="*/ 524982 h 6858000"/>
              <a:gd name="connsiteX23" fmla="*/ 11479696 w 12192001"/>
              <a:gd name="connsiteY23" fmla="*/ 521721 h 6858000"/>
              <a:gd name="connsiteX24" fmla="*/ 11493943 w 12192001"/>
              <a:gd name="connsiteY24" fmla="*/ 500271 h 6858000"/>
              <a:gd name="connsiteX25" fmla="*/ 11501374 w 12192001"/>
              <a:gd name="connsiteY25" fmla="*/ 498774 h 6858000"/>
              <a:gd name="connsiteX26" fmla="*/ 11501350 w 12192001"/>
              <a:gd name="connsiteY26" fmla="*/ 498442 h 6858000"/>
              <a:gd name="connsiteX27" fmla="*/ 11528691 w 12192001"/>
              <a:gd name="connsiteY27" fmla="*/ 495886 h 6858000"/>
              <a:gd name="connsiteX28" fmla="*/ 11539182 w 12192001"/>
              <a:gd name="connsiteY28" fmla="*/ 495676 h 6858000"/>
              <a:gd name="connsiteX29" fmla="*/ 11539262 w 12192001"/>
              <a:gd name="connsiteY29" fmla="*/ 495660 h 6858000"/>
              <a:gd name="connsiteX30" fmla="*/ 11539328 w 12192001"/>
              <a:gd name="connsiteY30" fmla="*/ 495673 h 6858000"/>
              <a:gd name="connsiteX31" fmla="*/ 11540000 w 12192001"/>
              <a:gd name="connsiteY31" fmla="*/ 495659 h 6858000"/>
              <a:gd name="connsiteX32" fmla="*/ 11624371 w 12192001"/>
              <a:gd name="connsiteY32" fmla="*/ 349989 h 6858000"/>
              <a:gd name="connsiteX33" fmla="*/ 11412281 w 12192001"/>
              <a:gd name="connsiteY33" fmla="*/ 571943 h 6858000"/>
              <a:gd name="connsiteX34" fmla="*/ 11624371 w 12192001"/>
              <a:gd name="connsiteY34" fmla="*/ 793897 h 6858000"/>
              <a:gd name="connsiteX35" fmla="*/ 11836460 w 12192001"/>
              <a:gd name="connsiteY35" fmla="*/ 571943 h 6858000"/>
              <a:gd name="connsiteX36" fmla="*/ 11624371 w 12192001"/>
              <a:gd name="connsiteY36" fmla="*/ 349989 h 6858000"/>
              <a:gd name="connsiteX37" fmla="*/ 0 w 12192001"/>
              <a:gd name="connsiteY37" fmla="*/ 0 h 6858000"/>
              <a:gd name="connsiteX38" fmla="*/ 12192001 w 12192001"/>
              <a:gd name="connsiteY38" fmla="*/ 0 h 6858000"/>
              <a:gd name="connsiteX39" fmla="*/ 12192001 w 12192001"/>
              <a:gd name="connsiteY39" fmla="*/ 6858000 h 6858000"/>
              <a:gd name="connsiteX40" fmla="*/ 0 w 12192001"/>
              <a:gd name="connsiteY40" fmla="*/ 6858000 h 6858000"/>
              <a:gd name="connsiteX41" fmla="*/ 0 w 12192001"/>
              <a:gd name="connsiteY4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507578 w 12192001"/>
              <a:gd name="connsiteY16" fmla="*/ 641481 h 6858000"/>
              <a:gd name="connsiteX17" fmla="*/ 11481927 w 12192001"/>
              <a:gd name="connsiteY17" fmla="*/ 615325 h 6858000"/>
              <a:gd name="connsiteX18" fmla="*/ 11481927 w 12192001"/>
              <a:gd name="connsiteY18" fmla="*/ 611858 h 6858000"/>
              <a:gd name="connsiteX19" fmla="*/ 11481927 w 12192001"/>
              <a:gd name="connsiteY19" fmla="*/ 609076 h 6858000"/>
              <a:gd name="connsiteX20" fmla="*/ 11481926 w 12192001"/>
              <a:gd name="connsiteY20" fmla="*/ 609076 h 6858000"/>
              <a:gd name="connsiteX21" fmla="*/ 11480356 w 12192001"/>
              <a:gd name="connsiteY21" fmla="*/ 524982 h 6858000"/>
              <a:gd name="connsiteX22" fmla="*/ 11479696 w 12192001"/>
              <a:gd name="connsiteY22" fmla="*/ 521721 h 6858000"/>
              <a:gd name="connsiteX23" fmla="*/ 11493943 w 12192001"/>
              <a:gd name="connsiteY23" fmla="*/ 500271 h 6858000"/>
              <a:gd name="connsiteX24" fmla="*/ 11501374 w 12192001"/>
              <a:gd name="connsiteY24" fmla="*/ 498774 h 6858000"/>
              <a:gd name="connsiteX25" fmla="*/ 11501350 w 12192001"/>
              <a:gd name="connsiteY25" fmla="*/ 498442 h 6858000"/>
              <a:gd name="connsiteX26" fmla="*/ 11528691 w 12192001"/>
              <a:gd name="connsiteY26" fmla="*/ 495886 h 6858000"/>
              <a:gd name="connsiteX27" fmla="*/ 11539182 w 12192001"/>
              <a:gd name="connsiteY27" fmla="*/ 495676 h 6858000"/>
              <a:gd name="connsiteX28" fmla="*/ 11539262 w 12192001"/>
              <a:gd name="connsiteY28" fmla="*/ 495660 h 6858000"/>
              <a:gd name="connsiteX29" fmla="*/ 11539328 w 12192001"/>
              <a:gd name="connsiteY29" fmla="*/ 495673 h 6858000"/>
              <a:gd name="connsiteX30" fmla="*/ 11540000 w 12192001"/>
              <a:gd name="connsiteY30" fmla="*/ 495659 h 6858000"/>
              <a:gd name="connsiteX31" fmla="*/ 11624371 w 12192001"/>
              <a:gd name="connsiteY31" fmla="*/ 349989 h 6858000"/>
              <a:gd name="connsiteX32" fmla="*/ 11412281 w 12192001"/>
              <a:gd name="connsiteY32" fmla="*/ 571943 h 6858000"/>
              <a:gd name="connsiteX33" fmla="*/ 11624371 w 12192001"/>
              <a:gd name="connsiteY33" fmla="*/ 793897 h 6858000"/>
              <a:gd name="connsiteX34" fmla="*/ 11836460 w 12192001"/>
              <a:gd name="connsiteY34" fmla="*/ 571943 h 6858000"/>
              <a:gd name="connsiteX35" fmla="*/ 11624371 w 12192001"/>
              <a:gd name="connsiteY35" fmla="*/ 349989 h 6858000"/>
              <a:gd name="connsiteX36" fmla="*/ 0 w 12192001"/>
              <a:gd name="connsiteY36" fmla="*/ 0 h 6858000"/>
              <a:gd name="connsiteX37" fmla="*/ 12192001 w 12192001"/>
              <a:gd name="connsiteY37" fmla="*/ 0 h 6858000"/>
              <a:gd name="connsiteX38" fmla="*/ 12192001 w 12192001"/>
              <a:gd name="connsiteY38" fmla="*/ 6858000 h 6858000"/>
              <a:gd name="connsiteX39" fmla="*/ 0 w 12192001"/>
              <a:gd name="connsiteY39" fmla="*/ 6858000 h 6858000"/>
              <a:gd name="connsiteX40" fmla="*/ 0 w 12192001"/>
              <a:gd name="connsiteY4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540000 w 12192001"/>
              <a:gd name="connsiteY29" fmla="*/ 495659 h 6858000"/>
              <a:gd name="connsiteX30" fmla="*/ 11624371 w 12192001"/>
              <a:gd name="connsiteY30" fmla="*/ 349989 h 6858000"/>
              <a:gd name="connsiteX31" fmla="*/ 11412281 w 12192001"/>
              <a:gd name="connsiteY31" fmla="*/ 571943 h 6858000"/>
              <a:gd name="connsiteX32" fmla="*/ 11624371 w 12192001"/>
              <a:gd name="connsiteY32" fmla="*/ 793897 h 6858000"/>
              <a:gd name="connsiteX33" fmla="*/ 11836460 w 12192001"/>
              <a:gd name="connsiteY33" fmla="*/ 571943 h 6858000"/>
              <a:gd name="connsiteX34" fmla="*/ 11624371 w 12192001"/>
              <a:gd name="connsiteY34" fmla="*/ 349989 h 6858000"/>
              <a:gd name="connsiteX35" fmla="*/ 0 w 12192001"/>
              <a:gd name="connsiteY35" fmla="*/ 0 h 6858000"/>
              <a:gd name="connsiteX36" fmla="*/ 12192001 w 12192001"/>
              <a:gd name="connsiteY36" fmla="*/ 0 h 6858000"/>
              <a:gd name="connsiteX37" fmla="*/ 12192001 w 12192001"/>
              <a:gd name="connsiteY37" fmla="*/ 6858000 h 6858000"/>
              <a:gd name="connsiteX38" fmla="*/ 0 w 12192001"/>
              <a:gd name="connsiteY38" fmla="*/ 6858000 h 6858000"/>
              <a:gd name="connsiteX39" fmla="*/ 0 w 12192001"/>
              <a:gd name="connsiteY3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328 w 12192001"/>
              <a:gd name="connsiteY5" fmla="*/ 495673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624371 w 12192001"/>
              <a:gd name="connsiteY29" fmla="*/ 349989 h 6858000"/>
              <a:gd name="connsiteX30" fmla="*/ 11412281 w 12192001"/>
              <a:gd name="connsiteY30" fmla="*/ 571943 h 6858000"/>
              <a:gd name="connsiteX31" fmla="*/ 11624371 w 12192001"/>
              <a:gd name="connsiteY31" fmla="*/ 793897 h 6858000"/>
              <a:gd name="connsiteX32" fmla="*/ 11836460 w 12192001"/>
              <a:gd name="connsiteY32" fmla="*/ 571943 h 6858000"/>
              <a:gd name="connsiteX33" fmla="*/ 11624371 w 12192001"/>
              <a:gd name="connsiteY33" fmla="*/ 349989 h 6858000"/>
              <a:gd name="connsiteX34" fmla="*/ 0 w 12192001"/>
              <a:gd name="connsiteY34" fmla="*/ 0 h 6858000"/>
              <a:gd name="connsiteX35" fmla="*/ 12192001 w 12192001"/>
              <a:gd name="connsiteY35" fmla="*/ 0 h 6858000"/>
              <a:gd name="connsiteX36" fmla="*/ 12192001 w 12192001"/>
              <a:gd name="connsiteY36" fmla="*/ 6858000 h 6858000"/>
              <a:gd name="connsiteX37" fmla="*/ 0 w 12192001"/>
              <a:gd name="connsiteY37" fmla="*/ 6858000 h 6858000"/>
              <a:gd name="connsiteX38" fmla="*/ 0 w 12192001"/>
              <a:gd name="connsiteY3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624371 w 12192001"/>
              <a:gd name="connsiteY28" fmla="*/ 349989 h 6858000"/>
              <a:gd name="connsiteX29" fmla="*/ 11412281 w 12192001"/>
              <a:gd name="connsiteY29" fmla="*/ 571943 h 6858000"/>
              <a:gd name="connsiteX30" fmla="*/ 11624371 w 12192001"/>
              <a:gd name="connsiteY30" fmla="*/ 793897 h 6858000"/>
              <a:gd name="connsiteX31" fmla="*/ 11836460 w 12192001"/>
              <a:gd name="connsiteY31" fmla="*/ 571943 h 6858000"/>
              <a:gd name="connsiteX32" fmla="*/ 11624371 w 12192001"/>
              <a:gd name="connsiteY32" fmla="*/ 349989 h 6858000"/>
              <a:gd name="connsiteX33" fmla="*/ 0 w 12192001"/>
              <a:gd name="connsiteY33" fmla="*/ 0 h 6858000"/>
              <a:gd name="connsiteX34" fmla="*/ 12192001 w 12192001"/>
              <a:gd name="connsiteY34" fmla="*/ 0 h 6858000"/>
              <a:gd name="connsiteX35" fmla="*/ 12192001 w 12192001"/>
              <a:gd name="connsiteY35" fmla="*/ 6858000 h 6858000"/>
              <a:gd name="connsiteX36" fmla="*/ 0 w 12192001"/>
              <a:gd name="connsiteY36" fmla="*/ 6858000 h 6858000"/>
              <a:gd name="connsiteX37" fmla="*/ 0 w 12192001"/>
              <a:gd name="connsiteY3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0356 w 12192001"/>
              <a:gd name="connsiteY19" fmla="*/ 524982 h 6858000"/>
              <a:gd name="connsiteX20" fmla="*/ 11479696 w 12192001"/>
              <a:gd name="connsiteY20" fmla="*/ 521721 h 6858000"/>
              <a:gd name="connsiteX21" fmla="*/ 11493943 w 12192001"/>
              <a:gd name="connsiteY21" fmla="*/ 500271 h 6858000"/>
              <a:gd name="connsiteX22" fmla="*/ 11501374 w 12192001"/>
              <a:gd name="connsiteY22" fmla="*/ 498774 h 6858000"/>
              <a:gd name="connsiteX23" fmla="*/ 11501350 w 12192001"/>
              <a:gd name="connsiteY23" fmla="*/ 498442 h 6858000"/>
              <a:gd name="connsiteX24" fmla="*/ 11528691 w 12192001"/>
              <a:gd name="connsiteY24" fmla="*/ 495886 h 6858000"/>
              <a:gd name="connsiteX25" fmla="*/ 11539182 w 12192001"/>
              <a:gd name="connsiteY25" fmla="*/ 495676 h 6858000"/>
              <a:gd name="connsiteX26" fmla="*/ 11539262 w 12192001"/>
              <a:gd name="connsiteY26" fmla="*/ 495660 h 6858000"/>
              <a:gd name="connsiteX27" fmla="*/ 11624371 w 12192001"/>
              <a:gd name="connsiteY27" fmla="*/ 349989 h 6858000"/>
              <a:gd name="connsiteX28" fmla="*/ 11412281 w 12192001"/>
              <a:gd name="connsiteY28" fmla="*/ 571943 h 6858000"/>
              <a:gd name="connsiteX29" fmla="*/ 11624371 w 12192001"/>
              <a:gd name="connsiteY29" fmla="*/ 793897 h 6858000"/>
              <a:gd name="connsiteX30" fmla="*/ 11836460 w 12192001"/>
              <a:gd name="connsiteY30" fmla="*/ 571943 h 6858000"/>
              <a:gd name="connsiteX31" fmla="*/ 11624371 w 12192001"/>
              <a:gd name="connsiteY31" fmla="*/ 349989 h 6858000"/>
              <a:gd name="connsiteX32" fmla="*/ 0 w 12192001"/>
              <a:gd name="connsiteY32" fmla="*/ 0 h 6858000"/>
              <a:gd name="connsiteX33" fmla="*/ 12192001 w 12192001"/>
              <a:gd name="connsiteY33" fmla="*/ 0 h 6858000"/>
              <a:gd name="connsiteX34" fmla="*/ 12192001 w 12192001"/>
              <a:gd name="connsiteY34" fmla="*/ 6858000 h 6858000"/>
              <a:gd name="connsiteX35" fmla="*/ 0 w 12192001"/>
              <a:gd name="connsiteY35" fmla="*/ 6858000 h 6858000"/>
              <a:gd name="connsiteX36" fmla="*/ 0 w 12192001"/>
              <a:gd name="connsiteY3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0356 w 12192001"/>
              <a:gd name="connsiteY18" fmla="*/ 524982 h 6858000"/>
              <a:gd name="connsiteX19" fmla="*/ 11479696 w 12192001"/>
              <a:gd name="connsiteY19" fmla="*/ 521721 h 6858000"/>
              <a:gd name="connsiteX20" fmla="*/ 11493943 w 12192001"/>
              <a:gd name="connsiteY20" fmla="*/ 500271 h 6858000"/>
              <a:gd name="connsiteX21" fmla="*/ 11501374 w 12192001"/>
              <a:gd name="connsiteY21" fmla="*/ 498774 h 6858000"/>
              <a:gd name="connsiteX22" fmla="*/ 11501350 w 12192001"/>
              <a:gd name="connsiteY22" fmla="*/ 498442 h 6858000"/>
              <a:gd name="connsiteX23" fmla="*/ 11528691 w 12192001"/>
              <a:gd name="connsiteY23" fmla="*/ 495886 h 6858000"/>
              <a:gd name="connsiteX24" fmla="*/ 11539182 w 12192001"/>
              <a:gd name="connsiteY24" fmla="*/ 495676 h 6858000"/>
              <a:gd name="connsiteX25" fmla="*/ 11539262 w 12192001"/>
              <a:gd name="connsiteY25" fmla="*/ 495660 h 6858000"/>
              <a:gd name="connsiteX26" fmla="*/ 11624371 w 12192001"/>
              <a:gd name="connsiteY26" fmla="*/ 349989 h 6858000"/>
              <a:gd name="connsiteX27" fmla="*/ 11412281 w 12192001"/>
              <a:gd name="connsiteY27" fmla="*/ 571943 h 6858000"/>
              <a:gd name="connsiteX28" fmla="*/ 11624371 w 12192001"/>
              <a:gd name="connsiteY28" fmla="*/ 793897 h 6858000"/>
              <a:gd name="connsiteX29" fmla="*/ 11836460 w 12192001"/>
              <a:gd name="connsiteY29" fmla="*/ 571943 h 6858000"/>
              <a:gd name="connsiteX30" fmla="*/ 11624371 w 12192001"/>
              <a:gd name="connsiteY30" fmla="*/ 349989 h 6858000"/>
              <a:gd name="connsiteX31" fmla="*/ 0 w 12192001"/>
              <a:gd name="connsiteY31" fmla="*/ 0 h 6858000"/>
              <a:gd name="connsiteX32" fmla="*/ 12192001 w 12192001"/>
              <a:gd name="connsiteY32" fmla="*/ 0 h 6858000"/>
              <a:gd name="connsiteX33" fmla="*/ 12192001 w 12192001"/>
              <a:gd name="connsiteY33" fmla="*/ 6858000 h 6858000"/>
              <a:gd name="connsiteX34" fmla="*/ 0 w 12192001"/>
              <a:gd name="connsiteY34" fmla="*/ 6858000 h 6858000"/>
              <a:gd name="connsiteX35" fmla="*/ 0 w 12192001"/>
              <a:gd name="connsiteY3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0356 w 12192001"/>
              <a:gd name="connsiteY17" fmla="*/ 524982 h 6858000"/>
              <a:gd name="connsiteX18" fmla="*/ 11479696 w 12192001"/>
              <a:gd name="connsiteY18" fmla="*/ 521721 h 6858000"/>
              <a:gd name="connsiteX19" fmla="*/ 11493943 w 12192001"/>
              <a:gd name="connsiteY19" fmla="*/ 500271 h 6858000"/>
              <a:gd name="connsiteX20" fmla="*/ 11501374 w 12192001"/>
              <a:gd name="connsiteY20" fmla="*/ 498774 h 6858000"/>
              <a:gd name="connsiteX21" fmla="*/ 11501350 w 12192001"/>
              <a:gd name="connsiteY21" fmla="*/ 498442 h 6858000"/>
              <a:gd name="connsiteX22" fmla="*/ 11528691 w 12192001"/>
              <a:gd name="connsiteY22" fmla="*/ 495886 h 6858000"/>
              <a:gd name="connsiteX23" fmla="*/ 11539182 w 12192001"/>
              <a:gd name="connsiteY23" fmla="*/ 495676 h 6858000"/>
              <a:gd name="connsiteX24" fmla="*/ 11539262 w 12192001"/>
              <a:gd name="connsiteY24" fmla="*/ 495660 h 6858000"/>
              <a:gd name="connsiteX25" fmla="*/ 11624371 w 12192001"/>
              <a:gd name="connsiteY25" fmla="*/ 349989 h 6858000"/>
              <a:gd name="connsiteX26" fmla="*/ 11412281 w 12192001"/>
              <a:gd name="connsiteY26" fmla="*/ 571943 h 6858000"/>
              <a:gd name="connsiteX27" fmla="*/ 11624371 w 12192001"/>
              <a:gd name="connsiteY27" fmla="*/ 793897 h 6858000"/>
              <a:gd name="connsiteX28" fmla="*/ 11836460 w 12192001"/>
              <a:gd name="connsiteY28" fmla="*/ 571943 h 6858000"/>
              <a:gd name="connsiteX29" fmla="*/ 11624371 w 12192001"/>
              <a:gd name="connsiteY29" fmla="*/ 349989 h 6858000"/>
              <a:gd name="connsiteX30" fmla="*/ 0 w 12192001"/>
              <a:gd name="connsiteY30" fmla="*/ 0 h 6858000"/>
              <a:gd name="connsiteX31" fmla="*/ 12192001 w 12192001"/>
              <a:gd name="connsiteY31" fmla="*/ 0 h 6858000"/>
              <a:gd name="connsiteX32" fmla="*/ 12192001 w 12192001"/>
              <a:gd name="connsiteY32" fmla="*/ 6858000 h 6858000"/>
              <a:gd name="connsiteX33" fmla="*/ 0 w 12192001"/>
              <a:gd name="connsiteY33" fmla="*/ 6858000 h 6858000"/>
              <a:gd name="connsiteX34" fmla="*/ 0 w 12192001"/>
              <a:gd name="connsiteY3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0356 w 12192001"/>
              <a:gd name="connsiteY16" fmla="*/ 524982 h 6858000"/>
              <a:gd name="connsiteX17" fmla="*/ 11479696 w 12192001"/>
              <a:gd name="connsiteY17" fmla="*/ 521721 h 6858000"/>
              <a:gd name="connsiteX18" fmla="*/ 11493943 w 12192001"/>
              <a:gd name="connsiteY18" fmla="*/ 500271 h 6858000"/>
              <a:gd name="connsiteX19" fmla="*/ 11501374 w 12192001"/>
              <a:gd name="connsiteY19" fmla="*/ 498774 h 6858000"/>
              <a:gd name="connsiteX20" fmla="*/ 11501350 w 12192001"/>
              <a:gd name="connsiteY20" fmla="*/ 498442 h 6858000"/>
              <a:gd name="connsiteX21" fmla="*/ 11528691 w 12192001"/>
              <a:gd name="connsiteY21" fmla="*/ 495886 h 6858000"/>
              <a:gd name="connsiteX22" fmla="*/ 11539182 w 12192001"/>
              <a:gd name="connsiteY22" fmla="*/ 495676 h 6858000"/>
              <a:gd name="connsiteX23" fmla="*/ 11539262 w 12192001"/>
              <a:gd name="connsiteY23" fmla="*/ 495660 h 6858000"/>
              <a:gd name="connsiteX24" fmla="*/ 11624371 w 12192001"/>
              <a:gd name="connsiteY24" fmla="*/ 349989 h 6858000"/>
              <a:gd name="connsiteX25" fmla="*/ 11412281 w 12192001"/>
              <a:gd name="connsiteY25" fmla="*/ 571943 h 6858000"/>
              <a:gd name="connsiteX26" fmla="*/ 11624371 w 12192001"/>
              <a:gd name="connsiteY26" fmla="*/ 793897 h 6858000"/>
              <a:gd name="connsiteX27" fmla="*/ 11836460 w 12192001"/>
              <a:gd name="connsiteY27" fmla="*/ 571943 h 6858000"/>
              <a:gd name="connsiteX28" fmla="*/ 11624371 w 12192001"/>
              <a:gd name="connsiteY28" fmla="*/ 349989 h 6858000"/>
              <a:gd name="connsiteX29" fmla="*/ 0 w 12192001"/>
              <a:gd name="connsiteY29" fmla="*/ 0 h 6858000"/>
              <a:gd name="connsiteX30" fmla="*/ 12192001 w 12192001"/>
              <a:gd name="connsiteY30" fmla="*/ 0 h 6858000"/>
              <a:gd name="connsiteX31" fmla="*/ 12192001 w 12192001"/>
              <a:gd name="connsiteY31" fmla="*/ 6858000 h 6858000"/>
              <a:gd name="connsiteX32" fmla="*/ 0 w 12192001"/>
              <a:gd name="connsiteY32" fmla="*/ 6858000 h 6858000"/>
              <a:gd name="connsiteX33" fmla="*/ 0 w 12192001"/>
              <a:gd name="connsiteY3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539262 w 12192001"/>
              <a:gd name="connsiteY22" fmla="*/ 495660 h 6858000"/>
              <a:gd name="connsiteX23" fmla="*/ 11624371 w 12192001"/>
              <a:gd name="connsiteY23" fmla="*/ 349989 h 6858000"/>
              <a:gd name="connsiteX24" fmla="*/ 11412281 w 12192001"/>
              <a:gd name="connsiteY24" fmla="*/ 571943 h 6858000"/>
              <a:gd name="connsiteX25" fmla="*/ 11624371 w 12192001"/>
              <a:gd name="connsiteY25" fmla="*/ 793897 h 6858000"/>
              <a:gd name="connsiteX26" fmla="*/ 11836460 w 12192001"/>
              <a:gd name="connsiteY26" fmla="*/ 571943 h 6858000"/>
              <a:gd name="connsiteX27" fmla="*/ 11624371 w 12192001"/>
              <a:gd name="connsiteY27" fmla="*/ 349989 h 6858000"/>
              <a:gd name="connsiteX28" fmla="*/ 0 w 12192001"/>
              <a:gd name="connsiteY28" fmla="*/ 0 h 6858000"/>
              <a:gd name="connsiteX29" fmla="*/ 12192001 w 12192001"/>
              <a:gd name="connsiteY29" fmla="*/ 0 h 6858000"/>
              <a:gd name="connsiteX30" fmla="*/ 12192001 w 12192001"/>
              <a:gd name="connsiteY30" fmla="*/ 6858000 h 6858000"/>
              <a:gd name="connsiteX31" fmla="*/ 0 w 12192001"/>
              <a:gd name="connsiteY31" fmla="*/ 6858000 h 6858000"/>
              <a:gd name="connsiteX32" fmla="*/ 0 w 12192001"/>
              <a:gd name="connsiteY3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182 w 12192001"/>
              <a:gd name="connsiteY5" fmla="*/ 49567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624371 w 12192001"/>
              <a:gd name="connsiteY22" fmla="*/ 349989 h 6858000"/>
              <a:gd name="connsiteX23" fmla="*/ 11412281 w 12192001"/>
              <a:gd name="connsiteY23" fmla="*/ 571943 h 6858000"/>
              <a:gd name="connsiteX24" fmla="*/ 11624371 w 12192001"/>
              <a:gd name="connsiteY24" fmla="*/ 793897 h 6858000"/>
              <a:gd name="connsiteX25" fmla="*/ 11836460 w 12192001"/>
              <a:gd name="connsiteY25" fmla="*/ 571943 h 6858000"/>
              <a:gd name="connsiteX26" fmla="*/ 11624371 w 12192001"/>
              <a:gd name="connsiteY26" fmla="*/ 349989 h 6858000"/>
              <a:gd name="connsiteX27" fmla="*/ 0 w 12192001"/>
              <a:gd name="connsiteY27" fmla="*/ 0 h 6858000"/>
              <a:gd name="connsiteX28" fmla="*/ 12192001 w 12192001"/>
              <a:gd name="connsiteY28" fmla="*/ 0 h 6858000"/>
              <a:gd name="connsiteX29" fmla="*/ 12192001 w 12192001"/>
              <a:gd name="connsiteY29" fmla="*/ 6858000 h 6858000"/>
              <a:gd name="connsiteX30" fmla="*/ 0 w 12192001"/>
              <a:gd name="connsiteY30" fmla="*/ 6858000 h 6858000"/>
              <a:gd name="connsiteX31" fmla="*/ 0 w 12192001"/>
              <a:gd name="connsiteY3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28691 w 12192001"/>
              <a:gd name="connsiteY5" fmla="*/ 49588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624371 w 12192001"/>
              <a:gd name="connsiteY21" fmla="*/ 349989 h 6858000"/>
              <a:gd name="connsiteX22" fmla="*/ 11412281 w 12192001"/>
              <a:gd name="connsiteY22" fmla="*/ 571943 h 6858000"/>
              <a:gd name="connsiteX23" fmla="*/ 11624371 w 12192001"/>
              <a:gd name="connsiteY23" fmla="*/ 793897 h 6858000"/>
              <a:gd name="connsiteX24" fmla="*/ 11836460 w 12192001"/>
              <a:gd name="connsiteY24" fmla="*/ 571943 h 6858000"/>
              <a:gd name="connsiteX25" fmla="*/ 11624371 w 12192001"/>
              <a:gd name="connsiteY25" fmla="*/ 349989 h 6858000"/>
              <a:gd name="connsiteX26" fmla="*/ 0 w 12192001"/>
              <a:gd name="connsiteY26" fmla="*/ 0 h 6858000"/>
              <a:gd name="connsiteX27" fmla="*/ 12192001 w 12192001"/>
              <a:gd name="connsiteY27" fmla="*/ 0 h 6858000"/>
              <a:gd name="connsiteX28" fmla="*/ 12192001 w 12192001"/>
              <a:gd name="connsiteY28" fmla="*/ 6858000 h 6858000"/>
              <a:gd name="connsiteX29" fmla="*/ 0 w 12192001"/>
              <a:gd name="connsiteY29" fmla="*/ 6858000 h 6858000"/>
              <a:gd name="connsiteX30" fmla="*/ 0 w 12192001"/>
              <a:gd name="connsiteY3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50 w 12192001"/>
              <a:gd name="connsiteY5" fmla="*/ 498442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624371 w 12192001"/>
              <a:gd name="connsiteY20" fmla="*/ 349989 h 6858000"/>
              <a:gd name="connsiteX21" fmla="*/ 11412281 w 12192001"/>
              <a:gd name="connsiteY21" fmla="*/ 571943 h 6858000"/>
              <a:gd name="connsiteX22" fmla="*/ 11624371 w 12192001"/>
              <a:gd name="connsiteY22" fmla="*/ 793897 h 6858000"/>
              <a:gd name="connsiteX23" fmla="*/ 11836460 w 12192001"/>
              <a:gd name="connsiteY23" fmla="*/ 571943 h 6858000"/>
              <a:gd name="connsiteX24" fmla="*/ 11624371 w 12192001"/>
              <a:gd name="connsiteY24" fmla="*/ 349989 h 6858000"/>
              <a:gd name="connsiteX25" fmla="*/ 0 w 12192001"/>
              <a:gd name="connsiteY25" fmla="*/ 0 h 6858000"/>
              <a:gd name="connsiteX26" fmla="*/ 12192001 w 12192001"/>
              <a:gd name="connsiteY26" fmla="*/ 0 h 6858000"/>
              <a:gd name="connsiteX27" fmla="*/ 12192001 w 12192001"/>
              <a:gd name="connsiteY27" fmla="*/ 6858000 h 6858000"/>
              <a:gd name="connsiteX28" fmla="*/ 0 w 12192001"/>
              <a:gd name="connsiteY28" fmla="*/ 6858000 h 6858000"/>
              <a:gd name="connsiteX29" fmla="*/ 0 w 12192001"/>
              <a:gd name="connsiteY2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74 w 12192001"/>
              <a:gd name="connsiteY5" fmla="*/ 498774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624371 w 12192001"/>
              <a:gd name="connsiteY19" fmla="*/ 349989 h 6858000"/>
              <a:gd name="connsiteX20" fmla="*/ 11412281 w 12192001"/>
              <a:gd name="connsiteY20" fmla="*/ 571943 h 6858000"/>
              <a:gd name="connsiteX21" fmla="*/ 11624371 w 12192001"/>
              <a:gd name="connsiteY21" fmla="*/ 793897 h 6858000"/>
              <a:gd name="connsiteX22" fmla="*/ 11836460 w 12192001"/>
              <a:gd name="connsiteY22" fmla="*/ 571943 h 6858000"/>
              <a:gd name="connsiteX23" fmla="*/ 11624371 w 12192001"/>
              <a:gd name="connsiteY23" fmla="*/ 349989 h 6858000"/>
              <a:gd name="connsiteX24" fmla="*/ 0 w 12192001"/>
              <a:gd name="connsiteY24" fmla="*/ 0 h 6858000"/>
              <a:gd name="connsiteX25" fmla="*/ 12192001 w 12192001"/>
              <a:gd name="connsiteY25" fmla="*/ 0 h 6858000"/>
              <a:gd name="connsiteX26" fmla="*/ 12192001 w 12192001"/>
              <a:gd name="connsiteY26" fmla="*/ 6858000 h 6858000"/>
              <a:gd name="connsiteX27" fmla="*/ 0 w 12192001"/>
              <a:gd name="connsiteY27" fmla="*/ 6858000 h 6858000"/>
              <a:gd name="connsiteX28" fmla="*/ 0 w 12192001"/>
              <a:gd name="connsiteY2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624371 w 12192001"/>
              <a:gd name="connsiteY18" fmla="*/ 349989 h 6858000"/>
              <a:gd name="connsiteX19" fmla="*/ 11412281 w 12192001"/>
              <a:gd name="connsiteY19" fmla="*/ 571943 h 6858000"/>
              <a:gd name="connsiteX20" fmla="*/ 11624371 w 12192001"/>
              <a:gd name="connsiteY20" fmla="*/ 793897 h 6858000"/>
              <a:gd name="connsiteX21" fmla="*/ 11836460 w 12192001"/>
              <a:gd name="connsiteY21" fmla="*/ 571943 h 6858000"/>
              <a:gd name="connsiteX22" fmla="*/ 11624371 w 12192001"/>
              <a:gd name="connsiteY22" fmla="*/ 349989 h 6858000"/>
              <a:gd name="connsiteX23" fmla="*/ 0 w 12192001"/>
              <a:gd name="connsiteY23" fmla="*/ 0 h 6858000"/>
              <a:gd name="connsiteX24" fmla="*/ 12192001 w 12192001"/>
              <a:gd name="connsiteY24" fmla="*/ 0 h 6858000"/>
              <a:gd name="connsiteX25" fmla="*/ 12192001 w 12192001"/>
              <a:gd name="connsiteY25" fmla="*/ 6858000 h 6858000"/>
              <a:gd name="connsiteX26" fmla="*/ 0 w 12192001"/>
              <a:gd name="connsiteY26" fmla="*/ 6858000 h 6858000"/>
              <a:gd name="connsiteX27" fmla="*/ 0 w 12192001"/>
              <a:gd name="connsiteY2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480356 w 12192001"/>
              <a:gd name="connsiteY14" fmla="*/ 524982 h 6858000"/>
              <a:gd name="connsiteX15" fmla="*/ 11479696 w 12192001"/>
              <a:gd name="connsiteY15" fmla="*/ 521721 h 6858000"/>
              <a:gd name="connsiteX16" fmla="*/ 11493943 w 12192001"/>
              <a:gd name="connsiteY16" fmla="*/ 500271 h 6858000"/>
              <a:gd name="connsiteX17" fmla="*/ 11624371 w 12192001"/>
              <a:gd name="connsiteY17" fmla="*/ 349989 h 6858000"/>
              <a:gd name="connsiteX18" fmla="*/ 11412281 w 12192001"/>
              <a:gd name="connsiteY18" fmla="*/ 571943 h 6858000"/>
              <a:gd name="connsiteX19" fmla="*/ 11624371 w 12192001"/>
              <a:gd name="connsiteY19" fmla="*/ 793897 h 6858000"/>
              <a:gd name="connsiteX20" fmla="*/ 11836460 w 12192001"/>
              <a:gd name="connsiteY20" fmla="*/ 571943 h 6858000"/>
              <a:gd name="connsiteX21" fmla="*/ 11624371 w 12192001"/>
              <a:gd name="connsiteY21" fmla="*/ 349989 h 6858000"/>
              <a:gd name="connsiteX22" fmla="*/ 0 w 12192001"/>
              <a:gd name="connsiteY22" fmla="*/ 0 h 6858000"/>
              <a:gd name="connsiteX23" fmla="*/ 12192001 w 12192001"/>
              <a:gd name="connsiteY23" fmla="*/ 0 h 6858000"/>
              <a:gd name="connsiteX24" fmla="*/ 12192001 w 12192001"/>
              <a:gd name="connsiteY24" fmla="*/ 6858000 h 6858000"/>
              <a:gd name="connsiteX25" fmla="*/ 0 w 12192001"/>
              <a:gd name="connsiteY25" fmla="*/ 6858000 h 6858000"/>
              <a:gd name="connsiteX26" fmla="*/ 0 w 12192001"/>
              <a:gd name="connsiteY2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480356 w 12192001"/>
              <a:gd name="connsiteY13" fmla="*/ 524982 h 6858000"/>
              <a:gd name="connsiteX14" fmla="*/ 11479696 w 12192001"/>
              <a:gd name="connsiteY14" fmla="*/ 521721 h 6858000"/>
              <a:gd name="connsiteX15" fmla="*/ 11493943 w 12192001"/>
              <a:gd name="connsiteY15" fmla="*/ 500271 h 6858000"/>
              <a:gd name="connsiteX16" fmla="*/ 11624371 w 12192001"/>
              <a:gd name="connsiteY16" fmla="*/ 349989 h 6858000"/>
              <a:gd name="connsiteX17" fmla="*/ 11412281 w 12192001"/>
              <a:gd name="connsiteY17" fmla="*/ 571943 h 6858000"/>
              <a:gd name="connsiteX18" fmla="*/ 11624371 w 12192001"/>
              <a:gd name="connsiteY18" fmla="*/ 793897 h 6858000"/>
              <a:gd name="connsiteX19" fmla="*/ 11836460 w 12192001"/>
              <a:gd name="connsiteY19" fmla="*/ 571943 h 6858000"/>
              <a:gd name="connsiteX20" fmla="*/ 11624371 w 12192001"/>
              <a:gd name="connsiteY20" fmla="*/ 349989 h 6858000"/>
              <a:gd name="connsiteX21" fmla="*/ 0 w 12192001"/>
              <a:gd name="connsiteY21" fmla="*/ 0 h 6858000"/>
              <a:gd name="connsiteX22" fmla="*/ 12192001 w 12192001"/>
              <a:gd name="connsiteY22" fmla="*/ 0 h 6858000"/>
              <a:gd name="connsiteX23" fmla="*/ 12192001 w 12192001"/>
              <a:gd name="connsiteY23" fmla="*/ 6858000 h 6858000"/>
              <a:gd name="connsiteX24" fmla="*/ 0 w 12192001"/>
              <a:gd name="connsiteY24" fmla="*/ 6858000 h 6858000"/>
              <a:gd name="connsiteX25" fmla="*/ 0 w 12192001"/>
              <a:gd name="connsiteY2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493943 w 12192001"/>
              <a:gd name="connsiteY14" fmla="*/ 500271 h 6858000"/>
              <a:gd name="connsiteX15" fmla="*/ 11624371 w 12192001"/>
              <a:gd name="connsiteY15" fmla="*/ 349989 h 6858000"/>
              <a:gd name="connsiteX16" fmla="*/ 11412281 w 12192001"/>
              <a:gd name="connsiteY16" fmla="*/ 571943 h 6858000"/>
              <a:gd name="connsiteX17" fmla="*/ 11624371 w 12192001"/>
              <a:gd name="connsiteY17" fmla="*/ 793897 h 6858000"/>
              <a:gd name="connsiteX18" fmla="*/ 11836460 w 12192001"/>
              <a:gd name="connsiteY18" fmla="*/ 571943 h 6858000"/>
              <a:gd name="connsiteX19" fmla="*/ 11624371 w 12192001"/>
              <a:gd name="connsiteY19" fmla="*/ 349989 h 6858000"/>
              <a:gd name="connsiteX20" fmla="*/ 0 w 12192001"/>
              <a:gd name="connsiteY20" fmla="*/ 0 h 6858000"/>
              <a:gd name="connsiteX21" fmla="*/ 12192001 w 12192001"/>
              <a:gd name="connsiteY21" fmla="*/ 0 h 6858000"/>
              <a:gd name="connsiteX22" fmla="*/ 12192001 w 12192001"/>
              <a:gd name="connsiteY22" fmla="*/ 6858000 h 6858000"/>
              <a:gd name="connsiteX23" fmla="*/ 0 w 12192001"/>
              <a:gd name="connsiteY23" fmla="*/ 6858000 h 6858000"/>
              <a:gd name="connsiteX24" fmla="*/ 0 w 12192001"/>
              <a:gd name="connsiteY2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624371 w 12192001"/>
              <a:gd name="connsiteY14" fmla="*/ 349989 h 6858000"/>
              <a:gd name="connsiteX15" fmla="*/ 11412281 w 12192001"/>
              <a:gd name="connsiteY15" fmla="*/ 571943 h 6858000"/>
              <a:gd name="connsiteX16" fmla="*/ 11624371 w 12192001"/>
              <a:gd name="connsiteY16" fmla="*/ 793897 h 6858000"/>
              <a:gd name="connsiteX17" fmla="*/ 11836460 w 12192001"/>
              <a:gd name="connsiteY17" fmla="*/ 571943 h 6858000"/>
              <a:gd name="connsiteX18" fmla="*/ 11624371 w 12192001"/>
              <a:gd name="connsiteY18" fmla="*/ 349989 h 6858000"/>
              <a:gd name="connsiteX19" fmla="*/ 0 w 12192001"/>
              <a:gd name="connsiteY19" fmla="*/ 0 h 6858000"/>
              <a:gd name="connsiteX20" fmla="*/ 12192001 w 12192001"/>
              <a:gd name="connsiteY20" fmla="*/ 0 h 6858000"/>
              <a:gd name="connsiteX21" fmla="*/ 12192001 w 12192001"/>
              <a:gd name="connsiteY21" fmla="*/ 6858000 h 6858000"/>
              <a:gd name="connsiteX22" fmla="*/ 0 w 12192001"/>
              <a:gd name="connsiteY22" fmla="*/ 6858000 h 6858000"/>
              <a:gd name="connsiteX23" fmla="*/ 0 w 12192001"/>
              <a:gd name="connsiteY2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480356 w 12192001"/>
              <a:gd name="connsiteY11" fmla="*/ 524982 h 6858000"/>
              <a:gd name="connsiteX12" fmla="*/ 11479696 w 12192001"/>
              <a:gd name="connsiteY12" fmla="*/ 521721 h 6858000"/>
              <a:gd name="connsiteX13" fmla="*/ 11624371 w 12192001"/>
              <a:gd name="connsiteY13" fmla="*/ 349989 h 6858000"/>
              <a:gd name="connsiteX14" fmla="*/ 11412281 w 12192001"/>
              <a:gd name="connsiteY14" fmla="*/ 571943 h 6858000"/>
              <a:gd name="connsiteX15" fmla="*/ 11624371 w 12192001"/>
              <a:gd name="connsiteY15" fmla="*/ 793897 h 6858000"/>
              <a:gd name="connsiteX16" fmla="*/ 11836460 w 12192001"/>
              <a:gd name="connsiteY16" fmla="*/ 571943 h 6858000"/>
              <a:gd name="connsiteX17" fmla="*/ 11624371 w 12192001"/>
              <a:gd name="connsiteY17" fmla="*/ 349989 h 6858000"/>
              <a:gd name="connsiteX18" fmla="*/ 0 w 12192001"/>
              <a:gd name="connsiteY18" fmla="*/ 0 h 6858000"/>
              <a:gd name="connsiteX19" fmla="*/ 12192001 w 12192001"/>
              <a:gd name="connsiteY19" fmla="*/ 0 h 6858000"/>
              <a:gd name="connsiteX20" fmla="*/ 12192001 w 12192001"/>
              <a:gd name="connsiteY20" fmla="*/ 6858000 h 6858000"/>
              <a:gd name="connsiteX21" fmla="*/ 0 w 12192001"/>
              <a:gd name="connsiteY21" fmla="*/ 6858000 h 6858000"/>
              <a:gd name="connsiteX22" fmla="*/ 0 w 12192001"/>
              <a:gd name="connsiteY2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480356 w 12192001"/>
              <a:gd name="connsiteY10" fmla="*/ 524982 h 6858000"/>
              <a:gd name="connsiteX11" fmla="*/ 11479696 w 12192001"/>
              <a:gd name="connsiteY11" fmla="*/ 521721 h 6858000"/>
              <a:gd name="connsiteX12" fmla="*/ 11624371 w 12192001"/>
              <a:gd name="connsiteY12" fmla="*/ 349989 h 6858000"/>
              <a:gd name="connsiteX13" fmla="*/ 11412281 w 12192001"/>
              <a:gd name="connsiteY13" fmla="*/ 571943 h 6858000"/>
              <a:gd name="connsiteX14" fmla="*/ 11624371 w 12192001"/>
              <a:gd name="connsiteY14" fmla="*/ 793897 h 6858000"/>
              <a:gd name="connsiteX15" fmla="*/ 11836460 w 12192001"/>
              <a:gd name="connsiteY15" fmla="*/ 571943 h 6858000"/>
              <a:gd name="connsiteX16" fmla="*/ 11624371 w 12192001"/>
              <a:gd name="connsiteY16" fmla="*/ 349989 h 6858000"/>
              <a:gd name="connsiteX17" fmla="*/ 0 w 12192001"/>
              <a:gd name="connsiteY17" fmla="*/ 0 h 6858000"/>
              <a:gd name="connsiteX18" fmla="*/ 12192001 w 12192001"/>
              <a:gd name="connsiteY18" fmla="*/ 0 h 6858000"/>
              <a:gd name="connsiteX19" fmla="*/ 12192001 w 12192001"/>
              <a:gd name="connsiteY19" fmla="*/ 6858000 h 6858000"/>
              <a:gd name="connsiteX20" fmla="*/ 0 w 12192001"/>
              <a:gd name="connsiteY20" fmla="*/ 6858000 h 6858000"/>
              <a:gd name="connsiteX21" fmla="*/ 0 w 12192001"/>
              <a:gd name="connsiteY2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480356 w 12192001"/>
              <a:gd name="connsiteY9" fmla="*/ 524982 h 6858000"/>
              <a:gd name="connsiteX10" fmla="*/ 11479696 w 12192001"/>
              <a:gd name="connsiteY10" fmla="*/ 521721 h 6858000"/>
              <a:gd name="connsiteX11" fmla="*/ 11624371 w 12192001"/>
              <a:gd name="connsiteY11" fmla="*/ 349989 h 6858000"/>
              <a:gd name="connsiteX12" fmla="*/ 11412281 w 12192001"/>
              <a:gd name="connsiteY12" fmla="*/ 571943 h 6858000"/>
              <a:gd name="connsiteX13" fmla="*/ 11624371 w 12192001"/>
              <a:gd name="connsiteY13" fmla="*/ 793897 h 6858000"/>
              <a:gd name="connsiteX14" fmla="*/ 11836460 w 12192001"/>
              <a:gd name="connsiteY14" fmla="*/ 571943 h 6858000"/>
              <a:gd name="connsiteX15" fmla="*/ 11624371 w 12192001"/>
              <a:gd name="connsiteY15" fmla="*/ 349989 h 6858000"/>
              <a:gd name="connsiteX16" fmla="*/ 0 w 12192001"/>
              <a:gd name="connsiteY16" fmla="*/ 0 h 6858000"/>
              <a:gd name="connsiteX17" fmla="*/ 12192001 w 12192001"/>
              <a:gd name="connsiteY17" fmla="*/ 0 h 6858000"/>
              <a:gd name="connsiteX18" fmla="*/ 12192001 w 12192001"/>
              <a:gd name="connsiteY18" fmla="*/ 6858000 h 6858000"/>
              <a:gd name="connsiteX19" fmla="*/ 0 w 12192001"/>
              <a:gd name="connsiteY19" fmla="*/ 6858000 h 6858000"/>
              <a:gd name="connsiteX20" fmla="*/ 0 w 12192001"/>
              <a:gd name="connsiteY2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480356 w 12192001"/>
              <a:gd name="connsiteY8" fmla="*/ 524982 h 6858000"/>
              <a:gd name="connsiteX9" fmla="*/ 11479696 w 12192001"/>
              <a:gd name="connsiteY9" fmla="*/ 521721 h 6858000"/>
              <a:gd name="connsiteX10" fmla="*/ 11624371 w 12192001"/>
              <a:gd name="connsiteY10" fmla="*/ 349989 h 6858000"/>
              <a:gd name="connsiteX11" fmla="*/ 11412281 w 12192001"/>
              <a:gd name="connsiteY11" fmla="*/ 571943 h 6858000"/>
              <a:gd name="connsiteX12" fmla="*/ 11624371 w 12192001"/>
              <a:gd name="connsiteY12" fmla="*/ 793897 h 6858000"/>
              <a:gd name="connsiteX13" fmla="*/ 11836460 w 12192001"/>
              <a:gd name="connsiteY13" fmla="*/ 571943 h 6858000"/>
              <a:gd name="connsiteX14" fmla="*/ 11624371 w 12192001"/>
              <a:gd name="connsiteY14" fmla="*/ 349989 h 6858000"/>
              <a:gd name="connsiteX15" fmla="*/ 0 w 12192001"/>
              <a:gd name="connsiteY15" fmla="*/ 0 h 6858000"/>
              <a:gd name="connsiteX16" fmla="*/ 12192001 w 12192001"/>
              <a:gd name="connsiteY16" fmla="*/ 0 h 6858000"/>
              <a:gd name="connsiteX17" fmla="*/ 12192001 w 12192001"/>
              <a:gd name="connsiteY17" fmla="*/ 6858000 h 6858000"/>
              <a:gd name="connsiteX18" fmla="*/ 0 w 12192001"/>
              <a:gd name="connsiteY18" fmla="*/ 6858000 h 6858000"/>
              <a:gd name="connsiteX19" fmla="*/ 0 w 12192001"/>
              <a:gd name="connsiteY1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480356 w 12192001"/>
              <a:gd name="connsiteY7" fmla="*/ 524982 h 6858000"/>
              <a:gd name="connsiteX8" fmla="*/ 11479696 w 12192001"/>
              <a:gd name="connsiteY8" fmla="*/ 521721 h 6858000"/>
              <a:gd name="connsiteX9" fmla="*/ 11624371 w 12192001"/>
              <a:gd name="connsiteY9" fmla="*/ 349989 h 6858000"/>
              <a:gd name="connsiteX10" fmla="*/ 11412281 w 12192001"/>
              <a:gd name="connsiteY10" fmla="*/ 571943 h 6858000"/>
              <a:gd name="connsiteX11" fmla="*/ 11624371 w 12192001"/>
              <a:gd name="connsiteY11" fmla="*/ 793897 h 6858000"/>
              <a:gd name="connsiteX12" fmla="*/ 11836460 w 12192001"/>
              <a:gd name="connsiteY12" fmla="*/ 571943 h 6858000"/>
              <a:gd name="connsiteX13" fmla="*/ 11624371 w 12192001"/>
              <a:gd name="connsiteY13" fmla="*/ 349989 h 6858000"/>
              <a:gd name="connsiteX14" fmla="*/ 0 w 12192001"/>
              <a:gd name="connsiteY14" fmla="*/ 0 h 6858000"/>
              <a:gd name="connsiteX15" fmla="*/ 12192001 w 12192001"/>
              <a:gd name="connsiteY15" fmla="*/ 0 h 6858000"/>
              <a:gd name="connsiteX16" fmla="*/ 12192001 w 12192001"/>
              <a:gd name="connsiteY16" fmla="*/ 6858000 h 6858000"/>
              <a:gd name="connsiteX17" fmla="*/ 0 w 12192001"/>
              <a:gd name="connsiteY17" fmla="*/ 6858000 h 6858000"/>
              <a:gd name="connsiteX18" fmla="*/ 0 w 12192001"/>
              <a:gd name="connsiteY1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480356 w 12192001"/>
              <a:gd name="connsiteY6" fmla="*/ 524982 h 6858000"/>
              <a:gd name="connsiteX7" fmla="*/ 11479696 w 12192001"/>
              <a:gd name="connsiteY7" fmla="*/ 521721 h 6858000"/>
              <a:gd name="connsiteX8" fmla="*/ 11624371 w 12192001"/>
              <a:gd name="connsiteY8" fmla="*/ 349989 h 6858000"/>
              <a:gd name="connsiteX9" fmla="*/ 11412281 w 12192001"/>
              <a:gd name="connsiteY9" fmla="*/ 571943 h 6858000"/>
              <a:gd name="connsiteX10" fmla="*/ 11624371 w 12192001"/>
              <a:gd name="connsiteY10" fmla="*/ 793897 h 6858000"/>
              <a:gd name="connsiteX11" fmla="*/ 11836460 w 12192001"/>
              <a:gd name="connsiteY11" fmla="*/ 571943 h 6858000"/>
              <a:gd name="connsiteX12" fmla="*/ 11624371 w 12192001"/>
              <a:gd name="connsiteY12" fmla="*/ 349989 h 6858000"/>
              <a:gd name="connsiteX13" fmla="*/ 0 w 12192001"/>
              <a:gd name="connsiteY13" fmla="*/ 0 h 6858000"/>
              <a:gd name="connsiteX14" fmla="*/ 12192001 w 12192001"/>
              <a:gd name="connsiteY14" fmla="*/ 0 h 6858000"/>
              <a:gd name="connsiteX15" fmla="*/ 12192001 w 12192001"/>
              <a:gd name="connsiteY15" fmla="*/ 6858000 h 6858000"/>
              <a:gd name="connsiteX16" fmla="*/ 0 w 12192001"/>
              <a:gd name="connsiteY16" fmla="*/ 6858000 h 6858000"/>
              <a:gd name="connsiteX17" fmla="*/ 0 w 12192001"/>
              <a:gd name="connsiteY1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624371 w 12192001"/>
              <a:gd name="connsiteY5" fmla="*/ 349989 h 6858000"/>
              <a:gd name="connsiteX6" fmla="*/ 11412281 w 12192001"/>
              <a:gd name="connsiteY6" fmla="*/ 571943 h 6858000"/>
              <a:gd name="connsiteX7" fmla="*/ 11624371 w 12192001"/>
              <a:gd name="connsiteY7" fmla="*/ 793897 h 6858000"/>
              <a:gd name="connsiteX8" fmla="*/ 11836460 w 12192001"/>
              <a:gd name="connsiteY8" fmla="*/ 571943 h 6858000"/>
              <a:gd name="connsiteX9" fmla="*/ 11624371 w 12192001"/>
              <a:gd name="connsiteY9" fmla="*/ 349989 h 6858000"/>
              <a:gd name="connsiteX10" fmla="*/ 0 w 12192001"/>
              <a:gd name="connsiteY10" fmla="*/ 0 h 6858000"/>
              <a:gd name="connsiteX11" fmla="*/ 12192001 w 12192001"/>
              <a:gd name="connsiteY11" fmla="*/ 0 h 6858000"/>
              <a:gd name="connsiteX12" fmla="*/ 12192001 w 12192001"/>
              <a:gd name="connsiteY12" fmla="*/ 6858000 h 6858000"/>
              <a:gd name="connsiteX13" fmla="*/ 0 w 12192001"/>
              <a:gd name="connsiteY13" fmla="*/ 6858000 h 6858000"/>
              <a:gd name="connsiteX14" fmla="*/ 0 w 12192001"/>
              <a:gd name="connsiteY1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6858000">
                <a:moveTo>
                  <a:pt x="542265" y="707572"/>
                </a:moveTo>
                <a:lnTo>
                  <a:pt x="542265" y="6150429"/>
                </a:lnTo>
                <a:lnTo>
                  <a:pt x="3728740" y="6150429"/>
                </a:lnTo>
                <a:lnTo>
                  <a:pt x="3728740" y="707572"/>
                </a:lnTo>
                <a:lnTo>
                  <a:pt x="542265" y="707572"/>
                </a:lnTo>
                <a:close/>
                <a:moveTo>
                  <a:pt x="11624371" y="349989"/>
                </a:moveTo>
                <a:cubicBezTo>
                  <a:pt x="11507237" y="349989"/>
                  <a:pt x="11412281" y="449361"/>
                  <a:pt x="11412281" y="571943"/>
                </a:cubicBezTo>
                <a:cubicBezTo>
                  <a:pt x="11412281" y="694525"/>
                  <a:pt x="11507237" y="793897"/>
                  <a:pt x="11624371" y="793897"/>
                </a:cubicBezTo>
                <a:cubicBezTo>
                  <a:pt x="11741504" y="793897"/>
                  <a:pt x="11836460" y="694525"/>
                  <a:pt x="11836460" y="571943"/>
                </a:cubicBezTo>
                <a:cubicBezTo>
                  <a:pt x="11836460" y="449361"/>
                  <a:pt x="11741504" y="349989"/>
                  <a:pt x="11624371" y="349989"/>
                </a:cubicBezTo>
                <a:close/>
                <a:moveTo>
                  <a:pt x="0" y="0"/>
                </a:moveTo>
                <a:lnTo>
                  <a:pt x="12192001" y="0"/>
                </a:lnTo>
                <a:lnTo>
                  <a:pt x="12192001" y="6858000"/>
                </a:lnTo>
                <a:lnTo>
                  <a:pt x="0" y="6858000"/>
                </a:lnTo>
                <a:lnTo>
                  <a:pt x="0" y="0"/>
                </a:lnTo>
                <a:close/>
              </a:path>
            </a:pathLst>
          </a:custGeom>
          <a:solidFill>
            <a:schemeClr val="bg1">
              <a:lumMod val="95000"/>
            </a:schemeClr>
          </a:solidFill>
          <a:effectLst/>
        </p:spPr>
        <p:txBody>
          <a:bodyPr wrap="square" anchor="ctr">
            <a:noAutofit/>
          </a:bodyPr>
          <a:lstStyle>
            <a:lvl1pPr marL="0" indent="0" algn="ctr">
              <a:buNone/>
              <a:defRPr sz="2000">
                <a:solidFill>
                  <a:schemeClr val="tx1">
                    <a:lumMod val="75000"/>
                    <a:lumOff val="25000"/>
                  </a:schemeClr>
                </a:solidFill>
              </a:defRPr>
            </a:lvl1pPr>
            <a:lvl2pPr marL="457201" indent="0">
              <a:buNone/>
              <a:defRPr sz="2799"/>
            </a:lvl2pPr>
            <a:lvl3pPr marL="914399" indent="0">
              <a:buNone/>
              <a:defRPr sz="2399"/>
            </a:lvl3pPr>
            <a:lvl4pPr marL="1371597" indent="0">
              <a:buNone/>
              <a:defRPr sz="2000"/>
            </a:lvl4pPr>
            <a:lvl5pPr marL="1828794" indent="0">
              <a:buNone/>
              <a:defRPr sz="2000"/>
            </a:lvl5pPr>
            <a:lvl6pPr marL="2285995" indent="0">
              <a:buNone/>
              <a:defRPr sz="2000"/>
            </a:lvl6pPr>
            <a:lvl7pPr marL="2743196" indent="0">
              <a:buNone/>
              <a:defRPr sz="2000"/>
            </a:lvl7pPr>
            <a:lvl8pPr marL="3200394" indent="0">
              <a:buNone/>
              <a:defRPr sz="2000"/>
            </a:lvl8pPr>
            <a:lvl9pPr marL="3657594" indent="0">
              <a:buNone/>
              <a:defRPr sz="2000"/>
            </a:lvl9pPr>
          </a:lstStyle>
          <a:p>
            <a:r>
              <a:rPr lang="en-US"/>
              <a:t>Click icon to add picture</a:t>
            </a:r>
            <a:endParaRPr lang="en-US" dirty="0"/>
          </a:p>
        </p:txBody>
      </p:sp>
      <p:sp>
        <p:nvSpPr>
          <p:cNvPr id="7" name="Rectangle 6"/>
          <p:cNvSpPr/>
          <p:nvPr userDrawn="1"/>
        </p:nvSpPr>
        <p:spPr>
          <a:xfrm>
            <a:off x="542264" y="2370465"/>
            <a:ext cx="3186475" cy="3779964"/>
          </a:xfrm>
          <a:prstGeom prst="rect">
            <a:avLst/>
          </a:prstGeom>
          <a:gradFill>
            <a:gsLst>
              <a:gs pos="100000">
                <a:srgbClr val="B36CDC"/>
              </a:gs>
              <a:gs pos="1000">
                <a:srgbClr val="00ACE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userDrawn="1"/>
        </p:nvSpPr>
        <p:spPr>
          <a:xfrm>
            <a:off x="542264" y="707572"/>
            <a:ext cx="3186475" cy="1662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userDrawn="1">
            <p:ph type="sldNum" sz="quarter" idx="11"/>
          </p:nvPr>
        </p:nvSpPr>
        <p:spPr/>
        <p:txBody>
          <a:bodyPr/>
          <a:lstStyle/>
          <a:p>
            <a:fld id="{45AFAF25-1148-2B40-A455-FDDA161F44AC}" type="slidenum">
              <a:rPr lang="en-US" smtClean="0"/>
              <a:pPr/>
              <a:t>‹#›</a:t>
            </a:fld>
            <a:endParaRPr lang="en-US" dirty="0"/>
          </a:p>
        </p:txBody>
      </p:sp>
      <p:sp>
        <p:nvSpPr>
          <p:cNvPr id="12" name="Text Placeholder 3"/>
          <p:cNvSpPr>
            <a:spLocks noGrp="1"/>
          </p:cNvSpPr>
          <p:nvPr userDrawn="1">
            <p:ph type="body" sz="half" idx="2"/>
          </p:nvPr>
        </p:nvSpPr>
        <p:spPr>
          <a:xfrm>
            <a:off x="715133" y="2650595"/>
            <a:ext cx="2840736" cy="3219704"/>
          </a:xfrm>
        </p:spPr>
        <p:txBody>
          <a:bodyPr anchor="ctr">
            <a:noAutofit/>
          </a:bodyPr>
          <a:lstStyle>
            <a:lvl1pPr marL="0" indent="0">
              <a:lnSpc>
                <a:spcPct val="120000"/>
              </a:lnSpc>
              <a:spcBef>
                <a:spcPts val="0"/>
              </a:spcBef>
              <a:buNone/>
              <a:defRPr sz="2400" b="0" i="0">
                <a:solidFill>
                  <a:schemeClr val="bg1"/>
                </a:solidFill>
                <a:latin typeface="Gotham-Medium" charset="0"/>
                <a:ea typeface="Gotham-Medium" charset="0"/>
                <a:cs typeface="Gotham-Medium" charset="0"/>
              </a:defRPr>
            </a:lvl1pPr>
            <a:lvl2pPr marL="457201" indent="0">
              <a:buNone/>
              <a:defRPr sz="1399"/>
            </a:lvl2pPr>
            <a:lvl3pPr marL="914399" indent="0">
              <a:buNone/>
              <a:defRPr sz="1201"/>
            </a:lvl3pPr>
            <a:lvl4pPr marL="1371597" indent="0">
              <a:buNone/>
              <a:defRPr sz="1000"/>
            </a:lvl4pPr>
            <a:lvl5pPr marL="1828794" indent="0">
              <a:buNone/>
              <a:defRPr sz="1000"/>
            </a:lvl5pPr>
            <a:lvl6pPr marL="2285995" indent="0">
              <a:buNone/>
              <a:defRPr sz="1000"/>
            </a:lvl6pPr>
            <a:lvl7pPr marL="2743196" indent="0">
              <a:buNone/>
              <a:defRPr sz="1000"/>
            </a:lvl7pPr>
            <a:lvl8pPr marL="3200394" indent="0">
              <a:buNone/>
              <a:defRPr sz="1000"/>
            </a:lvl8pPr>
            <a:lvl9pPr marL="3657594" indent="0">
              <a:buNone/>
              <a:defRPr sz="1000"/>
            </a:lvl9pPr>
          </a:lstStyle>
          <a:p>
            <a:pPr lvl="0"/>
            <a:r>
              <a:rPr lang="en-US"/>
              <a:t>Click to edit Master text styles</a:t>
            </a:r>
          </a:p>
        </p:txBody>
      </p:sp>
      <p:sp>
        <p:nvSpPr>
          <p:cNvPr id="3" name="Picture Placeholder 2"/>
          <p:cNvSpPr>
            <a:spLocks noGrp="1"/>
          </p:cNvSpPr>
          <p:nvPr userDrawn="1">
            <p:ph type="pic" sz="quarter" idx="12" hasCustomPrompt="1"/>
          </p:nvPr>
        </p:nvSpPr>
        <p:spPr>
          <a:xfrm>
            <a:off x="932723" y="962834"/>
            <a:ext cx="2405556" cy="1152368"/>
          </a:xfrm>
          <a:solidFill>
            <a:schemeClr val="bg1"/>
          </a:solidFill>
        </p:spPr>
        <p:txBody>
          <a:bodyPr anchor="ctr"/>
          <a:lstStyle>
            <a:lvl1pPr marL="0" marR="0" indent="0" algn="ctr" defTabSz="914399" rtl="0" eaLnBrk="1" fontAlgn="auto" latinLnBrk="0" hangingPunct="1">
              <a:lnSpc>
                <a:spcPct val="100000"/>
              </a:lnSpc>
              <a:spcBef>
                <a:spcPts val="1000"/>
              </a:spcBef>
              <a:spcAft>
                <a:spcPts val="0"/>
              </a:spcAft>
              <a:buClrTx/>
              <a:buSzTx/>
              <a:buFont typeface="Arial"/>
              <a:buNone/>
              <a:tabLst/>
              <a:defRPr sz="1400"/>
            </a:lvl1pPr>
          </a:lstStyle>
          <a:p>
            <a:r>
              <a:rPr lang="en-US" dirty="0"/>
              <a:t>Drag logo to placeholder</a:t>
            </a:r>
          </a:p>
        </p:txBody>
      </p:sp>
    </p:spTree>
    <p:extLst>
      <p:ext uri="{BB962C8B-B14F-4D97-AF65-F5344CB8AC3E}">
        <p14:creationId xmlns:p14="http://schemas.microsoft.com/office/powerpoint/2010/main" val="789564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9_CaseStudy">
    <p:spTree>
      <p:nvGrpSpPr>
        <p:cNvPr id="1" name=""/>
        <p:cNvGrpSpPr/>
        <p:nvPr/>
      </p:nvGrpSpPr>
      <p:grpSpPr>
        <a:xfrm>
          <a:off x="0" y="0"/>
          <a:ext cx="0" cy="0"/>
          <a:chOff x="0" y="0"/>
          <a:chExt cx="0" cy="0"/>
        </a:xfrm>
      </p:grpSpPr>
      <p:sp>
        <p:nvSpPr>
          <p:cNvPr id="8" name="Picture Placeholder 8"/>
          <p:cNvSpPr>
            <a:spLocks noGrp="1"/>
          </p:cNvSpPr>
          <p:nvPr>
            <p:ph type="pic" idx="1"/>
          </p:nvPr>
        </p:nvSpPr>
        <p:spPr>
          <a:xfrm>
            <a:off x="-1" y="0"/>
            <a:ext cx="12192001" cy="6858000"/>
          </a:xfrm>
          <a:custGeom>
            <a:avLst/>
            <a:gdLst>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11540000 w 12192001"/>
              <a:gd name="connsiteY4" fmla="*/ 495659 h 6858000"/>
              <a:gd name="connsiteX5" fmla="*/ 11540020 w 12192001"/>
              <a:gd name="connsiteY5" fmla="*/ 495812 h 6858000"/>
              <a:gd name="connsiteX6" fmla="*/ 11542986 w 12192001"/>
              <a:gd name="connsiteY6" fmla="*/ 496410 h 6858000"/>
              <a:gd name="connsiteX7" fmla="*/ 11547196 w 12192001"/>
              <a:gd name="connsiteY7" fmla="*/ 499870 h 6858000"/>
              <a:gd name="connsiteX8" fmla="*/ 11548775 w 12192001"/>
              <a:gd name="connsiteY8" fmla="*/ 505028 h 6858000"/>
              <a:gd name="connsiteX9" fmla="*/ 11548830 w 12192001"/>
              <a:gd name="connsiteY9" fmla="*/ 505028 h 6858000"/>
              <a:gd name="connsiteX10" fmla="*/ 11548830 w 12192001"/>
              <a:gd name="connsiteY10" fmla="*/ 505208 h 6858000"/>
              <a:gd name="connsiteX11" fmla="*/ 11548830 w 12192001"/>
              <a:gd name="connsiteY11" fmla="*/ 523368 h 6858000"/>
              <a:gd name="connsiteX12" fmla="*/ 11549207 w 12192001"/>
              <a:gd name="connsiteY12" fmla="*/ 523390 h 6858000"/>
              <a:gd name="connsiteX13" fmla="*/ 11549207 w 12192001"/>
              <a:gd name="connsiteY13" fmla="*/ 566955 h 6858000"/>
              <a:gd name="connsiteX14" fmla="*/ 11570906 w 12192001"/>
              <a:gd name="connsiteY14" fmla="*/ 565393 h 6858000"/>
              <a:gd name="connsiteX15" fmla="*/ 11643040 w 12192001"/>
              <a:gd name="connsiteY15" fmla="*/ 564224 h 6858000"/>
              <a:gd name="connsiteX16" fmla="*/ 11676470 w 12192001"/>
              <a:gd name="connsiteY16" fmla="*/ 565030 h 6858000"/>
              <a:gd name="connsiteX17" fmla="*/ 11699534 w 12192001"/>
              <a:gd name="connsiteY17" fmla="*/ 566137 h 6858000"/>
              <a:gd name="connsiteX18" fmla="*/ 11699534 w 12192001"/>
              <a:gd name="connsiteY18" fmla="*/ 523390 h 6858000"/>
              <a:gd name="connsiteX19" fmla="*/ 11699910 w 12192001"/>
              <a:gd name="connsiteY19" fmla="*/ 523368 h 6858000"/>
              <a:gd name="connsiteX20" fmla="*/ 11699910 w 12192001"/>
              <a:gd name="connsiteY20" fmla="*/ 505208 h 6858000"/>
              <a:gd name="connsiteX21" fmla="*/ 11699910 w 12192001"/>
              <a:gd name="connsiteY21" fmla="*/ 505028 h 6858000"/>
              <a:gd name="connsiteX22" fmla="*/ 11699966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23368 h 6858000"/>
              <a:gd name="connsiteX21" fmla="*/ 11699910 w 12192001"/>
              <a:gd name="connsiteY21" fmla="*/ 505208 h 6858000"/>
              <a:gd name="connsiteX22" fmla="*/ 11699910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540000 w 12192001"/>
              <a:gd name="connsiteY56" fmla="*/ 495659 h 6858000"/>
              <a:gd name="connsiteX57" fmla="*/ 11624371 w 12192001"/>
              <a:gd name="connsiteY57" fmla="*/ 349989 h 6858000"/>
              <a:gd name="connsiteX58" fmla="*/ 11412281 w 12192001"/>
              <a:gd name="connsiteY58" fmla="*/ 571943 h 6858000"/>
              <a:gd name="connsiteX59" fmla="*/ 11624371 w 12192001"/>
              <a:gd name="connsiteY59" fmla="*/ 793897 h 6858000"/>
              <a:gd name="connsiteX60" fmla="*/ 11836460 w 12192001"/>
              <a:gd name="connsiteY60" fmla="*/ 571943 h 6858000"/>
              <a:gd name="connsiteX61" fmla="*/ 11624371 w 12192001"/>
              <a:gd name="connsiteY61" fmla="*/ 349989 h 6858000"/>
              <a:gd name="connsiteX62" fmla="*/ 0 w 12192001"/>
              <a:gd name="connsiteY62" fmla="*/ 0 h 6858000"/>
              <a:gd name="connsiteX63" fmla="*/ 12192001 w 12192001"/>
              <a:gd name="connsiteY63" fmla="*/ 0 h 6858000"/>
              <a:gd name="connsiteX64" fmla="*/ 12192001 w 12192001"/>
              <a:gd name="connsiteY64" fmla="*/ 6858000 h 6858000"/>
              <a:gd name="connsiteX65" fmla="*/ 0 w 12192001"/>
              <a:gd name="connsiteY65" fmla="*/ 6858000 h 6858000"/>
              <a:gd name="connsiteX66" fmla="*/ 0 w 12192001"/>
              <a:gd name="connsiteY6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05208 h 6858000"/>
              <a:gd name="connsiteX21" fmla="*/ 11699910 w 12192001"/>
              <a:gd name="connsiteY21" fmla="*/ 505028 h 6858000"/>
              <a:gd name="connsiteX22" fmla="*/ 11701545 w 12192001"/>
              <a:gd name="connsiteY22" fmla="*/ 499870 h 6858000"/>
              <a:gd name="connsiteX23" fmla="*/ 11705754 w 12192001"/>
              <a:gd name="connsiteY23" fmla="*/ 496410 h 6858000"/>
              <a:gd name="connsiteX24" fmla="*/ 11708721 w 12192001"/>
              <a:gd name="connsiteY24" fmla="*/ 495812 h 6858000"/>
              <a:gd name="connsiteX25" fmla="*/ 11708741 w 12192001"/>
              <a:gd name="connsiteY25" fmla="*/ 495659 h 6858000"/>
              <a:gd name="connsiteX26" fmla="*/ 11709413 w 12192001"/>
              <a:gd name="connsiteY26" fmla="*/ 495673 h 6858000"/>
              <a:gd name="connsiteX27" fmla="*/ 11709479 w 12192001"/>
              <a:gd name="connsiteY27" fmla="*/ 495660 h 6858000"/>
              <a:gd name="connsiteX28" fmla="*/ 11709559 w 12192001"/>
              <a:gd name="connsiteY28" fmla="*/ 495676 h 6858000"/>
              <a:gd name="connsiteX29" fmla="*/ 11720050 w 12192001"/>
              <a:gd name="connsiteY29" fmla="*/ 495886 h 6858000"/>
              <a:gd name="connsiteX30" fmla="*/ 11747391 w 12192001"/>
              <a:gd name="connsiteY30" fmla="*/ 498442 h 6858000"/>
              <a:gd name="connsiteX31" fmla="*/ 11747367 w 12192001"/>
              <a:gd name="connsiteY31" fmla="*/ 498774 h 6858000"/>
              <a:gd name="connsiteX32" fmla="*/ 11754798 w 12192001"/>
              <a:gd name="connsiteY32" fmla="*/ 500271 h 6858000"/>
              <a:gd name="connsiteX33" fmla="*/ 11769044 w 12192001"/>
              <a:gd name="connsiteY33" fmla="*/ 521721 h 6858000"/>
              <a:gd name="connsiteX34" fmla="*/ 11768384 w 12192001"/>
              <a:gd name="connsiteY34" fmla="*/ 524982 h 6858000"/>
              <a:gd name="connsiteX35" fmla="*/ 11767096 w 12192001"/>
              <a:gd name="connsiteY35" fmla="*/ 594002 h 6858000"/>
              <a:gd name="connsiteX36" fmla="*/ 11767372 w 12192001"/>
              <a:gd name="connsiteY36" fmla="*/ 595358 h 6858000"/>
              <a:gd name="connsiteX37" fmla="*/ 11767372 w 12192001"/>
              <a:gd name="connsiteY37" fmla="*/ 597171 h 6858000"/>
              <a:gd name="connsiteX38" fmla="*/ 11767372 w 12192001"/>
              <a:gd name="connsiteY38" fmla="*/ 611858 h 6858000"/>
              <a:gd name="connsiteX39" fmla="*/ 11767372 w 12192001"/>
              <a:gd name="connsiteY39" fmla="*/ 615325 h 6858000"/>
              <a:gd name="connsiteX40" fmla="*/ 11743950 w 12192001"/>
              <a:gd name="connsiteY40" fmla="*/ 639812 h 6858000"/>
              <a:gd name="connsiteX41" fmla="*/ 11507578 w 12192001"/>
              <a:gd name="connsiteY41" fmla="*/ 641481 h 6858000"/>
              <a:gd name="connsiteX42" fmla="*/ 11481927 w 12192001"/>
              <a:gd name="connsiteY42" fmla="*/ 615325 h 6858000"/>
              <a:gd name="connsiteX43" fmla="*/ 11481927 w 12192001"/>
              <a:gd name="connsiteY43" fmla="*/ 611858 h 6858000"/>
              <a:gd name="connsiteX44" fmla="*/ 11481927 w 12192001"/>
              <a:gd name="connsiteY44" fmla="*/ 609076 h 6858000"/>
              <a:gd name="connsiteX45" fmla="*/ 11481926 w 12192001"/>
              <a:gd name="connsiteY45" fmla="*/ 609076 h 6858000"/>
              <a:gd name="connsiteX46" fmla="*/ 11480356 w 12192001"/>
              <a:gd name="connsiteY46" fmla="*/ 524982 h 6858000"/>
              <a:gd name="connsiteX47" fmla="*/ 11479696 w 12192001"/>
              <a:gd name="connsiteY47" fmla="*/ 521721 h 6858000"/>
              <a:gd name="connsiteX48" fmla="*/ 11493943 w 12192001"/>
              <a:gd name="connsiteY48" fmla="*/ 500271 h 6858000"/>
              <a:gd name="connsiteX49" fmla="*/ 11501374 w 12192001"/>
              <a:gd name="connsiteY49" fmla="*/ 498774 h 6858000"/>
              <a:gd name="connsiteX50" fmla="*/ 11501350 w 12192001"/>
              <a:gd name="connsiteY50" fmla="*/ 498442 h 6858000"/>
              <a:gd name="connsiteX51" fmla="*/ 11528691 w 12192001"/>
              <a:gd name="connsiteY51" fmla="*/ 495886 h 6858000"/>
              <a:gd name="connsiteX52" fmla="*/ 11539182 w 12192001"/>
              <a:gd name="connsiteY52" fmla="*/ 495676 h 6858000"/>
              <a:gd name="connsiteX53" fmla="*/ 11539262 w 12192001"/>
              <a:gd name="connsiteY53" fmla="*/ 495660 h 6858000"/>
              <a:gd name="connsiteX54" fmla="*/ 11539328 w 12192001"/>
              <a:gd name="connsiteY54" fmla="*/ 495673 h 6858000"/>
              <a:gd name="connsiteX55" fmla="*/ 11540000 w 12192001"/>
              <a:gd name="connsiteY55" fmla="*/ 495659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65" fmla="*/ 0 w 12192001"/>
              <a:gd name="connsiteY6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8384 w 12192001"/>
              <a:gd name="connsiteY33" fmla="*/ 524982 h 6858000"/>
              <a:gd name="connsiteX34" fmla="*/ 11767096 w 12192001"/>
              <a:gd name="connsiteY34" fmla="*/ 594002 h 6858000"/>
              <a:gd name="connsiteX35" fmla="*/ 11767372 w 12192001"/>
              <a:gd name="connsiteY35" fmla="*/ 595358 h 6858000"/>
              <a:gd name="connsiteX36" fmla="*/ 11767372 w 12192001"/>
              <a:gd name="connsiteY36" fmla="*/ 597171 h 6858000"/>
              <a:gd name="connsiteX37" fmla="*/ 11767372 w 12192001"/>
              <a:gd name="connsiteY37" fmla="*/ 611858 h 6858000"/>
              <a:gd name="connsiteX38" fmla="*/ 11767372 w 12192001"/>
              <a:gd name="connsiteY38" fmla="*/ 615325 h 6858000"/>
              <a:gd name="connsiteX39" fmla="*/ 11743950 w 12192001"/>
              <a:gd name="connsiteY39" fmla="*/ 639812 h 6858000"/>
              <a:gd name="connsiteX40" fmla="*/ 11507578 w 12192001"/>
              <a:gd name="connsiteY40" fmla="*/ 641481 h 6858000"/>
              <a:gd name="connsiteX41" fmla="*/ 11481927 w 12192001"/>
              <a:gd name="connsiteY41" fmla="*/ 615325 h 6858000"/>
              <a:gd name="connsiteX42" fmla="*/ 11481927 w 12192001"/>
              <a:gd name="connsiteY42" fmla="*/ 611858 h 6858000"/>
              <a:gd name="connsiteX43" fmla="*/ 11481927 w 12192001"/>
              <a:gd name="connsiteY43" fmla="*/ 609076 h 6858000"/>
              <a:gd name="connsiteX44" fmla="*/ 11481926 w 12192001"/>
              <a:gd name="connsiteY44" fmla="*/ 609076 h 6858000"/>
              <a:gd name="connsiteX45" fmla="*/ 11480356 w 12192001"/>
              <a:gd name="connsiteY45" fmla="*/ 524982 h 6858000"/>
              <a:gd name="connsiteX46" fmla="*/ 11479696 w 12192001"/>
              <a:gd name="connsiteY46" fmla="*/ 521721 h 6858000"/>
              <a:gd name="connsiteX47" fmla="*/ 11493943 w 12192001"/>
              <a:gd name="connsiteY47" fmla="*/ 500271 h 6858000"/>
              <a:gd name="connsiteX48" fmla="*/ 11501374 w 12192001"/>
              <a:gd name="connsiteY48" fmla="*/ 498774 h 6858000"/>
              <a:gd name="connsiteX49" fmla="*/ 11501350 w 12192001"/>
              <a:gd name="connsiteY49" fmla="*/ 498442 h 6858000"/>
              <a:gd name="connsiteX50" fmla="*/ 11528691 w 12192001"/>
              <a:gd name="connsiteY50" fmla="*/ 495886 h 6858000"/>
              <a:gd name="connsiteX51" fmla="*/ 11539182 w 12192001"/>
              <a:gd name="connsiteY51" fmla="*/ 495676 h 6858000"/>
              <a:gd name="connsiteX52" fmla="*/ 11539262 w 12192001"/>
              <a:gd name="connsiteY52" fmla="*/ 495660 h 6858000"/>
              <a:gd name="connsiteX53" fmla="*/ 11539328 w 12192001"/>
              <a:gd name="connsiteY53" fmla="*/ 495673 h 6858000"/>
              <a:gd name="connsiteX54" fmla="*/ 11540000 w 12192001"/>
              <a:gd name="connsiteY54" fmla="*/ 495659 h 6858000"/>
              <a:gd name="connsiteX55" fmla="*/ 11624371 w 12192001"/>
              <a:gd name="connsiteY55" fmla="*/ 349989 h 6858000"/>
              <a:gd name="connsiteX56" fmla="*/ 11412281 w 12192001"/>
              <a:gd name="connsiteY56" fmla="*/ 571943 h 6858000"/>
              <a:gd name="connsiteX57" fmla="*/ 11624371 w 12192001"/>
              <a:gd name="connsiteY57" fmla="*/ 793897 h 6858000"/>
              <a:gd name="connsiteX58" fmla="*/ 11836460 w 12192001"/>
              <a:gd name="connsiteY58" fmla="*/ 571943 h 6858000"/>
              <a:gd name="connsiteX59" fmla="*/ 11624371 w 12192001"/>
              <a:gd name="connsiteY59" fmla="*/ 349989 h 6858000"/>
              <a:gd name="connsiteX60" fmla="*/ 0 w 12192001"/>
              <a:gd name="connsiteY60" fmla="*/ 0 h 6858000"/>
              <a:gd name="connsiteX61" fmla="*/ 12192001 w 12192001"/>
              <a:gd name="connsiteY61" fmla="*/ 0 h 6858000"/>
              <a:gd name="connsiteX62" fmla="*/ 12192001 w 12192001"/>
              <a:gd name="connsiteY62" fmla="*/ 6858000 h 6858000"/>
              <a:gd name="connsiteX63" fmla="*/ 0 w 12192001"/>
              <a:gd name="connsiteY63" fmla="*/ 6858000 h 6858000"/>
              <a:gd name="connsiteX64" fmla="*/ 0 w 12192001"/>
              <a:gd name="connsiteY6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7096 w 12192001"/>
              <a:gd name="connsiteY33" fmla="*/ 594002 h 6858000"/>
              <a:gd name="connsiteX34" fmla="*/ 11767372 w 12192001"/>
              <a:gd name="connsiteY34" fmla="*/ 595358 h 6858000"/>
              <a:gd name="connsiteX35" fmla="*/ 11767372 w 12192001"/>
              <a:gd name="connsiteY35" fmla="*/ 597171 h 6858000"/>
              <a:gd name="connsiteX36" fmla="*/ 11767372 w 12192001"/>
              <a:gd name="connsiteY36" fmla="*/ 611858 h 6858000"/>
              <a:gd name="connsiteX37" fmla="*/ 11767372 w 12192001"/>
              <a:gd name="connsiteY37" fmla="*/ 615325 h 6858000"/>
              <a:gd name="connsiteX38" fmla="*/ 11743950 w 12192001"/>
              <a:gd name="connsiteY38" fmla="*/ 639812 h 6858000"/>
              <a:gd name="connsiteX39" fmla="*/ 11507578 w 12192001"/>
              <a:gd name="connsiteY39" fmla="*/ 641481 h 6858000"/>
              <a:gd name="connsiteX40" fmla="*/ 11481927 w 12192001"/>
              <a:gd name="connsiteY40" fmla="*/ 615325 h 6858000"/>
              <a:gd name="connsiteX41" fmla="*/ 11481927 w 12192001"/>
              <a:gd name="connsiteY41" fmla="*/ 611858 h 6858000"/>
              <a:gd name="connsiteX42" fmla="*/ 11481927 w 12192001"/>
              <a:gd name="connsiteY42" fmla="*/ 609076 h 6858000"/>
              <a:gd name="connsiteX43" fmla="*/ 11481926 w 12192001"/>
              <a:gd name="connsiteY43" fmla="*/ 609076 h 6858000"/>
              <a:gd name="connsiteX44" fmla="*/ 11480356 w 12192001"/>
              <a:gd name="connsiteY44" fmla="*/ 524982 h 6858000"/>
              <a:gd name="connsiteX45" fmla="*/ 11479696 w 12192001"/>
              <a:gd name="connsiteY45" fmla="*/ 521721 h 6858000"/>
              <a:gd name="connsiteX46" fmla="*/ 11493943 w 12192001"/>
              <a:gd name="connsiteY46" fmla="*/ 500271 h 6858000"/>
              <a:gd name="connsiteX47" fmla="*/ 11501374 w 12192001"/>
              <a:gd name="connsiteY47" fmla="*/ 498774 h 6858000"/>
              <a:gd name="connsiteX48" fmla="*/ 11501350 w 12192001"/>
              <a:gd name="connsiteY48" fmla="*/ 498442 h 6858000"/>
              <a:gd name="connsiteX49" fmla="*/ 11528691 w 12192001"/>
              <a:gd name="connsiteY49" fmla="*/ 495886 h 6858000"/>
              <a:gd name="connsiteX50" fmla="*/ 11539182 w 12192001"/>
              <a:gd name="connsiteY50" fmla="*/ 495676 h 6858000"/>
              <a:gd name="connsiteX51" fmla="*/ 11539262 w 12192001"/>
              <a:gd name="connsiteY51" fmla="*/ 495660 h 6858000"/>
              <a:gd name="connsiteX52" fmla="*/ 11539328 w 12192001"/>
              <a:gd name="connsiteY52" fmla="*/ 495673 h 6858000"/>
              <a:gd name="connsiteX53" fmla="*/ 11540000 w 12192001"/>
              <a:gd name="connsiteY53" fmla="*/ 495659 h 6858000"/>
              <a:gd name="connsiteX54" fmla="*/ 11624371 w 12192001"/>
              <a:gd name="connsiteY54" fmla="*/ 349989 h 6858000"/>
              <a:gd name="connsiteX55" fmla="*/ 11412281 w 12192001"/>
              <a:gd name="connsiteY55" fmla="*/ 571943 h 6858000"/>
              <a:gd name="connsiteX56" fmla="*/ 11624371 w 12192001"/>
              <a:gd name="connsiteY56" fmla="*/ 793897 h 6858000"/>
              <a:gd name="connsiteX57" fmla="*/ 11836460 w 12192001"/>
              <a:gd name="connsiteY57" fmla="*/ 571943 h 6858000"/>
              <a:gd name="connsiteX58" fmla="*/ 11624371 w 12192001"/>
              <a:gd name="connsiteY58" fmla="*/ 349989 h 6858000"/>
              <a:gd name="connsiteX59" fmla="*/ 0 w 12192001"/>
              <a:gd name="connsiteY59" fmla="*/ 0 h 6858000"/>
              <a:gd name="connsiteX60" fmla="*/ 12192001 w 12192001"/>
              <a:gd name="connsiteY60" fmla="*/ 0 h 6858000"/>
              <a:gd name="connsiteX61" fmla="*/ 12192001 w 12192001"/>
              <a:gd name="connsiteY61" fmla="*/ 6858000 h 6858000"/>
              <a:gd name="connsiteX62" fmla="*/ 0 w 12192001"/>
              <a:gd name="connsiteY62" fmla="*/ 6858000 h 6858000"/>
              <a:gd name="connsiteX63" fmla="*/ 0 w 12192001"/>
              <a:gd name="connsiteY6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7096 w 12192001"/>
              <a:gd name="connsiteY32" fmla="*/ 594002 h 6858000"/>
              <a:gd name="connsiteX33" fmla="*/ 11767372 w 12192001"/>
              <a:gd name="connsiteY33" fmla="*/ 595358 h 6858000"/>
              <a:gd name="connsiteX34" fmla="*/ 11767372 w 12192001"/>
              <a:gd name="connsiteY34" fmla="*/ 597171 h 6858000"/>
              <a:gd name="connsiteX35" fmla="*/ 11767372 w 12192001"/>
              <a:gd name="connsiteY35" fmla="*/ 611858 h 6858000"/>
              <a:gd name="connsiteX36" fmla="*/ 11767372 w 12192001"/>
              <a:gd name="connsiteY36" fmla="*/ 615325 h 6858000"/>
              <a:gd name="connsiteX37" fmla="*/ 11743950 w 12192001"/>
              <a:gd name="connsiteY37" fmla="*/ 639812 h 6858000"/>
              <a:gd name="connsiteX38" fmla="*/ 11507578 w 12192001"/>
              <a:gd name="connsiteY38" fmla="*/ 641481 h 6858000"/>
              <a:gd name="connsiteX39" fmla="*/ 11481927 w 12192001"/>
              <a:gd name="connsiteY39" fmla="*/ 615325 h 6858000"/>
              <a:gd name="connsiteX40" fmla="*/ 11481927 w 12192001"/>
              <a:gd name="connsiteY40" fmla="*/ 611858 h 6858000"/>
              <a:gd name="connsiteX41" fmla="*/ 11481927 w 12192001"/>
              <a:gd name="connsiteY41" fmla="*/ 609076 h 6858000"/>
              <a:gd name="connsiteX42" fmla="*/ 11481926 w 12192001"/>
              <a:gd name="connsiteY42" fmla="*/ 609076 h 6858000"/>
              <a:gd name="connsiteX43" fmla="*/ 11480356 w 12192001"/>
              <a:gd name="connsiteY43" fmla="*/ 524982 h 6858000"/>
              <a:gd name="connsiteX44" fmla="*/ 11479696 w 12192001"/>
              <a:gd name="connsiteY44" fmla="*/ 521721 h 6858000"/>
              <a:gd name="connsiteX45" fmla="*/ 11493943 w 12192001"/>
              <a:gd name="connsiteY45" fmla="*/ 500271 h 6858000"/>
              <a:gd name="connsiteX46" fmla="*/ 11501374 w 12192001"/>
              <a:gd name="connsiteY46" fmla="*/ 498774 h 6858000"/>
              <a:gd name="connsiteX47" fmla="*/ 11501350 w 12192001"/>
              <a:gd name="connsiteY47" fmla="*/ 498442 h 6858000"/>
              <a:gd name="connsiteX48" fmla="*/ 11528691 w 12192001"/>
              <a:gd name="connsiteY48" fmla="*/ 495886 h 6858000"/>
              <a:gd name="connsiteX49" fmla="*/ 11539182 w 12192001"/>
              <a:gd name="connsiteY49" fmla="*/ 495676 h 6858000"/>
              <a:gd name="connsiteX50" fmla="*/ 11539262 w 12192001"/>
              <a:gd name="connsiteY50" fmla="*/ 495660 h 6858000"/>
              <a:gd name="connsiteX51" fmla="*/ 11539328 w 12192001"/>
              <a:gd name="connsiteY51" fmla="*/ 495673 h 6858000"/>
              <a:gd name="connsiteX52" fmla="*/ 11540000 w 12192001"/>
              <a:gd name="connsiteY52" fmla="*/ 495659 h 6858000"/>
              <a:gd name="connsiteX53" fmla="*/ 11624371 w 12192001"/>
              <a:gd name="connsiteY53" fmla="*/ 349989 h 6858000"/>
              <a:gd name="connsiteX54" fmla="*/ 11412281 w 12192001"/>
              <a:gd name="connsiteY54" fmla="*/ 571943 h 6858000"/>
              <a:gd name="connsiteX55" fmla="*/ 11624371 w 12192001"/>
              <a:gd name="connsiteY55" fmla="*/ 793897 h 6858000"/>
              <a:gd name="connsiteX56" fmla="*/ 11836460 w 12192001"/>
              <a:gd name="connsiteY56" fmla="*/ 571943 h 6858000"/>
              <a:gd name="connsiteX57" fmla="*/ 11624371 w 12192001"/>
              <a:gd name="connsiteY57" fmla="*/ 349989 h 6858000"/>
              <a:gd name="connsiteX58" fmla="*/ 0 w 12192001"/>
              <a:gd name="connsiteY58" fmla="*/ 0 h 6858000"/>
              <a:gd name="connsiteX59" fmla="*/ 12192001 w 12192001"/>
              <a:gd name="connsiteY59" fmla="*/ 0 h 6858000"/>
              <a:gd name="connsiteX60" fmla="*/ 12192001 w 12192001"/>
              <a:gd name="connsiteY60" fmla="*/ 6858000 h 6858000"/>
              <a:gd name="connsiteX61" fmla="*/ 0 w 12192001"/>
              <a:gd name="connsiteY61" fmla="*/ 6858000 h 6858000"/>
              <a:gd name="connsiteX62" fmla="*/ 0 w 12192001"/>
              <a:gd name="connsiteY6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47367 w 12192001"/>
              <a:gd name="connsiteY29" fmla="*/ 498774 h 6858000"/>
              <a:gd name="connsiteX30" fmla="*/ 11754798 w 12192001"/>
              <a:gd name="connsiteY30" fmla="*/ 500271 h 6858000"/>
              <a:gd name="connsiteX31" fmla="*/ 11767096 w 12192001"/>
              <a:gd name="connsiteY31" fmla="*/ 594002 h 6858000"/>
              <a:gd name="connsiteX32" fmla="*/ 11767372 w 12192001"/>
              <a:gd name="connsiteY32" fmla="*/ 595358 h 6858000"/>
              <a:gd name="connsiteX33" fmla="*/ 11767372 w 12192001"/>
              <a:gd name="connsiteY33" fmla="*/ 597171 h 6858000"/>
              <a:gd name="connsiteX34" fmla="*/ 11767372 w 12192001"/>
              <a:gd name="connsiteY34" fmla="*/ 611858 h 6858000"/>
              <a:gd name="connsiteX35" fmla="*/ 11767372 w 12192001"/>
              <a:gd name="connsiteY35" fmla="*/ 615325 h 6858000"/>
              <a:gd name="connsiteX36" fmla="*/ 11743950 w 12192001"/>
              <a:gd name="connsiteY36" fmla="*/ 639812 h 6858000"/>
              <a:gd name="connsiteX37" fmla="*/ 11507578 w 12192001"/>
              <a:gd name="connsiteY37" fmla="*/ 641481 h 6858000"/>
              <a:gd name="connsiteX38" fmla="*/ 11481927 w 12192001"/>
              <a:gd name="connsiteY38" fmla="*/ 615325 h 6858000"/>
              <a:gd name="connsiteX39" fmla="*/ 11481927 w 12192001"/>
              <a:gd name="connsiteY39" fmla="*/ 611858 h 6858000"/>
              <a:gd name="connsiteX40" fmla="*/ 11481927 w 12192001"/>
              <a:gd name="connsiteY40" fmla="*/ 609076 h 6858000"/>
              <a:gd name="connsiteX41" fmla="*/ 11481926 w 12192001"/>
              <a:gd name="connsiteY41" fmla="*/ 609076 h 6858000"/>
              <a:gd name="connsiteX42" fmla="*/ 11480356 w 12192001"/>
              <a:gd name="connsiteY42" fmla="*/ 524982 h 6858000"/>
              <a:gd name="connsiteX43" fmla="*/ 11479696 w 12192001"/>
              <a:gd name="connsiteY43" fmla="*/ 521721 h 6858000"/>
              <a:gd name="connsiteX44" fmla="*/ 11493943 w 12192001"/>
              <a:gd name="connsiteY44" fmla="*/ 500271 h 6858000"/>
              <a:gd name="connsiteX45" fmla="*/ 11501374 w 12192001"/>
              <a:gd name="connsiteY45" fmla="*/ 498774 h 6858000"/>
              <a:gd name="connsiteX46" fmla="*/ 11501350 w 12192001"/>
              <a:gd name="connsiteY46" fmla="*/ 498442 h 6858000"/>
              <a:gd name="connsiteX47" fmla="*/ 11528691 w 12192001"/>
              <a:gd name="connsiteY47" fmla="*/ 495886 h 6858000"/>
              <a:gd name="connsiteX48" fmla="*/ 11539182 w 12192001"/>
              <a:gd name="connsiteY48" fmla="*/ 495676 h 6858000"/>
              <a:gd name="connsiteX49" fmla="*/ 11539262 w 12192001"/>
              <a:gd name="connsiteY49" fmla="*/ 495660 h 6858000"/>
              <a:gd name="connsiteX50" fmla="*/ 11539328 w 12192001"/>
              <a:gd name="connsiteY50" fmla="*/ 495673 h 6858000"/>
              <a:gd name="connsiteX51" fmla="*/ 11540000 w 12192001"/>
              <a:gd name="connsiteY51" fmla="*/ 495659 h 6858000"/>
              <a:gd name="connsiteX52" fmla="*/ 11624371 w 12192001"/>
              <a:gd name="connsiteY52" fmla="*/ 349989 h 6858000"/>
              <a:gd name="connsiteX53" fmla="*/ 11412281 w 12192001"/>
              <a:gd name="connsiteY53" fmla="*/ 571943 h 6858000"/>
              <a:gd name="connsiteX54" fmla="*/ 11624371 w 12192001"/>
              <a:gd name="connsiteY54" fmla="*/ 793897 h 6858000"/>
              <a:gd name="connsiteX55" fmla="*/ 11836460 w 12192001"/>
              <a:gd name="connsiteY55" fmla="*/ 571943 h 6858000"/>
              <a:gd name="connsiteX56" fmla="*/ 11624371 w 12192001"/>
              <a:gd name="connsiteY56" fmla="*/ 349989 h 6858000"/>
              <a:gd name="connsiteX57" fmla="*/ 0 w 12192001"/>
              <a:gd name="connsiteY57" fmla="*/ 0 h 6858000"/>
              <a:gd name="connsiteX58" fmla="*/ 12192001 w 12192001"/>
              <a:gd name="connsiteY58" fmla="*/ 0 h 6858000"/>
              <a:gd name="connsiteX59" fmla="*/ 12192001 w 12192001"/>
              <a:gd name="connsiteY59" fmla="*/ 6858000 h 6858000"/>
              <a:gd name="connsiteX60" fmla="*/ 0 w 12192001"/>
              <a:gd name="connsiteY60" fmla="*/ 6858000 h 6858000"/>
              <a:gd name="connsiteX61" fmla="*/ 0 w 12192001"/>
              <a:gd name="connsiteY6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54798 w 12192001"/>
              <a:gd name="connsiteY29" fmla="*/ 500271 h 6858000"/>
              <a:gd name="connsiteX30" fmla="*/ 11767096 w 12192001"/>
              <a:gd name="connsiteY30" fmla="*/ 594002 h 6858000"/>
              <a:gd name="connsiteX31" fmla="*/ 11767372 w 12192001"/>
              <a:gd name="connsiteY31" fmla="*/ 595358 h 6858000"/>
              <a:gd name="connsiteX32" fmla="*/ 11767372 w 12192001"/>
              <a:gd name="connsiteY32" fmla="*/ 597171 h 6858000"/>
              <a:gd name="connsiteX33" fmla="*/ 11767372 w 12192001"/>
              <a:gd name="connsiteY33" fmla="*/ 611858 h 6858000"/>
              <a:gd name="connsiteX34" fmla="*/ 11767372 w 12192001"/>
              <a:gd name="connsiteY34" fmla="*/ 615325 h 6858000"/>
              <a:gd name="connsiteX35" fmla="*/ 11743950 w 12192001"/>
              <a:gd name="connsiteY35" fmla="*/ 639812 h 6858000"/>
              <a:gd name="connsiteX36" fmla="*/ 11507578 w 12192001"/>
              <a:gd name="connsiteY36" fmla="*/ 641481 h 6858000"/>
              <a:gd name="connsiteX37" fmla="*/ 11481927 w 12192001"/>
              <a:gd name="connsiteY37" fmla="*/ 615325 h 6858000"/>
              <a:gd name="connsiteX38" fmla="*/ 11481927 w 12192001"/>
              <a:gd name="connsiteY38" fmla="*/ 611858 h 6858000"/>
              <a:gd name="connsiteX39" fmla="*/ 11481927 w 12192001"/>
              <a:gd name="connsiteY39" fmla="*/ 609076 h 6858000"/>
              <a:gd name="connsiteX40" fmla="*/ 11481926 w 12192001"/>
              <a:gd name="connsiteY40" fmla="*/ 609076 h 6858000"/>
              <a:gd name="connsiteX41" fmla="*/ 11480356 w 12192001"/>
              <a:gd name="connsiteY41" fmla="*/ 524982 h 6858000"/>
              <a:gd name="connsiteX42" fmla="*/ 11479696 w 12192001"/>
              <a:gd name="connsiteY42" fmla="*/ 521721 h 6858000"/>
              <a:gd name="connsiteX43" fmla="*/ 11493943 w 12192001"/>
              <a:gd name="connsiteY43" fmla="*/ 500271 h 6858000"/>
              <a:gd name="connsiteX44" fmla="*/ 11501374 w 12192001"/>
              <a:gd name="connsiteY44" fmla="*/ 498774 h 6858000"/>
              <a:gd name="connsiteX45" fmla="*/ 11501350 w 12192001"/>
              <a:gd name="connsiteY45" fmla="*/ 498442 h 6858000"/>
              <a:gd name="connsiteX46" fmla="*/ 11528691 w 12192001"/>
              <a:gd name="connsiteY46" fmla="*/ 495886 h 6858000"/>
              <a:gd name="connsiteX47" fmla="*/ 11539182 w 12192001"/>
              <a:gd name="connsiteY47" fmla="*/ 495676 h 6858000"/>
              <a:gd name="connsiteX48" fmla="*/ 11539262 w 12192001"/>
              <a:gd name="connsiteY48" fmla="*/ 495660 h 6858000"/>
              <a:gd name="connsiteX49" fmla="*/ 11539328 w 12192001"/>
              <a:gd name="connsiteY49" fmla="*/ 495673 h 6858000"/>
              <a:gd name="connsiteX50" fmla="*/ 11540000 w 12192001"/>
              <a:gd name="connsiteY50" fmla="*/ 495659 h 6858000"/>
              <a:gd name="connsiteX51" fmla="*/ 11624371 w 12192001"/>
              <a:gd name="connsiteY51" fmla="*/ 349989 h 6858000"/>
              <a:gd name="connsiteX52" fmla="*/ 11412281 w 12192001"/>
              <a:gd name="connsiteY52" fmla="*/ 571943 h 6858000"/>
              <a:gd name="connsiteX53" fmla="*/ 11624371 w 12192001"/>
              <a:gd name="connsiteY53" fmla="*/ 793897 h 6858000"/>
              <a:gd name="connsiteX54" fmla="*/ 11836460 w 12192001"/>
              <a:gd name="connsiteY54" fmla="*/ 571943 h 6858000"/>
              <a:gd name="connsiteX55" fmla="*/ 11624371 w 12192001"/>
              <a:gd name="connsiteY55" fmla="*/ 349989 h 6858000"/>
              <a:gd name="connsiteX56" fmla="*/ 0 w 12192001"/>
              <a:gd name="connsiteY56" fmla="*/ 0 h 6858000"/>
              <a:gd name="connsiteX57" fmla="*/ 12192001 w 12192001"/>
              <a:gd name="connsiteY57" fmla="*/ 0 h 6858000"/>
              <a:gd name="connsiteX58" fmla="*/ 12192001 w 12192001"/>
              <a:gd name="connsiteY58" fmla="*/ 6858000 h 6858000"/>
              <a:gd name="connsiteX59" fmla="*/ 0 w 12192001"/>
              <a:gd name="connsiteY59" fmla="*/ 6858000 h 6858000"/>
              <a:gd name="connsiteX60" fmla="*/ 0 w 12192001"/>
              <a:gd name="connsiteY6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67096 w 12192001"/>
              <a:gd name="connsiteY29" fmla="*/ 594002 h 6858000"/>
              <a:gd name="connsiteX30" fmla="*/ 11767372 w 12192001"/>
              <a:gd name="connsiteY30" fmla="*/ 595358 h 6858000"/>
              <a:gd name="connsiteX31" fmla="*/ 11767372 w 12192001"/>
              <a:gd name="connsiteY31" fmla="*/ 597171 h 6858000"/>
              <a:gd name="connsiteX32" fmla="*/ 11767372 w 12192001"/>
              <a:gd name="connsiteY32" fmla="*/ 611858 h 6858000"/>
              <a:gd name="connsiteX33" fmla="*/ 11767372 w 12192001"/>
              <a:gd name="connsiteY33" fmla="*/ 615325 h 6858000"/>
              <a:gd name="connsiteX34" fmla="*/ 11743950 w 12192001"/>
              <a:gd name="connsiteY34" fmla="*/ 639812 h 6858000"/>
              <a:gd name="connsiteX35" fmla="*/ 11507578 w 12192001"/>
              <a:gd name="connsiteY35" fmla="*/ 641481 h 6858000"/>
              <a:gd name="connsiteX36" fmla="*/ 11481927 w 12192001"/>
              <a:gd name="connsiteY36" fmla="*/ 615325 h 6858000"/>
              <a:gd name="connsiteX37" fmla="*/ 11481927 w 12192001"/>
              <a:gd name="connsiteY37" fmla="*/ 611858 h 6858000"/>
              <a:gd name="connsiteX38" fmla="*/ 11481927 w 12192001"/>
              <a:gd name="connsiteY38" fmla="*/ 609076 h 6858000"/>
              <a:gd name="connsiteX39" fmla="*/ 11481926 w 12192001"/>
              <a:gd name="connsiteY39" fmla="*/ 609076 h 6858000"/>
              <a:gd name="connsiteX40" fmla="*/ 11480356 w 12192001"/>
              <a:gd name="connsiteY40" fmla="*/ 524982 h 6858000"/>
              <a:gd name="connsiteX41" fmla="*/ 11479696 w 12192001"/>
              <a:gd name="connsiteY41" fmla="*/ 521721 h 6858000"/>
              <a:gd name="connsiteX42" fmla="*/ 11493943 w 12192001"/>
              <a:gd name="connsiteY42" fmla="*/ 500271 h 6858000"/>
              <a:gd name="connsiteX43" fmla="*/ 11501374 w 12192001"/>
              <a:gd name="connsiteY43" fmla="*/ 498774 h 6858000"/>
              <a:gd name="connsiteX44" fmla="*/ 11501350 w 12192001"/>
              <a:gd name="connsiteY44" fmla="*/ 498442 h 6858000"/>
              <a:gd name="connsiteX45" fmla="*/ 11528691 w 12192001"/>
              <a:gd name="connsiteY45" fmla="*/ 495886 h 6858000"/>
              <a:gd name="connsiteX46" fmla="*/ 11539182 w 12192001"/>
              <a:gd name="connsiteY46" fmla="*/ 495676 h 6858000"/>
              <a:gd name="connsiteX47" fmla="*/ 11539262 w 12192001"/>
              <a:gd name="connsiteY47" fmla="*/ 495660 h 6858000"/>
              <a:gd name="connsiteX48" fmla="*/ 11539328 w 12192001"/>
              <a:gd name="connsiteY48" fmla="*/ 495673 h 6858000"/>
              <a:gd name="connsiteX49" fmla="*/ 11540000 w 12192001"/>
              <a:gd name="connsiteY49" fmla="*/ 495659 h 6858000"/>
              <a:gd name="connsiteX50" fmla="*/ 11624371 w 12192001"/>
              <a:gd name="connsiteY50" fmla="*/ 349989 h 6858000"/>
              <a:gd name="connsiteX51" fmla="*/ 11412281 w 12192001"/>
              <a:gd name="connsiteY51" fmla="*/ 571943 h 6858000"/>
              <a:gd name="connsiteX52" fmla="*/ 11624371 w 12192001"/>
              <a:gd name="connsiteY52" fmla="*/ 793897 h 6858000"/>
              <a:gd name="connsiteX53" fmla="*/ 11836460 w 12192001"/>
              <a:gd name="connsiteY53" fmla="*/ 571943 h 6858000"/>
              <a:gd name="connsiteX54" fmla="*/ 11624371 w 12192001"/>
              <a:gd name="connsiteY54" fmla="*/ 349989 h 6858000"/>
              <a:gd name="connsiteX55" fmla="*/ 0 w 12192001"/>
              <a:gd name="connsiteY55" fmla="*/ 0 h 6858000"/>
              <a:gd name="connsiteX56" fmla="*/ 12192001 w 12192001"/>
              <a:gd name="connsiteY56" fmla="*/ 0 h 6858000"/>
              <a:gd name="connsiteX57" fmla="*/ 12192001 w 12192001"/>
              <a:gd name="connsiteY57" fmla="*/ 6858000 h 6858000"/>
              <a:gd name="connsiteX58" fmla="*/ 0 w 12192001"/>
              <a:gd name="connsiteY58" fmla="*/ 6858000 h 6858000"/>
              <a:gd name="connsiteX59" fmla="*/ 0 w 12192001"/>
              <a:gd name="connsiteY5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67096 w 12192001"/>
              <a:gd name="connsiteY28" fmla="*/ 594002 h 6858000"/>
              <a:gd name="connsiteX29" fmla="*/ 11767372 w 12192001"/>
              <a:gd name="connsiteY29" fmla="*/ 595358 h 6858000"/>
              <a:gd name="connsiteX30" fmla="*/ 11767372 w 12192001"/>
              <a:gd name="connsiteY30" fmla="*/ 597171 h 6858000"/>
              <a:gd name="connsiteX31" fmla="*/ 11767372 w 12192001"/>
              <a:gd name="connsiteY31" fmla="*/ 611858 h 6858000"/>
              <a:gd name="connsiteX32" fmla="*/ 11767372 w 12192001"/>
              <a:gd name="connsiteY32" fmla="*/ 615325 h 6858000"/>
              <a:gd name="connsiteX33" fmla="*/ 11743950 w 12192001"/>
              <a:gd name="connsiteY33" fmla="*/ 639812 h 6858000"/>
              <a:gd name="connsiteX34" fmla="*/ 11507578 w 12192001"/>
              <a:gd name="connsiteY34" fmla="*/ 641481 h 6858000"/>
              <a:gd name="connsiteX35" fmla="*/ 11481927 w 12192001"/>
              <a:gd name="connsiteY35" fmla="*/ 615325 h 6858000"/>
              <a:gd name="connsiteX36" fmla="*/ 11481927 w 12192001"/>
              <a:gd name="connsiteY36" fmla="*/ 611858 h 6858000"/>
              <a:gd name="connsiteX37" fmla="*/ 11481927 w 12192001"/>
              <a:gd name="connsiteY37" fmla="*/ 609076 h 6858000"/>
              <a:gd name="connsiteX38" fmla="*/ 11481926 w 12192001"/>
              <a:gd name="connsiteY38" fmla="*/ 609076 h 6858000"/>
              <a:gd name="connsiteX39" fmla="*/ 11480356 w 12192001"/>
              <a:gd name="connsiteY39" fmla="*/ 524982 h 6858000"/>
              <a:gd name="connsiteX40" fmla="*/ 11479696 w 12192001"/>
              <a:gd name="connsiteY40" fmla="*/ 521721 h 6858000"/>
              <a:gd name="connsiteX41" fmla="*/ 11493943 w 12192001"/>
              <a:gd name="connsiteY41" fmla="*/ 500271 h 6858000"/>
              <a:gd name="connsiteX42" fmla="*/ 11501374 w 12192001"/>
              <a:gd name="connsiteY42" fmla="*/ 498774 h 6858000"/>
              <a:gd name="connsiteX43" fmla="*/ 11501350 w 12192001"/>
              <a:gd name="connsiteY43" fmla="*/ 498442 h 6858000"/>
              <a:gd name="connsiteX44" fmla="*/ 11528691 w 12192001"/>
              <a:gd name="connsiteY44" fmla="*/ 495886 h 6858000"/>
              <a:gd name="connsiteX45" fmla="*/ 11539182 w 12192001"/>
              <a:gd name="connsiteY45" fmla="*/ 495676 h 6858000"/>
              <a:gd name="connsiteX46" fmla="*/ 11539262 w 12192001"/>
              <a:gd name="connsiteY46" fmla="*/ 495660 h 6858000"/>
              <a:gd name="connsiteX47" fmla="*/ 11539328 w 12192001"/>
              <a:gd name="connsiteY47" fmla="*/ 495673 h 6858000"/>
              <a:gd name="connsiteX48" fmla="*/ 11540000 w 12192001"/>
              <a:gd name="connsiteY48" fmla="*/ 495659 h 6858000"/>
              <a:gd name="connsiteX49" fmla="*/ 11624371 w 12192001"/>
              <a:gd name="connsiteY49" fmla="*/ 349989 h 6858000"/>
              <a:gd name="connsiteX50" fmla="*/ 11412281 w 12192001"/>
              <a:gd name="connsiteY50" fmla="*/ 571943 h 6858000"/>
              <a:gd name="connsiteX51" fmla="*/ 11624371 w 12192001"/>
              <a:gd name="connsiteY51" fmla="*/ 793897 h 6858000"/>
              <a:gd name="connsiteX52" fmla="*/ 11836460 w 12192001"/>
              <a:gd name="connsiteY52" fmla="*/ 571943 h 6858000"/>
              <a:gd name="connsiteX53" fmla="*/ 11624371 w 12192001"/>
              <a:gd name="connsiteY53" fmla="*/ 349989 h 6858000"/>
              <a:gd name="connsiteX54" fmla="*/ 0 w 12192001"/>
              <a:gd name="connsiteY54" fmla="*/ 0 h 6858000"/>
              <a:gd name="connsiteX55" fmla="*/ 12192001 w 12192001"/>
              <a:gd name="connsiteY55" fmla="*/ 0 h 6858000"/>
              <a:gd name="connsiteX56" fmla="*/ 12192001 w 12192001"/>
              <a:gd name="connsiteY56" fmla="*/ 6858000 h 6858000"/>
              <a:gd name="connsiteX57" fmla="*/ 0 w 12192001"/>
              <a:gd name="connsiteY57" fmla="*/ 6858000 h 6858000"/>
              <a:gd name="connsiteX58" fmla="*/ 0 w 12192001"/>
              <a:gd name="connsiteY5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67096 w 12192001"/>
              <a:gd name="connsiteY27" fmla="*/ 594002 h 6858000"/>
              <a:gd name="connsiteX28" fmla="*/ 11767372 w 12192001"/>
              <a:gd name="connsiteY28" fmla="*/ 595358 h 6858000"/>
              <a:gd name="connsiteX29" fmla="*/ 11767372 w 12192001"/>
              <a:gd name="connsiteY29" fmla="*/ 597171 h 6858000"/>
              <a:gd name="connsiteX30" fmla="*/ 11767372 w 12192001"/>
              <a:gd name="connsiteY30" fmla="*/ 611858 h 6858000"/>
              <a:gd name="connsiteX31" fmla="*/ 11767372 w 12192001"/>
              <a:gd name="connsiteY31" fmla="*/ 615325 h 6858000"/>
              <a:gd name="connsiteX32" fmla="*/ 11743950 w 12192001"/>
              <a:gd name="connsiteY32" fmla="*/ 639812 h 6858000"/>
              <a:gd name="connsiteX33" fmla="*/ 11507578 w 12192001"/>
              <a:gd name="connsiteY33" fmla="*/ 641481 h 6858000"/>
              <a:gd name="connsiteX34" fmla="*/ 11481927 w 12192001"/>
              <a:gd name="connsiteY34" fmla="*/ 615325 h 6858000"/>
              <a:gd name="connsiteX35" fmla="*/ 11481927 w 12192001"/>
              <a:gd name="connsiteY35" fmla="*/ 611858 h 6858000"/>
              <a:gd name="connsiteX36" fmla="*/ 11481927 w 12192001"/>
              <a:gd name="connsiteY36" fmla="*/ 609076 h 6858000"/>
              <a:gd name="connsiteX37" fmla="*/ 11481926 w 12192001"/>
              <a:gd name="connsiteY37" fmla="*/ 609076 h 6858000"/>
              <a:gd name="connsiteX38" fmla="*/ 11480356 w 12192001"/>
              <a:gd name="connsiteY38" fmla="*/ 524982 h 6858000"/>
              <a:gd name="connsiteX39" fmla="*/ 11479696 w 12192001"/>
              <a:gd name="connsiteY39" fmla="*/ 521721 h 6858000"/>
              <a:gd name="connsiteX40" fmla="*/ 11493943 w 12192001"/>
              <a:gd name="connsiteY40" fmla="*/ 500271 h 6858000"/>
              <a:gd name="connsiteX41" fmla="*/ 11501374 w 12192001"/>
              <a:gd name="connsiteY41" fmla="*/ 498774 h 6858000"/>
              <a:gd name="connsiteX42" fmla="*/ 11501350 w 12192001"/>
              <a:gd name="connsiteY42" fmla="*/ 498442 h 6858000"/>
              <a:gd name="connsiteX43" fmla="*/ 11528691 w 12192001"/>
              <a:gd name="connsiteY43" fmla="*/ 495886 h 6858000"/>
              <a:gd name="connsiteX44" fmla="*/ 11539182 w 12192001"/>
              <a:gd name="connsiteY44" fmla="*/ 495676 h 6858000"/>
              <a:gd name="connsiteX45" fmla="*/ 11539262 w 12192001"/>
              <a:gd name="connsiteY45" fmla="*/ 495660 h 6858000"/>
              <a:gd name="connsiteX46" fmla="*/ 11539328 w 12192001"/>
              <a:gd name="connsiteY46" fmla="*/ 495673 h 6858000"/>
              <a:gd name="connsiteX47" fmla="*/ 11540000 w 12192001"/>
              <a:gd name="connsiteY47" fmla="*/ 495659 h 6858000"/>
              <a:gd name="connsiteX48" fmla="*/ 11624371 w 12192001"/>
              <a:gd name="connsiteY48" fmla="*/ 349989 h 6858000"/>
              <a:gd name="connsiteX49" fmla="*/ 11412281 w 12192001"/>
              <a:gd name="connsiteY49" fmla="*/ 571943 h 6858000"/>
              <a:gd name="connsiteX50" fmla="*/ 11624371 w 12192001"/>
              <a:gd name="connsiteY50" fmla="*/ 793897 h 6858000"/>
              <a:gd name="connsiteX51" fmla="*/ 11836460 w 12192001"/>
              <a:gd name="connsiteY51" fmla="*/ 571943 h 6858000"/>
              <a:gd name="connsiteX52" fmla="*/ 11624371 w 12192001"/>
              <a:gd name="connsiteY52" fmla="*/ 349989 h 6858000"/>
              <a:gd name="connsiteX53" fmla="*/ 0 w 12192001"/>
              <a:gd name="connsiteY53" fmla="*/ 0 h 6858000"/>
              <a:gd name="connsiteX54" fmla="*/ 12192001 w 12192001"/>
              <a:gd name="connsiteY54" fmla="*/ 0 h 6858000"/>
              <a:gd name="connsiteX55" fmla="*/ 12192001 w 12192001"/>
              <a:gd name="connsiteY55" fmla="*/ 6858000 h 6858000"/>
              <a:gd name="connsiteX56" fmla="*/ 0 w 12192001"/>
              <a:gd name="connsiteY56" fmla="*/ 6858000 h 6858000"/>
              <a:gd name="connsiteX57" fmla="*/ 0 w 12192001"/>
              <a:gd name="connsiteY5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67096 w 12192001"/>
              <a:gd name="connsiteY26" fmla="*/ 594002 h 6858000"/>
              <a:gd name="connsiteX27" fmla="*/ 11767372 w 12192001"/>
              <a:gd name="connsiteY27" fmla="*/ 595358 h 6858000"/>
              <a:gd name="connsiteX28" fmla="*/ 11767372 w 12192001"/>
              <a:gd name="connsiteY28" fmla="*/ 597171 h 6858000"/>
              <a:gd name="connsiteX29" fmla="*/ 11767372 w 12192001"/>
              <a:gd name="connsiteY29" fmla="*/ 611858 h 6858000"/>
              <a:gd name="connsiteX30" fmla="*/ 11767372 w 12192001"/>
              <a:gd name="connsiteY30" fmla="*/ 615325 h 6858000"/>
              <a:gd name="connsiteX31" fmla="*/ 11743950 w 12192001"/>
              <a:gd name="connsiteY31" fmla="*/ 639812 h 6858000"/>
              <a:gd name="connsiteX32" fmla="*/ 11507578 w 12192001"/>
              <a:gd name="connsiteY32" fmla="*/ 641481 h 6858000"/>
              <a:gd name="connsiteX33" fmla="*/ 11481927 w 12192001"/>
              <a:gd name="connsiteY33" fmla="*/ 615325 h 6858000"/>
              <a:gd name="connsiteX34" fmla="*/ 11481927 w 12192001"/>
              <a:gd name="connsiteY34" fmla="*/ 611858 h 6858000"/>
              <a:gd name="connsiteX35" fmla="*/ 11481927 w 12192001"/>
              <a:gd name="connsiteY35" fmla="*/ 609076 h 6858000"/>
              <a:gd name="connsiteX36" fmla="*/ 11481926 w 12192001"/>
              <a:gd name="connsiteY36" fmla="*/ 609076 h 6858000"/>
              <a:gd name="connsiteX37" fmla="*/ 11480356 w 12192001"/>
              <a:gd name="connsiteY37" fmla="*/ 524982 h 6858000"/>
              <a:gd name="connsiteX38" fmla="*/ 11479696 w 12192001"/>
              <a:gd name="connsiteY38" fmla="*/ 521721 h 6858000"/>
              <a:gd name="connsiteX39" fmla="*/ 11493943 w 12192001"/>
              <a:gd name="connsiteY39" fmla="*/ 500271 h 6858000"/>
              <a:gd name="connsiteX40" fmla="*/ 11501374 w 12192001"/>
              <a:gd name="connsiteY40" fmla="*/ 498774 h 6858000"/>
              <a:gd name="connsiteX41" fmla="*/ 11501350 w 12192001"/>
              <a:gd name="connsiteY41" fmla="*/ 498442 h 6858000"/>
              <a:gd name="connsiteX42" fmla="*/ 11528691 w 12192001"/>
              <a:gd name="connsiteY42" fmla="*/ 495886 h 6858000"/>
              <a:gd name="connsiteX43" fmla="*/ 11539182 w 12192001"/>
              <a:gd name="connsiteY43" fmla="*/ 495676 h 6858000"/>
              <a:gd name="connsiteX44" fmla="*/ 11539262 w 12192001"/>
              <a:gd name="connsiteY44" fmla="*/ 495660 h 6858000"/>
              <a:gd name="connsiteX45" fmla="*/ 11539328 w 12192001"/>
              <a:gd name="connsiteY45" fmla="*/ 495673 h 6858000"/>
              <a:gd name="connsiteX46" fmla="*/ 11540000 w 12192001"/>
              <a:gd name="connsiteY46" fmla="*/ 495659 h 6858000"/>
              <a:gd name="connsiteX47" fmla="*/ 11624371 w 12192001"/>
              <a:gd name="connsiteY47" fmla="*/ 349989 h 6858000"/>
              <a:gd name="connsiteX48" fmla="*/ 11412281 w 12192001"/>
              <a:gd name="connsiteY48" fmla="*/ 571943 h 6858000"/>
              <a:gd name="connsiteX49" fmla="*/ 11624371 w 12192001"/>
              <a:gd name="connsiteY49" fmla="*/ 793897 h 6858000"/>
              <a:gd name="connsiteX50" fmla="*/ 11836460 w 12192001"/>
              <a:gd name="connsiteY50" fmla="*/ 571943 h 6858000"/>
              <a:gd name="connsiteX51" fmla="*/ 11624371 w 12192001"/>
              <a:gd name="connsiteY51" fmla="*/ 349989 h 6858000"/>
              <a:gd name="connsiteX52" fmla="*/ 0 w 12192001"/>
              <a:gd name="connsiteY52" fmla="*/ 0 h 6858000"/>
              <a:gd name="connsiteX53" fmla="*/ 12192001 w 12192001"/>
              <a:gd name="connsiteY53" fmla="*/ 0 h 6858000"/>
              <a:gd name="connsiteX54" fmla="*/ 12192001 w 12192001"/>
              <a:gd name="connsiteY54" fmla="*/ 6858000 h 6858000"/>
              <a:gd name="connsiteX55" fmla="*/ 0 w 12192001"/>
              <a:gd name="connsiteY55" fmla="*/ 6858000 h 6858000"/>
              <a:gd name="connsiteX56" fmla="*/ 0 w 12192001"/>
              <a:gd name="connsiteY5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67096 w 12192001"/>
              <a:gd name="connsiteY25" fmla="*/ 594002 h 6858000"/>
              <a:gd name="connsiteX26" fmla="*/ 11767372 w 12192001"/>
              <a:gd name="connsiteY26" fmla="*/ 595358 h 6858000"/>
              <a:gd name="connsiteX27" fmla="*/ 11767372 w 12192001"/>
              <a:gd name="connsiteY27" fmla="*/ 597171 h 6858000"/>
              <a:gd name="connsiteX28" fmla="*/ 11767372 w 12192001"/>
              <a:gd name="connsiteY28" fmla="*/ 611858 h 6858000"/>
              <a:gd name="connsiteX29" fmla="*/ 11767372 w 12192001"/>
              <a:gd name="connsiteY29" fmla="*/ 615325 h 6858000"/>
              <a:gd name="connsiteX30" fmla="*/ 11743950 w 12192001"/>
              <a:gd name="connsiteY30" fmla="*/ 639812 h 6858000"/>
              <a:gd name="connsiteX31" fmla="*/ 11507578 w 12192001"/>
              <a:gd name="connsiteY31" fmla="*/ 641481 h 6858000"/>
              <a:gd name="connsiteX32" fmla="*/ 11481927 w 12192001"/>
              <a:gd name="connsiteY32" fmla="*/ 615325 h 6858000"/>
              <a:gd name="connsiteX33" fmla="*/ 11481927 w 12192001"/>
              <a:gd name="connsiteY33" fmla="*/ 611858 h 6858000"/>
              <a:gd name="connsiteX34" fmla="*/ 11481927 w 12192001"/>
              <a:gd name="connsiteY34" fmla="*/ 609076 h 6858000"/>
              <a:gd name="connsiteX35" fmla="*/ 11481926 w 12192001"/>
              <a:gd name="connsiteY35" fmla="*/ 609076 h 6858000"/>
              <a:gd name="connsiteX36" fmla="*/ 11480356 w 12192001"/>
              <a:gd name="connsiteY36" fmla="*/ 524982 h 6858000"/>
              <a:gd name="connsiteX37" fmla="*/ 11479696 w 12192001"/>
              <a:gd name="connsiteY37" fmla="*/ 521721 h 6858000"/>
              <a:gd name="connsiteX38" fmla="*/ 11493943 w 12192001"/>
              <a:gd name="connsiteY38" fmla="*/ 500271 h 6858000"/>
              <a:gd name="connsiteX39" fmla="*/ 11501374 w 12192001"/>
              <a:gd name="connsiteY39" fmla="*/ 498774 h 6858000"/>
              <a:gd name="connsiteX40" fmla="*/ 11501350 w 12192001"/>
              <a:gd name="connsiteY40" fmla="*/ 498442 h 6858000"/>
              <a:gd name="connsiteX41" fmla="*/ 11528691 w 12192001"/>
              <a:gd name="connsiteY41" fmla="*/ 495886 h 6858000"/>
              <a:gd name="connsiteX42" fmla="*/ 11539182 w 12192001"/>
              <a:gd name="connsiteY42" fmla="*/ 495676 h 6858000"/>
              <a:gd name="connsiteX43" fmla="*/ 11539262 w 12192001"/>
              <a:gd name="connsiteY43" fmla="*/ 495660 h 6858000"/>
              <a:gd name="connsiteX44" fmla="*/ 11539328 w 12192001"/>
              <a:gd name="connsiteY44" fmla="*/ 495673 h 6858000"/>
              <a:gd name="connsiteX45" fmla="*/ 11540000 w 12192001"/>
              <a:gd name="connsiteY45" fmla="*/ 495659 h 6858000"/>
              <a:gd name="connsiteX46" fmla="*/ 11624371 w 12192001"/>
              <a:gd name="connsiteY46" fmla="*/ 349989 h 6858000"/>
              <a:gd name="connsiteX47" fmla="*/ 11412281 w 12192001"/>
              <a:gd name="connsiteY47" fmla="*/ 571943 h 6858000"/>
              <a:gd name="connsiteX48" fmla="*/ 11624371 w 12192001"/>
              <a:gd name="connsiteY48" fmla="*/ 793897 h 6858000"/>
              <a:gd name="connsiteX49" fmla="*/ 11836460 w 12192001"/>
              <a:gd name="connsiteY49" fmla="*/ 571943 h 6858000"/>
              <a:gd name="connsiteX50" fmla="*/ 11624371 w 12192001"/>
              <a:gd name="connsiteY50" fmla="*/ 349989 h 6858000"/>
              <a:gd name="connsiteX51" fmla="*/ 0 w 12192001"/>
              <a:gd name="connsiteY51" fmla="*/ 0 h 6858000"/>
              <a:gd name="connsiteX52" fmla="*/ 12192001 w 12192001"/>
              <a:gd name="connsiteY52" fmla="*/ 0 h 6858000"/>
              <a:gd name="connsiteX53" fmla="*/ 12192001 w 12192001"/>
              <a:gd name="connsiteY53" fmla="*/ 6858000 h 6858000"/>
              <a:gd name="connsiteX54" fmla="*/ 0 w 12192001"/>
              <a:gd name="connsiteY54" fmla="*/ 6858000 h 6858000"/>
              <a:gd name="connsiteX55" fmla="*/ 0 w 12192001"/>
              <a:gd name="connsiteY5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67096 w 12192001"/>
              <a:gd name="connsiteY24" fmla="*/ 594002 h 6858000"/>
              <a:gd name="connsiteX25" fmla="*/ 11767372 w 12192001"/>
              <a:gd name="connsiteY25" fmla="*/ 595358 h 6858000"/>
              <a:gd name="connsiteX26" fmla="*/ 11767372 w 12192001"/>
              <a:gd name="connsiteY26" fmla="*/ 597171 h 6858000"/>
              <a:gd name="connsiteX27" fmla="*/ 11767372 w 12192001"/>
              <a:gd name="connsiteY27" fmla="*/ 611858 h 6858000"/>
              <a:gd name="connsiteX28" fmla="*/ 11767372 w 12192001"/>
              <a:gd name="connsiteY28" fmla="*/ 615325 h 6858000"/>
              <a:gd name="connsiteX29" fmla="*/ 11743950 w 12192001"/>
              <a:gd name="connsiteY29" fmla="*/ 639812 h 6858000"/>
              <a:gd name="connsiteX30" fmla="*/ 11507578 w 12192001"/>
              <a:gd name="connsiteY30" fmla="*/ 641481 h 6858000"/>
              <a:gd name="connsiteX31" fmla="*/ 11481927 w 12192001"/>
              <a:gd name="connsiteY31" fmla="*/ 615325 h 6858000"/>
              <a:gd name="connsiteX32" fmla="*/ 11481927 w 12192001"/>
              <a:gd name="connsiteY32" fmla="*/ 611858 h 6858000"/>
              <a:gd name="connsiteX33" fmla="*/ 11481927 w 12192001"/>
              <a:gd name="connsiteY33" fmla="*/ 609076 h 6858000"/>
              <a:gd name="connsiteX34" fmla="*/ 11481926 w 12192001"/>
              <a:gd name="connsiteY34" fmla="*/ 609076 h 6858000"/>
              <a:gd name="connsiteX35" fmla="*/ 11480356 w 12192001"/>
              <a:gd name="connsiteY35" fmla="*/ 524982 h 6858000"/>
              <a:gd name="connsiteX36" fmla="*/ 11479696 w 12192001"/>
              <a:gd name="connsiteY36" fmla="*/ 521721 h 6858000"/>
              <a:gd name="connsiteX37" fmla="*/ 11493943 w 12192001"/>
              <a:gd name="connsiteY37" fmla="*/ 500271 h 6858000"/>
              <a:gd name="connsiteX38" fmla="*/ 11501374 w 12192001"/>
              <a:gd name="connsiteY38" fmla="*/ 498774 h 6858000"/>
              <a:gd name="connsiteX39" fmla="*/ 11501350 w 12192001"/>
              <a:gd name="connsiteY39" fmla="*/ 498442 h 6858000"/>
              <a:gd name="connsiteX40" fmla="*/ 11528691 w 12192001"/>
              <a:gd name="connsiteY40" fmla="*/ 495886 h 6858000"/>
              <a:gd name="connsiteX41" fmla="*/ 11539182 w 12192001"/>
              <a:gd name="connsiteY41" fmla="*/ 495676 h 6858000"/>
              <a:gd name="connsiteX42" fmla="*/ 11539262 w 12192001"/>
              <a:gd name="connsiteY42" fmla="*/ 495660 h 6858000"/>
              <a:gd name="connsiteX43" fmla="*/ 11539328 w 12192001"/>
              <a:gd name="connsiteY43" fmla="*/ 495673 h 6858000"/>
              <a:gd name="connsiteX44" fmla="*/ 11540000 w 12192001"/>
              <a:gd name="connsiteY44" fmla="*/ 495659 h 6858000"/>
              <a:gd name="connsiteX45" fmla="*/ 11624371 w 12192001"/>
              <a:gd name="connsiteY45" fmla="*/ 349989 h 6858000"/>
              <a:gd name="connsiteX46" fmla="*/ 11412281 w 12192001"/>
              <a:gd name="connsiteY46" fmla="*/ 571943 h 6858000"/>
              <a:gd name="connsiteX47" fmla="*/ 11624371 w 12192001"/>
              <a:gd name="connsiteY47" fmla="*/ 793897 h 6858000"/>
              <a:gd name="connsiteX48" fmla="*/ 11836460 w 12192001"/>
              <a:gd name="connsiteY48" fmla="*/ 571943 h 6858000"/>
              <a:gd name="connsiteX49" fmla="*/ 11624371 w 12192001"/>
              <a:gd name="connsiteY49" fmla="*/ 349989 h 6858000"/>
              <a:gd name="connsiteX50" fmla="*/ 0 w 12192001"/>
              <a:gd name="connsiteY50" fmla="*/ 0 h 6858000"/>
              <a:gd name="connsiteX51" fmla="*/ 12192001 w 12192001"/>
              <a:gd name="connsiteY51" fmla="*/ 0 h 6858000"/>
              <a:gd name="connsiteX52" fmla="*/ 12192001 w 12192001"/>
              <a:gd name="connsiteY52" fmla="*/ 6858000 h 6858000"/>
              <a:gd name="connsiteX53" fmla="*/ 0 w 12192001"/>
              <a:gd name="connsiteY53" fmla="*/ 6858000 h 6858000"/>
              <a:gd name="connsiteX54" fmla="*/ 0 w 12192001"/>
              <a:gd name="connsiteY5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67096 w 12192001"/>
              <a:gd name="connsiteY23" fmla="*/ 594002 h 6858000"/>
              <a:gd name="connsiteX24" fmla="*/ 11767372 w 12192001"/>
              <a:gd name="connsiteY24" fmla="*/ 595358 h 6858000"/>
              <a:gd name="connsiteX25" fmla="*/ 11767372 w 12192001"/>
              <a:gd name="connsiteY25" fmla="*/ 597171 h 6858000"/>
              <a:gd name="connsiteX26" fmla="*/ 11767372 w 12192001"/>
              <a:gd name="connsiteY26" fmla="*/ 611858 h 6858000"/>
              <a:gd name="connsiteX27" fmla="*/ 11767372 w 12192001"/>
              <a:gd name="connsiteY27" fmla="*/ 615325 h 6858000"/>
              <a:gd name="connsiteX28" fmla="*/ 11743950 w 12192001"/>
              <a:gd name="connsiteY28" fmla="*/ 639812 h 6858000"/>
              <a:gd name="connsiteX29" fmla="*/ 11507578 w 12192001"/>
              <a:gd name="connsiteY29" fmla="*/ 641481 h 6858000"/>
              <a:gd name="connsiteX30" fmla="*/ 11481927 w 12192001"/>
              <a:gd name="connsiteY30" fmla="*/ 615325 h 6858000"/>
              <a:gd name="connsiteX31" fmla="*/ 11481927 w 12192001"/>
              <a:gd name="connsiteY31" fmla="*/ 611858 h 6858000"/>
              <a:gd name="connsiteX32" fmla="*/ 11481927 w 12192001"/>
              <a:gd name="connsiteY32" fmla="*/ 609076 h 6858000"/>
              <a:gd name="connsiteX33" fmla="*/ 11481926 w 12192001"/>
              <a:gd name="connsiteY33" fmla="*/ 609076 h 6858000"/>
              <a:gd name="connsiteX34" fmla="*/ 11480356 w 12192001"/>
              <a:gd name="connsiteY34" fmla="*/ 524982 h 6858000"/>
              <a:gd name="connsiteX35" fmla="*/ 11479696 w 12192001"/>
              <a:gd name="connsiteY35" fmla="*/ 521721 h 6858000"/>
              <a:gd name="connsiteX36" fmla="*/ 11493943 w 12192001"/>
              <a:gd name="connsiteY36" fmla="*/ 500271 h 6858000"/>
              <a:gd name="connsiteX37" fmla="*/ 11501374 w 12192001"/>
              <a:gd name="connsiteY37" fmla="*/ 498774 h 6858000"/>
              <a:gd name="connsiteX38" fmla="*/ 11501350 w 12192001"/>
              <a:gd name="connsiteY38" fmla="*/ 498442 h 6858000"/>
              <a:gd name="connsiteX39" fmla="*/ 11528691 w 12192001"/>
              <a:gd name="connsiteY39" fmla="*/ 495886 h 6858000"/>
              <a:gd name="connsiteX40" fmla="*/ 11539182 w 12192001"/>
              <a:gd name="connsiteY40" fmla="*/ 495676 h 6858000"/>
              <a:gd name="connsiteX41" fmla="*/ 11539262 w 12192001"/>
              <a:gd name="connsiteY41" fmla="*/ 495660 h 6858000"/>
              <a:gd name="connsiteX42" fmla="*/ 11539328 w 12192001"/>
              <a:gd name="connsiteY42" fmla="*/ 495673 h 6858000"/>
              <a:gd name="connsiteX43" fmla="*/ 11540000 w 12192001"/>
              <a:gd name="connsiteY43" fmla="*/ 495659 h 6858000"/>
              <a:gd name="connsiteX44" fmla="*/ 11624371 w 12192001"/>
              <a:gd name="connsiteY44" fmla="*/ 349989 h 6858000"/>
              <a:gd name="connsiteX45" fmla="*/ 11412281 w 12192001"/>
              <a:gd name="connsiteY45" fmla="*/ 571943 h 6858000"/>
              <a:gd name="connsiteX46" fmla="*/ 11624371 w 12192001"/>
              <a:gd name="connsiteY46" fmla="*/ 793897 h 6858000"/>
              <a:gd name="connsiteX47" fmla="*/ 11836460 w 12192001"/>
              <a:gd name="connsiteY47" fmla="*/ 571943 h 6858000"/>
              <a:gd name="connsiteX48" fmla="*/ 11624371 w 12192001"/>
              <a:gd name="connsiteY48" fmla="*/ 349989 h 6858000"/>
              <a:gd name="connsiteX49" fmla="*/ 0 w 12192001"/>
              <a:gd name="connsiteY49" fmla="*/ 0 h 6858000"/>
              <a:gd name="connsiteX50" fmla="*/ 12192001 w 12192001"/>
              <a:gd name="connsiteY50" fmla="*/ 0 h 6858000"/>
              <a:gd name="connsiteX51" fmla="*/ 12192001 w 12192001"/>
              <a:gd name="connsiteY51" fmla="*/ 6858000 h 6858000"/>
              <a:gd name="connsiteX52" fmla="*/ 0 w 12192001"/>
              <a:gd name="connsiteY52" fmla="*/ 6858000 h 6858000"/>
              <a:gd name="connsiteX53" fmla="*/ 0 w 12192001"/>
              <a:gd name="connsiteY5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67096 w 12192001"/>
              <a:gd name="connsiteY22" fmla="*/ 594002 h 6858000"/>
              <a:gd name="connsiteX23" fmla="*/ 11767372 w 12192001"/>
              <a:gd name="connsiteY23" fmla="*/ 595358 h 6858000"/>
              <a:gd name="connsiteX24" fmla="*/ 11767372 w 12192001"/>
              <a:gd name="connsiteY24" fmla="*/ 597171 h 6858000"/>
              <a:gd name="connsiteX25" fmla="*/ 11767372 w 12192001"/>
              <a:gd name="connsiteY25" fmla="*/ 611858 h 6858000"/>
              <a:gd name="connsiteX26" fmla="*/ 11767372 w 12192001"/>
              <a:gd name="connsiteY26" fmla="*/ 615325 h 6858000"/>
              <a:gd name="connsiteX27" fmla="*/ 11743950 w 12192001"/>
              <a:gd name="connsiteY27" fmla="*/ 639812 h 6858000"/>
              <a:gd name="connsiteX28" fmla="*/ 11507578 w 12192001"/>
              <a:gd name="connsiteY28" fmla="*/ 641481 h 6858000"/>
              <a:gd name="connsiteX29" fmla="*/ 11481927 w 12192001"/>
              <a:gd name="connsiteY29" fmla="*/ 615325 h 6858000"/>
              <a:gd name="connsiteX30" fmla="*/ 11481927 w 12192001"/>
              <a:gd name="connsiteY30" fmla="*/ 611858 h 6858000"/>
              <a:gd name="connsiteX31" fmla="*/ 11481927 w 12192001"/>
              <a:gd name="connsiteY31" fmla="*/ 609076 h 6858000"/>
              <a:gd name="connsiteX32" fmla="*/ 11481926 w 12192001"/>
              <a:gd name="connsiteY32" fmla="*/ 609076 h 6858000"/>
              <a:gd name="connsiteX33" fmla="*/ 11480356 w 12192001"/>
              <a:gd name="connsiteY33" fmla="*/ 524982 h 6858000"/>
              <a:gd name="connsiteX34" fmla="*/ 11479696 w 12192001"/>
              <a:gd name="connsiteY34" fmla="*/ 521721 h 6858000"/>
              <a:gd name="connsiteX35" fmla="*/ 11493943 w 12192001"/>
              <a:gd name="connsiteY35" fmla="*/ 500271 h 6858000"/>
              <a:gd name="connsiteX36" fmla="*/ 11501374 w 12192001"/>
              <a:gd name="connsiteY36" fmla="*/ 498774 h 6858000"/>
              <a:gd name="connsiteX37" fmla="*/ 11501350 w 12192001"/>
              <a:gd name="connsiteY37" fmla="*/ 498442 h 6858000"/>
              <a:gd name="connsiteX38" fmla="*/ 11528691 w 12192001"/>
              <a:gd name="connsiteY38" fmla="*/ 495886 h 6858000"/>
              <a:gd name="connsiteX39" fmla="*/ 11539182 w 12192001"/>
              <a:gd name="connsiteY39" fmla="*/ 495676 h 6858000"/>
              <a:gd name="connsiteX40" fmla="*/ 11539262 w 12192001"/>
              <a:gd name="connsiteY40" fmla="*/ 495660 h 6858000"/>
              <a:gd name="connsiteX41" fmla="*/ 11539328 w 12192001"/>
              <a:gd name="connsiteY41" fmla="*/ 495673 h 6858000"/>
              <a:gd name="connsiteX42" fmla="*/ 11540000 w 12192001"/>
              <a:gd name="connsiteY42" fmla="*/ 495659 h 6858000"/>
              <a:gd name="connsiteX43" fmla="*/ 11624371 w 12192001"/>
              <a:gd name="connsiteY43" fmla="*/ 349989 h 6858000"/>
              <a:gd name="connsiteX44" fmla="*/ 11412281 w 12192001"/>
              <a:gd name="connsiteY44" fmla="*/ 571943 h 6858000"/>
              <a:gd name="connsiteX45" fmla="*/ 11624371 w 12192001"/>
              <a:gd name="connsiteY45" fmla="*/ 793897 h 6858000"/>
              <a:gd name="connsiteX46" fmla="*/ 11836460 w 12192001"/>
              <a:gd name="connsiteY46" fmla="*/ 571943 h 6858000"/>
              <a:gd name="connsiteX47" fmla="*/ 11624371 w 12192001"/>
              <a:gd name="connsiteY47" fmla="*/ 349989 h 6858000"/>
              <a:gd name="connsiteX48" fmla="*/ 0 w 12192001"/>
              <a:gd name="connsiteY48" fmla="*/ 0 h 6858000"/>
              <a:gd name="connsiteX49" fmla="*/ 12192001 w 12192001"/>
              <a:gd name="connsiteY49" fmla="*/ 0 h 6858000"/>
              <a:gd name="connsiteX50" fmla="*/ 12192001 w 12192001"/>
              <a:gd name="connsiteY50" fmla="*/ 6858000 h 6858000"/>
              <a:gd name="connsiteX51" fmla="*/ 0 w 12192001"/>
              <a:gd name="connsiteY51" fmla="*/ 6858000 h 6858000"/>
              <a:gd name="connsiteX52" fmla="*/ 0 w 12192001"/>
              <a:gd name="connsiteY5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743950 w 12192001"/>
              <a:gd name="connsiteY26" fmla="*/ 639812 h 6858000"/>
              <a:gd name="connsiteX27" fmla="*/ 11507578 w 12192001"/>
              <a:gd name="connsiteY27" fmla="*/ 641481 h 6858000"/>
              <a:gd name="connsiteX28" fmla="*/ 11481927 w 12192001"/>
              <a:gd name="connsiteY28" fmla="*/ 615325 h 6858000"/>
              <a:gd name="connsiteX29" fmla="*/ 11481927 w 12192001"/>
              <a:gd name="connsiteY29" fmla="*/ 611858 h 6858000"/>
              <a:gd name="connsiteX30" fmla="*/ 11481927 w 12192001"/>
              <a:gd name="connsiteY30" fmla="*/ 609076 h 6858000"/>
              <a:gd name="connsiteX31" fmla="*/ 11481926 w 12192001"/>
              <a:gd name="connsiteY31" fmla="*/ 609076 h 6858000"/>
              <a:gd name="connsiteX32" fmla="*/ 11480356 w 12192001"/>
              <a:gd name="connsiteY32" fmla="*/ 524982 h 6858000"/>
              <a:gd name="connsiteX33" fmla="*/ 11479696 w 12192001"/>
              <a:gd name="connsiteY33" fmla="*/ 521721 h 6858000"/>
              <a:gd name="connsiteX34" fmla="*/ 11493943 w 12192001"/>
              <a:gd name="connsiteY34" fmla="*/ 500271 h 6858000"/>
              <a:gd name="connsiteX35" fmla="*/ 11501374 w 12192001"/>
              <a:gd name="connsiteY35" fmla="*/ 498774 h 6858000"/>
              <a:gd name="connsiteX36" fmla="*/ 11501350 w 12192001"/>
              <a:gd name="connsiteY36" fmla="*/ 498442 h 6858000"/>
              <a:gd name="connsiteX37" fmla="*/ 11528691 w 12192001"/>
              <a:gd name="connsiteY37" fmla="*/ 495886 h 6858000"/>
              <a:gd name="connsiteX38" fmla="*/ 11539182 w 12192001"/>
              <a:gd name="connsiteY38" fmla="*/ 495676 h 6858000"/>
              <a:gd name="connsiteX39" fmla="*/ 11539262 w 12192001"/>
              <a:gd name="connsiteY39" fmla="*/ 495660 h 6858000"/>
              <a:gd name="connsiteX40" fmla="*/ 11539328 w 12192001"/>
              <a:gd name="connsiteY40" fmla="*/ 495673 h 6858000"/>
              <a:gd name="connsiteX41" fmla="*/ 11540000 w 12192001"/>
              <a:gd name="connsiteY41" fmla="*/ 495659 h 6858000"/>
              <a:gd name="connsiteX42" fmla="*/ 11624371 w 12192001"/>
              <a:gd name="connsiteY42" fmla="*/ 349989 h 6858000"/>
              <a:gd name="connsiteX43" fmla="*/ 11412281 w 12192001"/>
              <a:gd name="connsiteY43" fmla="*/ 571943 h 6858000"/>
              <a:gd name="connsiteX44" fmla="*/ 11624371 w 12192001"/>
              <a:gd name="connsiteY44" fmla="*/ 793897 h 6858000"/>
              <a:gd name="connsiteX45" fmla="*/ 11836460 w 12192001"/>
              <a:gd name="connsiteY45" fmla="*/ 571943 h 6858000"/>
              <a:gd name="connsiteX46" fmla="*/ 11624371 w 12192001"/>
              <a:gd name="connsiteY46" fmla="*/ 349989 h 6858000"/>
              <a:gd name="connsiteX47" fmla="*/ 0 w 12192001"/>
              <a:gd name="connsiteY47" fmla="*/ 0 h 6858000"/>
              <a:gd name="connsiteX48" fmla="*/ 12192001 w 12192001"/>
              <a:gd name="connsiteY48" fmla="*/ 0 h 6858000"/>
              <a:gd name="connsiteX49" fmla="*/ 12192001 w 12192001"/>
              <a:gd name="connsiteY49" fmla="*/ 6858000 h 6858000"/>
              <a:gd name="connsiteX50" fmla="*/ 0 w 12192001"/>
              <a:gd name="connsiteY50" fmla="*/ 6858000 h 6858000"/>
              <a:gd name="connsiteX51" fmla="*/ 0 w 12192001"/>
              <a:gd name="connsiteY5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507578 w 12192001"/>
              <a:gd name="connsiteY26" fmla="*/ 641481 h 6858000"/>
              <a:gd name="connsiteX27" fmla="*/ 11481927 w 12192001"/>
              <a:gd name="connsiteY27" fmla="*/ 615325 h 6858000"/>
              <a:gd name="connsiteX28" fmla="*/ 11481927 w 12192001"/>
              <a:gd name="connsiteY28" fmla="*/ 611858 h 6858000"/>
              <a:gd name="connsiteX29" fmla="*/ 11481927 w 12192001"/>
              <a:gd name="connsiteY29" fmla="*/ 609076 h 6858000"/>
              <a:gd name="connsiteX30" fmla="*/ 11481926 w 12192001"/>
              <a:gd name="connsiteY30" fmla="*/ 609076 h 6858000"/>
              <a:gd name="connsiteX31" fmla="*/ 11480356 w 12192001"/>
              <a:gd name="connsiteY31" fmla="*/ 524982 h 6858000"/>
              <a:gd name="connsiteX32" fmla="*/ 11479696 w 12192001"/>
              <a:gd name="connsiteY32" fmla="*/ 521721 h 6858000"/>
              <a:gd name="connsiteX33" fmla="*/ 11493943 w 12192001"/>
              <a:gd name="connsiteY33" fmla="*/ 500271 h 6858000"/>
              <a:gd name="connsiteX34" fmla="*/ 11501374 w 12192001"/>
              <a:gd name="connsiteY34" fmla="*/ 498774 h 6858000"/>
              <a:gd name="connsiteX35" fmla="*/ 11501350 w 12192001"/>
              <a:gd name="connsiteY35" fmla="*/ 498442 h 6858000"/>
              <a:gd name="connsiteX36" fmla="*/ 11528691 w 12192001"/>
              <a:gd name="connsiteY36" fmla="*/ 495886 h 6858000"/>
              <a:gd name="connsiteX37" fmla="*/ 11539182 w 12192001"/>
              <a:gd name="connsiteY37" fmla="*/ 495676 h 6858000"/>
              <a:gd name="connsiteX38" fmla="*/ 11539262 w 12192001"/>
              <a:gd name="connsiteY38" fmla="*/ 495660 h 6858000"/>
              <a:gd name="connsiteX39" fmla="*/ 11539328 w 12192001"/>
              <a:gd name="connsiteY39" fmla="*/ 495673 h 6858000"/>
              <a:gd name="connsiteX40" fmla="*/ 11540000 w 12192001"/>
              <a:gd name="connsiteY40" fmla="*/ 495659 h 6858000"/>
              <a:gd name="connsiteX41" fmla="*/ 11624371 w 12192001"/>
              <a:gd name="connsiteY41" fmla="*/ 349989 h 6858000"/>
              <a:gd name="connsiteX42" fmla="*/ 11412281 w 12192001"/>
              <a:gd name="connsiteY42" fmla="*/ 571943 h 6858000"/>
              <a:gd name="connsiteX43" fmla="*/ 11624371 w 12192001"/>
              <a:gd name="connsiteY43" fmla="*/ 793897 h 6858000"/>
              <a:gd name="connsiteX44" fmla="*/ 11836460 w 12192001"/>
              <a:gd name="connsiteY44" fmla="*/ 571943 h 6858000"/>
              <a:gd name="connsiteX45" fmla="*/ 11624371 w 12192001"/>
              <a:gd name="connsiteY45" fmla="*/ 349989 h 6858000"/>
              <a:gd name="connsiteX46" fmla="*/ 0 w 12192001"/>
              <a:gd name="connsiteY46" fmla="*/ 0 h 6858000"/>
              <a:gd name="connsiteX47" fmla="*/ 12192001 w 12192001"/>
              <a:gd name="connsiteY47" fmla="*/ 0 h 6858000"/>
              <a:gd name="connsiteX48" fmla="*/ 12192001 w 12192001"/>
              <a:gd name="connsiteY48" fmla="*/ 6858000 h 6858000"/>
              <a:gd name="connsiteX49" fmla="*/ 0 w 12192001"/>
              <a:gd name="connsiteY49" fmla="*/ 6858000 h 6858000"/>
              <a:gd name="connsiteX50" fmla="*/ 0 w 12192001"/>
              <a:gd name="connsiteY5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507578 w 12192001"/>
              <a:gd name="connsiteY25" fmla="*/ 641481 h 6858000"/>
              <a:gd name="connsiteX26" fmla="*/ 11481927 w 12192001"/>
              <a:gd name="connsiteY26" fmla="*/ 615325 h 6858000"/>
              <a:gd name="connsiteX27" fmla="*/ 11481927 w 12192001"/>
              <a:gd name="connsiteY27" fmla="*/ 611858 h 6858000"/>
              <a:gd name="connsiteX28" fmla="*/ 11481927 w 12192001"/>
              <a:gd name="connsiteY28" fmla="*/ 609076 h 6858000"/>
              <a:gd name="connsiteX29" fmla="*/ 11481926 w 12192001"/>
              <a:gd name="connsiteY29" fmla="*/ 609076 h 6858000"/>
              <a:gd name="connsiteX30" fmla="*/ 11480356 w 12192001"/>
              <a:gd name="connsiteY30" fmla="*/ 524982 h 6858000"/>
              <a:gd name="connsiteX31" fmla="*/ 11479696 w 12192001"/>
              <a:gd name="connsiteY31" fmla="*/ 521721 h 6858000"/>
              <a:gd name="connsiteX32" fmla="*/ 11493943 w 12192001"/>
              <a:gd name="connsiteY32" fmla="*/ 500271 h 6858000"/>
              <a:gd name="connsiteX33" fmla="*/ 11501374 w 12192001"/>
              <a:gd name="connsiteY33" fmla="*/ 498774 h 6858000"/>
              <a:gd name="connsiteX34" fmla="*/ 11501350 w 12192001"/>
              <a:gd name="connsiteY34" fmla="*/ 498442 h 6858000"/>
              <a:gd name="connsiteX35" fmla="*/ 11528691 w 12192001"/>
              <a:gd name="connsiteY35" fmla="*/ 495886 h 6858000"/>
              <a:gd name="connsiteX36" fmla="*/ 11539182 w 12192001"/>
              <a:gd name="connsiteY36" fmla="*/ 495676 h 6858000"/>
              <a:gd name="connsiteX37" fmla="*/ 11539262 w 12192001"/>
              <a:gd name="connsiteY37" fmla="*/ 495660 h 6858000"/>
              <a:gd name="connsiteX38" fmla="*/ 11539328 w 12192001"/>
              <a:gd name="connsiteY38" fmla="*/ 495673 h 6858000"/>
              <a:gd name="connsiteX39" fmla="*/ 11540000 w 12192001"/>
              <a:gd name="connsiteY39" fmla="*/ 495659 h 6858000"/>
              <a:gd name="connsiteX40" fmla="*/ 11624371 w 12192001"/>
              <a:gd name="connsiteY40" fmla="*/ 349989 h 6858000"/>
              <a:gd name="connsiteX41" fmla="*/ 11412281 w 12192001"/>
              <a:gd name="connsiteY41" fmla="*/ 571943 h 6858000"/>
              <a:gd name="connsiteX42" fmla="*/ 11624371 w 12192001"/>
              <a:gd name="connsiteY42" fmla="*/ 793897 h 6858000"/>
              <a:gd name="connsiteX43" fmla="*/ 11836460 w 12192001"/>
              <a:gd name="connsiteY43" fmla="*/ 571943 h 6858000"/>
              <a:gd name="connsiteX44" fmla="*/ 11624371 w 12192001"/>
              <a:gd name="connsiteY44" fmla="*/ 349989 h 6858000"/>
              <a:gd name="connsiteX45" fmla="*/ 0 w 12192001"/>
              <a:gd name="connsiteY45" fmla="*/ 0 h 6858000"/>
              <a:gd name="connsiteX46" fmla="*/ 12192001 w 12192001"/>
              <a:gd name="connsiteY46" fmla="*/ 0 h 6858000"/>
              <a:gd name="connsiteX47" fmla="*/ 12192001 w 12192001"/>
              <a:gd name="connsiteY47" fmla="*/ 6858000 h 6858000"/>
              <a:gd name="connsiteX48" fmla="*/ 0 w 12192001"/>
              <a:gd name="connsiteY48" fmla="*/ 6858000 h 6858000"/>
              <a:gd name="connsiteX49" fmla="*/ 0 w 12192001"/>
              <a:gd name="connsiteY4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507578 w 12192001"/>
              <a:gd name="connsiteY24" fmla="*/ 641481 h 6858000"/>
              <a:gd name="connsiteX25" fmla="*/ 11481927 w 12192001"/>
              <a:gd name="connsiteY25" fmla="*/ 615325 h 6858000"/>
              <a:gd name="connsiteX26" fmla="*/ 11481927 w 12192001"/>
              <a:gd name="connsiteY26" fmla="*/ 611858 h 6858000"/>
              <a:gd name="connsiteX27" fmla="*/ 11481927 w 12192001"/>
              <a:gd name="connsiteY27" fmla="*/ 609076 h 6858000"/>
              <a:gd name="connsiteX28" fmla="*/ 11481926 w 12192001"/>
              <a:gd name="connsiteY28" fmla="*/ 609076 h 6858000"/>
              <a:gd name="connsiteX29" fmla="*/ 11480356 w 12192001"/>
              <a:gd name="connsiteY29" fmla="*/ 524982 h 6858000"/>
              <a:gd name="connsiteX30" fmla="*/ 11479696 w 12192001"/>
              <a:gd name="connsiteY30" fmla="*/ 521721 h 6858000"/>
              <a:gd name="connsiteX31" fmla="*/ 11493943 w 12192001"/>
              <a:gd name="connsiteY31" fmla="*/ 500271 h 6858000"/>
              <a:gd name="connsiteX32" fmla="*/ 11501374 w 12192001"/>
              <a:gd name="connsiteY32" fmla="*/ 498774 h 6858000"/>
              <a:gd name="connsiteX33" fmla="*/ 11501350 w 12192001"/>
              <a:gd name="connsiteY33" fmla="*/ 498442 h 6858000"/>
              <a:gd name="connsiteX34" fmla="*/ 11528691 w 12192001"/>
              <a:gd name="connsiteY34" fmla="*/ 495886 h 6858000"/>
              <a:gd name="connsiteX35" fmla="*/ 11539182 w 12192001"/>
              <a:gd name="connsiteY35" fmla="*/ 495676 h 6858000"/>
              <a:gd name="connsiteX36" fmla="*/ 11539262 w 12192001"/>
              <a:gd name="connsiteY36" fmla="*/ 495660 h 6858000"/>
              <a:gd name="connsiteX37" fmla="*/ 11539328 w 12192001"/>
              <a:gd name="connsiteY37" fmla="*/ 495673 h 6858000"/>
              <a:gd name="connsiteX38" fmla="*/ 11540000 w 12192001"/>
              <a:gd name="connsiteY38" fmla="*/ 495659 h 6858000"/>
              <a:gd name="connsiteX39" fmla="*/ 11624371 w 12192001"/>
              <a:gd name="connsiteY39" fmla="*/ 349989 h 6858000"/>
              <a:gd name="connsiteX40" fmla="*/ 11412281 w 12192001"/>
              <a:gd name="connsiteY40" fmla="*/ 571943 h 6858000"/>
              <a:gd name="connsiteX41" fmla="*/ 11624371 w 12192001"/>
              <a:gd name="connsiteY41" fmla="*/ 793897 h 6858000"/>
              <a:gd name="connsiteX42" fmla="*/ 11836460 w 12192001"/>
              <a:gd name="connsiteY42" fmla="*/ 571943 h 6858000"/>
              <a:gd name="connsiteX43" fmla="*/ 11624371 w 12192001"/>
              <a:gd name="connsiteY43" fmla="*/ 349989 h 6858000"/>
              <a:gd name="connsiteX44" fmla="*/ 0 w 12192001"/>
              <a:gd name="connsiteY44" fmla="*/ 0 h 6858000"/>
              <a:gd name="connsiteX45" fmla="*/ 12192001 w 12192001"/>
              <a:gd name="connsiteY45" fmla="*/ 0 h 6858000"/>
              <a:gd name="connsiteX46" fmla="*/ 12192001 w 12192001"/>
              <a:gd name="connsiteY46" fmla="*/ 6858000 h 6858000"/>
              <a:gd name="connsiteX47" fmla="*/ 0 w 12192001"/>
              <a:gd name="connsiteY47" fmla="*/ 6858000 h 6858000"/>
              <a:gd name="connsiteX48" fmla="*/ 0 w 12192001"/>
              <a:gd name="connsiteY4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507578 w 12192001"/>
              <a:gd name="connsiteY23" fmla="*/ 641481 h 6858000"/>
              <a:gd name="connsiteX24" fmla="*/ 11481927 w 12192001"/>
              <a:gd name="connsiteY24" fmla="*/ 615325 h 6858000"/>
              <a:gd name="connsiteX25" fmla="*/ 11481927 w 12192001"/>
              <a:gd name="connsiteY25" fmla="*/ 611858 h 6858000"/>
              <a:gd name="connsiteX26" fmla="*/ 11481927 w 12192001"/>
              <a:gd name="connsiteY26" fmla="*/ 609076 h 6858000"/>
              <a:gd name="connsiteX27" fmla="*/ 11481926 w 12192001"/>
              <a:gd name="connsiteY27" fmla="*/ 609076 h 6858000"/>
              <a:gd name="connsiteX28" fmla="*/ 11480356 w 12192001"/>
              <a:gd name="connsiteY28" fmla="*/ 524982 h 6858000"/>
              <a:gd name="connsiteX29" fmla="*/ 11479696 w 12192001"/>
              <a:gd name="connsiteY29" fmla="*/ 521721 h 6858000"/>
              <a:gd name="connsiteX30" fmla="*/ 11493943 w 12192001"/>
              <a:gd name="connsiteY30" fmla="*/ 500271 h 6858000"/>
              <a:gd name="connsiteX31" fmla="*/ 11501374 w 12192001"/>
              <a:gd name="connsiteY31" fmla="*/ 498774 h 6858000"/>
              <a:gd name="connsiteX32" fmla="*/ 11501350 w 12192001"/>
              <a:gd name="connsiteY32" fmla="*/ 498442 h 6858000"/>
              <a:gd name="connsiteX33" fmla="*/ 11528691 w 12192001"/>
              <a:gd name="connsiteY33" fmla="*/ 495886 h 6858000"/>
              <a:gd name="connsiteX34" fmla="*/ 11539182 w 12192001"/>
              <a:gd name="connsiteY34" fmla="*/ 495676 h 6858000"/>
              <a:gd name="connsiteX35" fmla="*/ 11539262 w 12192001"/>
              <a:gd name="connsiteY35" fmla="*/ 495660 h 6858000"/>
              <a:gd name="connsiteX36" fmla="*/ 11539328 w 12192001"/>
              <a:gd name="connsiteY36" fmla="*/ 495673 h 6858000"/>
              <a:gd name="connsiteX37" fmla="*/ 11540000 w 12192001"/>
              <a:gd name="connsiteY37" fmla="*/ 495659 h 6858000"/>
              <a:gd name="connsiteX38" fmla="*/ 11624371 w 12192001"/>
              <a:gd name="connsiteY38" fmla="*/ 349989 h 6858000"/>
              <a:gd name="connsiteX39" fmla="*/ 11412281 w 12192001"/>
              <a:gd name="connsiteY39" fmla="*/ 571943 h 6858000"/>
              <a:gd name="connsiteX40" fmla="*/ 11624371 w 12192001"/>
              <a:gd name="connsiteY40" fmla="*/ 793897 h 6858000"/>
              <a:gd name="connsiteX41" fmla="*/ 11836460 w 12192001"/>
              <a:gd name="connsiteY41" fmla="*/ 571943 h 6858000"/>
              <a:gd name="connsiteX42" fmla="*/ 11624371 w 12192001"/>
              <a:gd name="connsiteY42" fmla="*/ 349989 h 6858000"/>
              <a:gd name="connsiteX43" fmla="*/ 0 w 12192001"/>
              <a:gd name="connsiteY43" fmla="*/ 0 h 6858000"/>
              <a:gd name="connsiteX44" fmla="*/ 12192001 w 12192001"/>
              <a:gd name="connsiteY44" fmla="*/ 0 h 6858000"/>
              <a:gd name="connsiteX45" fmla="*/ 12192001 w 12192001"/>
              <a:gd name="connsiteY45" fmla="*/ 6858000 h 6858000"/>
              <a:gd name="connsiteX46" fmla="*/ 0 w 12192001"/>
              <a:gd name="connsiteY46" fmla="*/ 6858000 h 6858000"/>
              <a:gd name="connsiteX47" fmla="*/ 0 w 12192001"/>
              <a:gd name="connsiteY4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767096 w 12192001"/>
              <a:gd name="connsiteY20" fmla="*/ 594002 h 6858000"/>
              <a:gd name="connsiteX21" fmla="*/ 11767372 w 12192001"/>
              <a:gd name="connsiteY21" fmla="*/ 595358 h 6858000"/>
              <a:gd name="connsiteX22" fmla="*/ 11507578 w 12192001"/>
              <a:gd name="connsiteY22" fmla="*/ 641481 h 6858000"/>
              <a:gd name="connsiteX23" fmla="*/ 11481927 w 12192001"/>
              <a:gd name="connsiteY23" fmla="*/ 615325 h 6858000"/>
              <a:gd name="connsiteX24" fmla="*/ 11481927 w 12192001"/>
              <a:gd name="connsiteY24" fmla="*/ 611858 h 6858000"/>
              <a:gd name="connsiteX25" fmla="*/ 11481927 w 12192001"/>
              <a:gd name="connsiteY25" fmla="*/ 609076 h 6858000"/>
              <a:gd name="connsiteX26" fmla="*/ 11481926 w 12192001"/>
              <a:gd name="connsiteY26" fmla="*/ 609076 h 6858000"/>
              <a:gd name="connsiteX27" fmla="*/ 11480356 w 12192001"/>
              <a:gd name="connsiteY27" fmla="*/ 524982 h 6858000"/>
              <a:gd name="connsiteX28" fmla="*/ 11479696 w 12192001"/>
              <a:gd name="connsiteY28" fmla="*/ 521721 h 6858000"/>
              <a:gd name="connsiteX29" fmla="*/ 11493943 w 12192001"/>
              <a:gd name="connsiteY29" fmla="*/ 500271 h 6858000"/>
              <a:gd name="connsiteX30" fmla="*/ 11501374 w 12192001"/>
              <a:gd name="connsiteY30" fmla="*/ 498774 h 6858000"/>
              <a:gd name="connsiteX31" fmla="*/ 11501350 w 12192001"/>
              <a:gd name="connsiteY31" fmla="*/ 498442 h 6858000"/>
              <a:gd name="connsiteX32" fmla="*/ 11528691 w 12192001"/>
              <a:gd name="connsiteY32" fmla="*/ 495886 h 6858000"/>
              <a:gd name="connsiteX33" fmla="*/ 11539182 w 12192001"/>
              <a:gd name="connsiteY33" fmla="*/ 495676 h 6858000"/>
              <a:gd name="connsiteX34" fmla="*/ 11539262 w 12192001"/>
              <a:gd name="connsiteY34" fmla="*/ 495660 h 6858000"/>
              <a:gd name="connsiteX35" fmla="*/ 11539328 w 12192001"/>
              <a:gd name="connsiteY35" fmla="*/ 495673 h 6858000"/>
              <a:gd name="connsiteX36" fmla="*/ 11540000 w 12192001"/>
              <a:gd name="connsiteY36" fmla="*/ 495659 h 6858000"/>
              <a:gd name="connsiteX37" fmla="*/ 11624371 w 12192001"/>
              <a:gd name="connsiteY37" fmla="*/ 349989 h 6858000"/>
              <a:gd name="connsiteX38" fmla="*/ 11412281 w 12192001"/>
              <a:gd name="connsiteY38" fmla="*/ 571943 h 6858000"/>
              <a:gd name="connsiteX39" fmla="*/ 11624371 w 12192001"/>
              <a:gd name="connsiteY39" fmla="*/ 793897 h 6858000"/>
              <a:gd name="connsiteX40" fmla="*/ 11836460 w 12192001"/>
              <a:gd name="connsiteY40" fmla="*/ 571943 h 6858000"/>
              <a:gd name="connsiteX41" fmla="*/ 11624371 w 12192001"/>
              <a:gd name="connsiteY41" fmla="*/ 349989 h 6858000"/>
              <a:gd name="connsiteX42" fmla="*/ 0 w 12192001"/>
              <a:gd name="connsiteY42" fmla="*/ 0 h 6858000"/>
              <a:gd name="connsiteX43" fmla="*/ 12192001 w 12192001"/>
              <a:gd name="connsiteY43" fmla="*/ 0 h 6858000"/>
              <a:gd name="connsiteX44" fmla="*/ 12192001 w 12192001"/>
              <a:gd name="connsiteY44" fmla="*/ 6858000 h 6858000"/>
              <a:gd name="connsiteX45" fmla="*/ 0 w 12192001"/>
              <a:gd name="connsiteY45" fmla="*/ 6858000 h 6858000"/>
              <a:gd name="connsiteX46" fmla="*/ 0 w 12192001"/>
              <a:gd name="connsiteY4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767096 w 12192001"/>
              <a:gd name="connsiteY19" fmla="*/ 594002 h 6858000"/>
              <a:gd name="connsiteX20" fmla="*/ 11767372 w 12192001"/>
              <a:gd name="connsiteY20" fmla="*/ 595358 h 6858000"/>
              <a:gd name="connsiteX21" fmla="*/ 11507578 w 12192001"/>
              <a:gd name="connsiteY21" fmla="*/ 641481 h 6858000"/>
              <a:gd name="connsiteX22" fmla="*/ 11481927 w 12192001"/>
              <a:gd name="connsiteY22" fmla="*/ 615325 h 6858000"/>
              <a:gd name="connsiteX23" fmla="*/ 11481927 w 12192001"/>
              <a:gd name="connsiteY23" fmla="*/ 611858 h 6858000"/>
              <a:gd name="connsiteX24" fmla="*/ 11481927 w 12192001"/>
              <a:gd name="connsiteY24" fmla="*/ 609076 h 6858000"/>
              <a:gd name="connsiteX25" fmla="*/ 11481926 w 12192001"/>
              <a:gd name="connsiteY25" fmla="*/ 609076 h 6858000"/>
              <a:gd name="connsiteX26" fmla="*/ 11480356 w 12192001"/>
              <a:gd name="connsiteY26" fmla="*/ 524982 h 6858000"/>
              <a:gd name="connsiteX27" fmla="*/ 11479696 w 12192001"/>
              <a:gd name="connsiteY27" fmla="*/ 521721 h 6858000"/>
              <a:gd name="connsiteX28" fmla="*/ 11493943 w 12192001"/>
              <a:gd name="connsiteY28" fmla="*/ 500271 h 6858000"/>
              <a:gd name="connsiteX29" fmla="*/ 11501374 w 12192001"/>
              <a:gd name="connsiteY29" fmla="*/ 498774 h 6858000"/>
              <a:gd name="connsiteX30" fmla="*/ 11501350 w 12192001"/>
              <a:gd name="connsiteY30" fmla="*/ 498442 h 6858000"/>
              <a:gd name="connsiteX31" fmla="*/ 11528691 w 12192001"/>
              <a:gd name="connsiteY31" fmla="*/ 495886 h 6858000"/>
              <a:gd name="connsiteX32" fmla="*/ 11539182 w 12192001"/>
              <a:gd name="connsiteY32" fmla="*/ 495676 h 6858000"/>
              <a:gd name="connsiteX33" fmla="*/ 11539262 w 12192001"/>
              <a:gd name="connsiteY33" fmla="*/ 495660 h 6858000"/>
              <a:gd name="connsiteX34" fmla="*/ 11539328 w 12192001"/>
              <a:gd name="connsiteY34" fmla="*/ 495673 h 6858000"/>
              <a:gd name="connsiteX35" fmla="*/ 11540000 w 12192001"/>
              <a:gd name="connsiteY35" fmla="*/ 495659 h 6858000"/>
              <a:gd name="connsiteX36" fmla="*/ 11624371 w 12192001"/>
              <a:gd name="connsiteY36" fmla="*/ 349989 h 6858000"/>
              <a:gd name="connsiteX37" fmla="*/ 11412281 w 12192001"/>
              <a:gd name="connsiteY37" fmla="*/ 571943 h 6858000"/>
              <a:gd name="connsiteX38" fmla="*/ 11624371 w 12192001"/>
              <a:gd name="connsiteY38" fmla="*/ 793897 h 6858000"/>
              <a:gd name="connsiteX39" fmla="*/ 11836460 w 12192001"/>
              <a:gd name="connsiteY39" fmla="*/ 571943 h 6858000"/>
              <a:gd name="connsiteX40" fmla="*/ 11624371 w 12192001"/>
              <a:gd name="connsiteY40" fmla="*/ 349989 h 6858000"/>
              <a:gd name="connsiteX41" fmla="*/ 0 w 12192001"/>
              <a:gd name="connsiteY41" fmla="*/ 0 h 6858000"/>
              <a:gd name="connsiteX42" fmla="*/ 12192001 w 12192001"/>
              <a:gd name="connsiteY42" fmla="*/ 0 h 6858000"/>
              <a:gd name="connsiteX43" fmla="*/ 12192001 w 12192001"/>
              <a:gd name="connsiteY43" fmla="*/ 6858000 h 6858000"/>
              <a:gd name="connsiteX44" fmla="*/ 0 w 12192001"/>
              <a:gd name="connsiteY44" fmla="*/ 6858000 h 6858000"/>
              <a:gd name="connsiteX45" fmla="*/ 0 w 12192001"/>
              <a:gd name="connsiteY4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767372 w 12192001"/>
              <a:gd name="connsiteY19" fmla="*/ 595358 h 6858000"/>
              <a:gd name="connsiteX20" fmla="*/ 11507578 w 12192001"/>
              <a:gd name="connsiteY20" fmla="*/ 641481 h 6858000"/>
              <a:gd name="connsiteX21" fmla="*/ 11481927 w 12192001"/>
              <a:gd name="connsiteY21" fmla="*/ 615325 h 6858000"/>
              <a:gd name="connsiteX22" fmla="*/ 11481927 w 12192001"/>
              <a:gd name="connsiteY22" fmla="*/ 611858 h 6858000"/>
              <a:gd name="connsiteX23" fmla="*/ 11481927 w 12192001"/>
              <a:gd name="connsiteY23" fmla="*/ 609076 h 6858000"/>
              <a:gd name="connsiteX24" fmla="*/ 11481926 w 12192001"/>
              <a:gd name="connsiteY24" fmla="*/ 609076 h 6858000"/>
              <a:gd name="connsiteX25" fmla="*/ 11480356 w 12192001"/>
              <a:gd name="connsiteY25" fmla="*/ 524982 h 6858000"/>
              <a:gd name="connsiteX26" fmla="*/ 11479696 w 12192001"/>
              <a:gd name="connsiteY26" fmla="*/ 521721 h 6858000"/>
              <a:gd name="connsiteX27" fmla="*/ 11493943 w 12192001"/>
              <a:gd name="connsiteY27" fmla="*/ 500271 h 6858000"/>
              <a:gd name="connsiteX28" fmla="*/ 11501374 w 12192001"/>
              <a:gd name="connsiteY28" fmla="*/ 498774 h 6858000"/>
              <a:gd name="connsiteX29" fmla="*/ 11501350 w 12192001"/>
              <a:gd name="connsiteY29" fmla="*/ 498442 h 6858000"/>
              <a:gd name="connsiteX30" fmla="*/ 11528691 w 12192001"/>
              <a:gd name="connsiteY30" fmla="*/ 495886 h 6858000"/>
              <a:gd name="connsiteX31" fmla="*/ 11539182 w 12192001"/>
              <a:gd name="connsiteY31" fmla="*/ 495676 h 6858000"/>
              <a:gd name="connsiteX32" fmla="*/ 11539262 w 12192001"/>
              <a:gd name="connsiteY32" fmla="*/ 495660 h 6858000"/>
              <a:gd name="connsiteX33" fmla="*/ 11539328 w 12192001"/>
              <a:gd name="connsiteY33" fmla="*/ 495673 h 6858000"/>
              <a:gd name="connsiteX34" fmla="*/ 11540000 w 12192001"/>
              <a:gd name="connsiteY34" fmla="*/ 495659 h 6858000"/>
              <a:gd name="connsiteX35" fmla="*/ 11624371 w 12192001"/>
              <a:gd name="connsiteY35" fmla="*/ 349989 h 6858000"/>
              <a:gd name="connsiteX36" fmla="*/ 11412281 w 12192001"/>
              <a:gd name="connsiteY36" fmla="*/ 571943 h 6858000"/>
              <a:gd name="connsiteX37" fmla="*/ 11624371 w 12192001"/>
              <a:gd name="connsiteY37" fmla="*/ 793897 h 6858000"/>
              <a:gd name="connsiteX38" fmla="*/ 11836460 w 12192001"/>
              <a:gd name="connsiteY38" fmla="*/ 571943 h 6858000"/>
              <a:gd name="connsiteX39" fmla="*/ 11624371 w 12192001"/>
              <a:gd name="connsiteY39" fmla="*/ 349989 h 6858000"/>
              <a:gd name="connsiteX40" fmla="*/ 0 w 12192001"/>
              <a:gd name="connsiteY40" fmla="*/ 0 h 6858000"/>
              <a:gd name="connsiteX41" fmla="*/ 12192001 w 12192001"/>
              <a:gd name="connsiteY41" fmla="*/ 0 h 6858000"/>
              <a:gd name="connsiteX42" fmla="*/ 12192001 w 12192001"/>
              <a:gd name="connsiteY42" fmla="*/ 6858000 h 6858000"/>
              <a:gd name="connsiteX43" fmla="*/ 0 w 12192001"/>
              <a:gd name="connsiteY43" fmla="*/ 6858000 h 6858000"/>
              <a:gd name="connsiteX44" fmla="*/ 0 w 12192001"/>
              <a:gd name="connsiteY4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507578 w 12192001"/>
              <a:gd name="connsiteY19" fmla="*/ 641481 h 6858000"/>
              <a:gd name="connsiteX20" fmla="*/ 11481927 w 12192001"/>
              <a:gd name="connsiteY20" fmla="*/ 615325 h 6858000"/>
              <a:gd name="connsiteX21" fmla="*/ 11481927 w 12192001"/>
              <a:gd name="connsiteY21" fmla="*/ 611858 h 6858000"/>
              <a:gd name="connsiteX22" fmla="*/ 11481927 w 12192001"/>
              <a:gd name="connsiteY22" fmla="*/ 609076 h 6858000"/>
              <a:gd name="connsiteX23" fmla="*/ 11481926 w 12192001"/>
              <a:gd name="connsiteY23" fmla="*/ 609076 h 6858000"/>
              <a:gd name="connsiteX24" fmla="*/ 11480356 w 12192001"/>
              <a:gd name="connsiteY24" fmla="*/ 524982 h 6858000"/>
              <a:gd name="connsiteX25" fmla="*/ 11479696 w 12192001"/>
              <a:gd name="connsiteY25" fmla="*/ 521721 h 6858000"/>
              <a:gd name="connsiteX26" fmla="*/ 11493943 w 12192001"/>
              <a:gd name="connsiteY26" fmla="*/ 500271 h 6858000"/>
              <a:gd name="connsiteX27" fmla="*/ 11501374 w 12192001"/>
              <a:gd name="connsiteY27" fmla="*/ 498774 h 6858000"/>
              <a:gd name="connsiteX28" fmla="*/ 11501350 w 12192001"/>
              <a:gd name="connsiteY28" fmla="*/ 498442 h 6858000"/>
              <a:gd name="connsiteX29" fmla="*/ 11528691 w 12192001"/>
              <a:gd name="connsiteY29" fmla="*/ 495886 h 6858000"/>
              <a:gd name="connsiteX30" fmla="*/ 11539182 w 12192001"/>
              <a:gd name="connsiteY30" fmla="*/ 495676 h 6858000"/>
              <a:gd name="connsiteX31" fmla="*/ 11539262 w 12192001"/>
              <a:gd name="connsiteY31" fmla="*/ 495660 h 6858000"/>
              <a:gd name="connsiteX32" fmla="*/ 11539328 w 12192001"/>
              <a:gd name="connsiteY32" fmla="*/ 495673 h 6858000"/>
              <a:gd name="connsiteX33" fmla="*/ 11540000 w 12192001"/>
              <a:gd name="connsiteY33" fmla="*/ 495659 h 6858000"/>
              <a:gd name="connsiteX34" fmla="*/ 11624371 w 12192001"/>
              <a:gd name="connsiteY34" fmla="*/ 349989 h 6858000"/>
              <a:gd name="connsiteX35" fmla="*/ 11412281 w 12192001"/>
              <a:gd name="connsiteY35" fmla="*/ 571943 h 6858000"/>
              <a:gd name="connsiteX36" fmla="*/ 11624371 w 12192001"/>
              <a:gd name="connsiteY36" fmla="*/ 793897 h 6858000"/>
              <a:gd name="connsiteX37" fmla="*/ 11836460 w 12192001"/>
              <a:gd name="connsiteY37" fmla="*/ 571943 h 6858000"/>
              <a:gd name="connsiteX38" fmla="*/ 11624371 w 12192001"/>
              <a:gd name="connsiteY38" fmla="*/ 349989 h 6858000"/>
              <a:gd name="connsiteX39" fmla="*/ 0 w 12192001"/>
              <a:gd name="connsiteY39" fmla="*/ 0 h 6858000"/>
              <a:gd name="connsiteX40" fmla="*/ 12192001 w 12192001"/>
              <a:gd name="connsiteY40" fmla="*/ 0 h 6858000"/>
              <a:gd name="connsiteX41" fmla="*/ 12192001 w 12192001"/>
              <a:gd name="connsiteY41" fmla="*/ 6858000 h 6858000"/>
              <a:gd name="connsiteX42" fmla="*/ 0 w 12192001"/>
              <a:gd name="connsiteY42" fmla="*/ 6858000 h 6858000"/>
              <a:gd name="connsiteX43" fmla="*/ 0 w 12192001"/>
              <a:gd name="connsiteY4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767096 w 12192001"/>
              <a:gd name="connsiteY17" fmla="*/ 594002 h 6858000"/>
              <a:gd name="connsiteX18" fmla="*/ 11507578 w 12192001"/>
              <a:gd name="connsiteY18" fmla="*/ 641481 h 6858000"/>
              <a:gd name="connsiteX19" fmla="*/ 11481927 w 12192001"/>
              <a:gd name="connsiteY19" fmla="*/ 615325 h 6858000"/>
              <a:gd name="connsiteX20" fmla="*/ 11481927 w 12192001"/>
              <a:gd name="connsiteY20" fmla="*/ 611858 h 6858000"/>
              <a:gd name="connsiteX21" fmla="*/ 11481927 w 12192001"/>
              <a:gd name="connsiteY21" fmla="*/ 609076 h 6858000"/>
              <a:gd name="connsiteX22" fmla="*/ 11481926 w 12192001"/>
              <a:gd name="connsiteY22" fmla="*/ 609076 h 6858000"/>
              <a:gd name="connsiteX23" fmla="*/ 11480356 w 12192001"/>
              <a:gd name="connsiteY23" fmla="*/ 524982 h 6858000"/>
              <a:gd name="connsiteX24" fmla="*/ 11479696 w 12192001"/>
              <a:gd name="connsiteY24" fmla="*/ 521721 h 6858000"/>
              <a:gd name="connsiteX25" fmla="*/ 11493943 w 12192001"/>
              <a:gd name="connsiteY25" fmla="*/ 500271 h 6858000"/>
              <a:gd name="connsiteX26" fmla="*/ 11501374 w 12192001"/>
              <a:gd name="connsiteY26" fmla="*/ 498774 h 6858000"/>
              <a:gd name="connsiteX27" fmla="*/ 11501350 w 12192001"/>
              <a:gd name="connsiteY27" fmla="*/ 498442 h 6858000"/>
              <a:gd name="connsiteX28" fmla="*/ 11528691 w 12192001"/>
              <a:gd name="connsiteY28" fmla="*/ 495886 h 6858000"/>
              <a:gd name="connsiteX29" fmla="*/ 11539182 w 12192001"/>
              <a:gd name="connsiteY29" fmla="*/ 495676 h 6858000"/>
              <a:gd name="connsiteX30" fmla="*/ 11539262 w 12192001"/>
              <a:gd name="connsiteY30" fmla="*/ 495660 h 6858000"/>
              <a:gd name="connsiteX31" fmla="*/ 11539328 w 12192001"/>
              <a:gd name="connsiteY31" fmla="*/ 495673 h 6858000"/>
              <a:gd name="connsiteX32" fmla="*/ 11540000 w 12192001"/>
              <a:gd name="connsiteY32" fmla="*/ 495659 h 6858000"/>
              <a:gd name="connsiteX33" fmla="*/ 11624371 w 12192001"/>
              <a:gd name="connsiteY33" fmla="*/ 349989 h 6858000"/>
              <a:gd name="connsiteX34" fmla="*/ 11412281 w 12192001"/>
              <a:gd name="connsiteY34" fmla="*/ 571943 h 6858000"/>
              <a:gd name="connsiteX35" fmla="*/ 11624371 w 12192001"/>
              <a:gd name="connsiteY35" fmla="*/ 793897 h 6858000"/>
              <a:gd name="connsiteX36" fmla="*/ 11836460 w 12192001"/>
              <a:gd name="connsiteY36" fmla="*/ 571943 h 6858000"/>
              <a:gd name="connsiteX37" fmla="*/ 11624371 w 12192001"/>
              <a:gd name="connsiteY37" fmla="*/ 349989 h 6858000"/>
              <a:gd name="connsiteX38" fmla="*/ 0 w 12192001"/>
              <a:gd name="connsiteY38" fmla="*/ 0 h 6858000"/>
              <a:gd name="connsiteX39" fmla="*/ 12192001 w 12192001"/>
              <a:gd name="connsiteY39" fmla="*/ 0 h 6858000"/>
              <a:gd name="connsiteX40" fmla="*/ 12192001 w 12192001"/>
              <a:gd name="connsiteY40" fmla="*/ 6858000 h 6858000"/>
              <a:gd name="connsiteX41" fmla="*/ 0 w 12192001"/>
              <a:gd name="connsiteY41" fmla="*/ 6858000 h 6858000"/>
              <a:gd name="connsiteX42" fmla="*/ 0 w 12192001"/>
              <a:gd name="connsiteY4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507578 w 12192001"/>
              <a:gd name="connsiteY17" fmla="*/ 641481 h 6858000"/>
              <a:gd name="connsiteX18" fmla="*/ 11481927 w 12192001"/>
              <a:gd name="connsiteY18" fmla="*/ 615325 h 6858000"/>
              <a:gd name="connsiteX19" fmla="*/ 11481927 w 12192001"/>
              <a:gd name="connsiteY19" fmla="*/ 611858 h 6858000"/>
              <a:gd name="connsiteX20" fmla="*/ 11481927 w 12192001"/>
              <a:gd name="connsiteY20" fmla="*/ 609076 h 6858000"/>
              <a:gd name="connsiteX21" fmla="*/ 11481926 w 12192001"/>
              <a:gd name="connsiteY21" fmla="*/ 609076 h 6858000"/>
              <a:gd name="connsiteX22" fmla="*/ 11480356 w 12192001"/>
              <a:gd name="connsiteY22" fmla="*/ 524982 h 6858000"/>
              <a:gd name="connsiteX23" fmla="*/ 11479696 w 12192001"/>
              <a:gd name="connsiteY23" fmla="*/ 521721 h 6858000"/>
              <a:gd name="connsiteX24" fmla="*/ 11493943 w 12192001"/>
              <a:gd name="connsiteY24" fmla="*/ 500271 h 6858000"/>
              <a:gd name="connsiteX25" fmla="*/ 11501374 w 12192001"/>
              <a:gd name="connsiteY25" fmla="*/ 498774 h 6858000"/>
              <a:gd name="connsiteX26" fmla="*/ 11501350 w 12192001"/>
              <a:gd name="connsiteY26" fmla="*/ 498442 h 6858000"/>
              <a:gd name="connsiteX27" fmla="*/ 11528691 w 12192001"/>
              <a:gd name="connsiteY27" fmla="*/ 495886 h 6858000"/>
              <a:gd name="connsiteX28" fmla="*/ 11539182 w 12192001"/>
              <a:gd name="connsiteY28" fmla="*/ 495676 h 6858000"/>
              <a:gd name="connsiteX29" fmla="*/ 11539262 w 12192001"/>
              <a:gd name="connsiteY29" fmla="*/ 495660 h 6858000"/>
              <a:gd name="connsiteX30" fmla="*/ 11539328 w 12192001"/>
              <a:gd name="connsiteY30" fmla="*/ 495673 h 6858000"/>
              <a:gd name="connsiteX31" fmla="*/ 11540000 w 12192001"/>
              <a:gd name="connsiteY31" fmla="*/ 495659 h 6858000"/>
              <a:gd name="connsiteX32" fmla="*/ 11624371 w 12192001"/>
              <a:gd name="connsiteY32" fmla="*/ 349989 h 6858000"/>
              <a:gd name="connsiteX33" fmla="*/ 11412281 w 12192001"/>
              <a:gd name="connsiteY33" fmla="*/ 571943 h 6858000"/>
              <a:gd name="connsiteX34" fmla="*/ 11624371 w 12192001"/>
              <a:gd name="connsiteY34" fmla="*/ 793897 h 6858000"/>
              <a:gd name="connsiteX35" fmla="*/ 11836460 w 12192001"/>
              <a:gd name="connsiteY35" fmla="*/ 571943 h 6858000"/>
              <a:gd name="connsiteX36" fmla="*/ 11624371 w 12192001"/>
              <a:gd name="connsiteY36" fmla="*/ 349989 h 6858000"/>
              <a:gd name="connsiteX37" fmla="*/ 0 w 12192001"/>
              <a:gd name="connsiteY37" fmla="*/ 0 h 6858000"/>
              <a:gd name="connsiteX38" fmla="*/ 12192001 w 12192001"/>
              <a:gd name="connsiteY38" fmla="*/ 0 h 6858000"/>
              <a:gd name="connsiteX39" fmla="*/ 12192001 w 12192001"/>
              <a:gd name="connsiteY39" fmla="*/ 6858000 h 6858000"/>
              <a:gd name="connsiteX40" fmla="*/ 0 w 12192001"/>
              <a:gd name="connsiteY40" fmla="*/ 6858000 h 6858000"/>
              <a:gd name="connsiteX41" fmla="*/ 0 w 12192001"/>
              <a:gd name="connsiteY4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507578 w 12192001"/>
              <a:gd name="connsiteY16" fmla="*/ 641481 h 6858000"/>
              <a:gd name="connsiteX17" fmla="*/ 11481927 w 12192001"/>
              <a:gd name="connsiteY17" fmla="*/ 615325 h 6858000"/>
              <a:gd name="connsiteX18" fmla="*/ 11481927 w 12192001"/>
              <a:gd name="connsiteY18" fmla="*/ 611858 h 6858000"/>
              <a:gd name="connsiteX19" fmla="*/ 11481927 w 12192001"/>
              <a:gd name="connsiteY19" fmla="*/ 609076 h 6858000"/>
              <a:gd name="connsiteX20" fmla="*/ 11481926 w 12192001"/>
              <a:gd name="connsiteY20" fmla="*/ 609076 h 6858000"/>
              <a:gd name="connsiteX21" fmla="*/ 11480356 w 12192001"/>
              <a:gd name="connsiteY21" fmla="*/ 524982 h 6858000"/>
              <a:gd name="connsiteX22" fmla="*/ 11479696 w 12192001"/>
              <a:gd name="connsiteY22" fmla="*/ 521721 h 6858000"/>
              <a:gd name="connsiteX23" fmla="*/ 11493943 w 12192001"/>
              <a:gd name="connsiteY23" fmla="*/ 500271 h 6858000"/>
              <a:gd name="connsiteX24" fmla="*/ 11501374 w 12192001"/>
              <a:gd name="connsiteY24" fmla="*/ 498774 h 6858000"/>
              <a:gd name="connsiteX25" fmla="*/ 11501350 w 12192001"/>
              <a:gd name="connsiteY25" fmla="*/ 498442 h 6858000"/>
              <a:gd name="connsiteX26" fmla="*/ 11528691 w 12192001"/>
              <a:gd name="connsiteY26" fmla="*/ 495886 h 6858000"/>
              <a:gd name="connsiteX27" fmla="*/ 11539182 w 12192001"/>
              <a:gd name="connsiteY27" fmla="*/ 495676 h 6858000"/>
              <a:gd name="connsiteX28" fmla="*/ 11539262 w 12192001"/>
              <a:gd name="connsiteY28" fmla="*/ 495660 h 6858000"/>
              <a:gd name="connsiteX29" fmla="*/ 11539328 w 12192001"/>
              <a:gd name="connsiteY29" fmla="*/ 495673 h 6858000"/>
              <a:gd name="connsiteX30" fmla="*/ 11540000 w 12192001"/>
              <a:gd name="connsiteY30" fmla="*/ 495659 h 6858000"/>
              <a:gd name="connsiteX31" fmla="*/ 11624371 w 12192001"/>
              <a:gd name="connsiteY31" fmla="*/ 349989 h 6858000"/>
              <a:gd name="connsiteX32" fmla="*/ 11412281 w 12192001"/>
              <a:gd name="connsiteY32" fmla="*/ 571943 h 6858000"/>
              <a:gd name="connsiteX33" fmla="*/ 11624371 w 12192001"/>
              <a:gd name="connsiteY33" fmla="*/ 793897 h 6858000"/>
              <a:gd name="connsiteX34" fmla="*/ 11836460 w 12192001"/>
              <a:gd name="connsiteY34" fmla="*/ 571943 h 6858000"/>
              <a:gd name="connsiteX35" fmla="*/ 11624371 w 12192001"/>
              <a:gd name="connsiteY35" fmla="*/ 349989 h 6858000"/>
              <a:gd name="connsiteX36" fmla="*/ 0 w 12192001"/>
              <a:gd name="connsiteY36" fmla="*/ 0 h 6858000"/>
              <a:gd name="connsiteX37" fmla="*/ 12192001 w 12192001"/>
              <a:gd name="connsiteY37" fmla="*/ 0 h 6858000"/>
              <a:gd name="connsiteX38" fmla="*/ 12192001 w 12192001"/>
              <a:gd name="connsiteY38" fmla="*/ 6858000 h 6858000"/>
              <a:gd name="connsiteX39" fmla="*/ 0 w 12192001"/>
              <a:gd name="connsiteY39" fmla="*/ 6858000 h 6858000"/>
              <a:gd name="connsiteX40" fmla="*/ 0 w 12192001"/>
              <a:gd name="connsiteY4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540000 w 12192001"/>
              <a:gd name="connsiteY29" fmla="*/ 495659 h 6858000"/>
              <a:gd name="connsiteX30" fmla="*/ 11624371 w 12192001"/>
              <a:gd name="connsiteY30" fmla="*/ 349989 h 6858000"/>
              <a:gd name="connsiteX31" fmla="*/ 11412281 w 12192001"/>
              <a:gd name="connsiteY31" fmla="*/ 571943 h 6858000"/>
              <a:gd name="connsiteX32" fmla="*/ 11624371 w 12192001"/>
              <a:gd name="connsiteY32" fmla="*/ 793897 h 6858000"/>
              <a:gd name="connsiteX33" fmla="*/ 11836460 w 12192001"/>
              <a:gd name="connsiteY33" fmla="*/ 571943 h 6858000"/>
              <a:gd name="connsiteX34" fmla="*/ 11624371 w 12192001"/>
              <a:gd name="connsiteY34" fmla="*/ 349989 h 6858000"/>
              <a:gd name="connsiteX35" fmla="*/ 0 w 12192001"/>
              <a:gd name="connsiteY35" fmla="*/ 0 h 6858000"/>
              <a:gd name="connsiteX36" fmla="*/ 12192001 w 12192001"/>
              <a:gd name="connsiteY36" fmla="*/ 0 h 6858000"/>
              <a:gd name="connsiteX37" fmla="*/ 12192001 w 12192001"/>
              <a:gd name="connsiteY37" fmla="*/ 6858000 h 6858000"/>
              <a:gd name="connsiteX38" fmla="*/ 0 w 12192001"/>
              <a:gd name="connsiteY38" fmla="*/ 6858000 h 6858000"/>
              <a:gd name="connsiteX39" fmla="*/ 0 w 12192001"/>
              <a:gd name="connsiteY3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328 w 12192001"/>
              <a:gd name="connsiteY5" fmla="*/ 495673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624371 w 12192001"/>
              <a:gd name="connsiteY29" fmla="*/ 349989 h 6858000"/>
              <a:gd name="connsiteX30" fmla="*/ 11412281 w 12192001"/>
              <a:gd name="connsiteY30" fmla="*/ 571943 h 6858000"/>
              <a:gd name="connsiteX31" fmla="*/ 11624371 w 12192001"/>
              <a:gd name="connsiteY31" fmla="*/ 793897 h 6858000"/>
              <a:gd name="connsiteX32" fmla="*/ 11836460 w 12192001"/>
              <a:gd name="connsiteY32" fmla="*/ 571943 h 6858000"/>
              <a:gd name="connsiteX33" fmla="*/ 11624371 w 12192001"/>
              <a:gd name="connsiteY33" fmla="*/ 349989 h 6858000"/>
              <a:gd name="connsiteX34" fmla="*/ 0 w 12192001"/>
              <a:gd name="connsiteY34" fmla="*/ 0 h 6858000"/>
              <a:gd name="connsiteX35" fmla="*/ 12192001 w 12192001"/>
              <a:gd name="connsiteY35" fmla="*/ 0 h 6858000"/>
              <a:gd name="connsiteX36" fmla="*/ 12192001 w 12192001"/>
              <a:gd name="connsiteY36" fmla="*/ 6858000 h 6858000"/>
              <a:gd name="connsiteX37" fmla="*/ 0 w 12192001"/>
              <a:gd name="connsiteY37" fmla="*/ 6858000 h 6858000"/>
              <a:gd name="connsiteX38" fmla="*/ 0 w 12192001"/>
              <a:gd name="connsiteY3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624371 w 12192001"/>
              <a:gd name="connsiteY28" fmla="*/ 349989 h 6858000"/>
              <a:gd name="connsiteX29" fmla="*/ 11412281 w 12192001"/>
              <a:gd name="connsiteY29" fmla="*/ 571943 h 6858000"/>
              <a:gd name="connsiteX30" fmla="*/ 11624371 w 12192001"/>
              <a:gd name="connsiteY30" fmla="*/ 793897 h 6858000"/>
              <a:gd name="connsiteX31" fmla="*/ 11836460 w 12192001"/>
              <a:gd name="connsiteY31" fmla="*/ 571943 h 6858000"/>
              <a:gd name="connsiteX32" fmla="*/ 11624371 w 12192001"/>
              <a:gd name="connsiteY32" fmla="*/ 349989 h 6858000"/>
              <a:gd name="connsiteX33" fmla="*/ 0 w 12192001"/>
              <a:gd name="connsiteY33" fmla="*/ 0 h 6858000"/>
              <a:gd name="connsiteX34" fmla="*/ 12192001 w 12192001"/>
              <a:gd name="connsiteY34" fmla="*/ 0 h 6858000"/>
              <a:gd name="connsiteX35" fmla="*/ 12192001 w 12192001"/>
              <a:gd name="connsiteY35" fmla="*/ 6858000 h 6858000"/>
              <a:gd name="connsiteX36" fmla="*/ 0 w 12192001"/>
              <a:gd name="connsiteY36" fmla="*/ 6858000 h 6858000"/>
              <a:gd name="connsiteX37" fmla="*/ 0 w 12192001"/>
              <a:gd name="connsiteY3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0356 w 12192001"/>
              <a:gd name="connsiteY19" fmla="*/ 524982 h 6858000"/>
              <a:gd name="connsiteX20" fmla="*/ 11479696 w 12192001"/>
              <a:gd name="connsiteY20" fmla="*/ 521721 h 6858000"/>
              <a:gd name="connsiteX21" fmla="*/ 11493943 w 12192001"/>
              <a:gd name="connsiteY21" fmla="*/ 500271 h 6858000"/>
              <a:gd name="connsiteX22" fmla="*/ 11501374 w 12192001"/>
              <a:gd name="connsiteY22" fmla="*/ 498774 h 6858000"/>
              <a:gd name="connsiteX23" fmla="*/ 11501350 w 12192001"/>
              <a:gd name="connsiteY23" fmla="*/ 498442 h 6858000"/>
              <a:gd name="connsiteX24" fmla="*/ 11528691 w 12192001"/>
              <a:gd name="connsiteY24" fmla="*/ 495886 h 6858000"/>
              <a:gd name="connsiteX25" fmla="*/ 11539182 w 12192001"/>
              <a:gd name="connsiteY25" fmla="*/ 495676 h 6858000"/>
              <a:gd name="connsiteX26" fmla="*/ 11539262 w 12192001"/>
              <a:gd name="connsiteY26" fmla="*/ 495660 h 6858000"/>
              <a:gd name="connsiteX27" fmla="*/ 11624371 w 12192001"/>
              <a:gd name="connsiteY27" fmla="*/ 349989 h 6858000"/>
              <a:gd name="connsiteX28" fmla="*/ 11412281 w 12192001"/>
              <a:gd name="connsiteY28" fmla="*/ 571943 h 6858000"/>
              <a:gd name="connsiteX29" fmla="*/ 11624371 w 12192001"/>
              <a:gd name="connsiteY29" fmla="*/ 793897 h 6858000"/>
              <a:gd name="connsiteX30" fmla="*/ 11836460 w 12192001"/>
              <a:gd name="connsiteY30" fmla="*/ 571943 h 6858000"/>
              <a:gd name="connsiteX31" fmla="*/ 11624371 w 12192001"/>
              <a:gd name="connsiteY31" fmla="*/ 349989 h 6858000"/>
              <a:gd name="connsiteX32" fmla="*/ 0 w 12192001"/>
              <a:gd name="connsiteY32" fmla="*/ 0 h 6858000"/>
              <a:gd name="connsiteX33" fmla="*/ 12192001 w 12192001"/>
              <a:gd name="connsiteY33" fmla="*/ 0 h 6858000"/>
              <a:gd name="connsiteX34" fmla="*/ 12192001 w 12192001"/>
              <a:gd name="connsiteY34" fmla="*/ 6858000 h 6858000"/>
              <a:gd name="connsiteX35" fmla="*/ 0 w 12192001"/>
              <a:gd name="connsiteY35" fmla="*/ 6858000 h 6858000"/>
              <a:gd name="connsiteX36" fmla="*/ 0 w 12192001"/>
              <a:gd name="connsiteY3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0356 w 12192001"/>
              <a:gd name="connsiteY18" fmla="*/ 524982 h 6858000"/>
              <a:gd name="connsiteX19" fmla="*/ 11479696 w 12192001"/>
              <a:gd name="connsiteY19" fmla="*/ 521721 h 6858000"/>
              <a:gd name="connsiteX20" fmla="*/ 11493943 w 12192001"/>
              <a:gd name="connsiteY20" fmla="*/ 500271 h 6858000"/>
              <a:gd name="connsiteX21" fmla="*/ 11501374 w 12192001"/>
              <a:gd name="connsiteY21" fmla="*/ 498774 h 6858000"/>
              <a:gd name="connsiteX22" fmla="*/ 11501350 w 12192001"/>
              <a:gd name="connsiteY22" fmla="*/ 498442 h 6858000"/>
              <a:gd name="connsiteX23" fmla="*/ 11528691 w 12192001"/>
              <a:gd name="connsiteY23" fmla="*/ 495886 h 6858000"/>
              <a:gd name="connsiteX24" fmla="*/ 11539182 w 12192001"/>
              <a:gd name="connsiteY24" fmla="*/ 495676 h 6858000"/>
              <a:gd name="connsiteX25" fmla="*/ 11539262 w 12192001"/>
              <a:gd name="connsiteY25" fmla="*/ 495660 h 6858000"/>
              <a:gd name="connsiteX26" fmla="*/ 11624371 w 12192001"/>
              <a:gd name="connsiteY26" fmla="*/ 349989 h 6858000"/>
              <a:gd name="connsiteX27" fmla="*/ 11412281 w 12192001"/>
              <a:gd name="connsiteY27" fmla="*/ 571943 h 6858000"/>
              <a:gd name="connsiteX28" fmla="*/ 11624371 w 12192001"/>
              <a:gd name="connsiteY28" fmla="*/ 793897 h 6858000"/>
              <a:gd name="connsiteX29" fmla="*/ 11836460 w 12192001"/>
              <a:gd name="connsiteY29" fmla="*/ 571943 h 6858000"/>
              <a:gd name="connsiteX30" fmla="*/ 11624371 w 12192001"/>
              <a:gd name="connsiteY30" fmla="*/ 349989 h 6858000"/>
              <a:gd name="connsiteX31" fmla="*/ 0 w 12192001"/>
              <a:gd name="connsiteY31" fmla="*/ 0 h 6858000"/>
              <a:gd name="connsiteX32" fmla="*/ 12192001 w 12192001"/>
              <a:gd name="connsiteY32" fmla="*/ 0 h 6858000"/>
              <a:gd name="connsiteX33" fmla="*/ 12192001 w 12192001"/>
              <a:gd name="connsiteY33" fmla="*/ 6858000 h 6858000"/>
              <a:gd name="connsiteX34" fmla="*/ 0 w 12192001"/>
              <a:gd name="connsiteY34" fmla="*/ 6858000 h 6858000"/>
              <a:gd name="connsiteX35" fmla="*/ 0 w 12192001"/>
              <a:gd name="connsiteY3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0356 w 12192001"/>
              <a:gd name="connsiteY17" fmla="*/ 524982 h 6858000"/>
              <a:gd name="connsiteX18" fmla="*/ 11479696 w 12192001"/>
              <a:gd name="connsiteY18" fmla="*/ 521721 h 6858000"/>
              <a:gd name="connsiteX19" fmla="*/ 11493943 w 12192001"/>
              <a:gd name="connsiteY19" fmla="*/ 500271 h 6858000"/>
              <a:gd name="connsiteX20" fmla="*/ 11501374 w 12192001"/>
              <a:gd name="connsiteY20" fmla="*/ 498774 h 6858000"/>
              <a:gd name="connsiteX21" fmla="*/ 11501350 w 12192001"/>
              <a:gd name="connsiteY21" fmla="*/ 498442 h 6858000"/>
              <a:gd name="connsiteX22" fmla="*/ 11528691 w 12192001"/>
              <a:gd name="connsiteY22" fmla="*/ 495886 h 6858000"/>
              <a:gd name="connsiteX23" fmla="*/ 11539182 w 12192001"/>
              <a:gd name="connsiteY23" fmla="*/ 495676 h 6858000"/>
              <a:gd name="connsiteX24" fmla="*/ 11539262 w 12192001"/>
              <a:gd name="connsiteY24" fmla="*/ 495660 h 6858000"/>
              <a:gd name="connsiteX25" fmla="*/ 11624371 w 12192001"/>
              <a:gd name="connsiteY25" fmla="*/ 349989 h 6858000"/>
              <a:gd name="connsiteX26" fmla="*/ 11412281 w 12192001"/>
              <a:gd name="connsiteY26" fmla="*/ 571943 h 6858000"/>
              <a:gd name="connsiteX27" fmla="*/ 11624371 w 12192001"/>
              <a:gd name="connsiteY27" fmla="*/ 793897 h 6858000"/>
              <a:gd name="connsiteX28" fmla="*/ 11836460 w 12192001"/>
              <a:gd name="connsiteY28" fmla="*/ 571943 h 6858000"/>
              <a:gd name="connsiteX29" fmla="*/ 11624371 w 12192001"/>
              <a:gd name="connsiteY29" fmla="*/ 349989 h 6858000"/>
              <a:gd name="connsiteX30" fmla="*/ 0 w 12192001"/>
              <a:gd name="connsiteY30" fmla="*/ 0 h 6858000"/>
              <a:gd name="connsiteX31" fmla="*/ 12192001 w 12192001"/>
              <a:gd name="connsiteY31" fmla="*/ 0 h 6858000"/>
              <a:gd name="connsiteX32" fmla="*/ 12192001 w 12192001"/>
              <a:gd name="connsiteY32" fmla="*/ 6858000 h 6858000"/>
              <a:gd name="connsiteX33" fmla="*/ 0 w 12192001"/>
              <a:gd name="connsiteY33" fmla="*/ 6858000 h 6858000"/>
              <a:gd name="connsiteX34" fmla="*/ 0 w 12192001"/>
              <a:gd name="connsiteY3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0356 w 12192001"/>
              <a:gd name="connsiteY16" fmla="*/ 524982 h 6858000"/>
              <a:gd name="connsiteX17" fmla="*/ 11479696 w 12192001"/>
              <a:gd name="connsiteY17" fmla="*/ 521721 h 6858000"/>
              <a:gd name="connsiteX18" fmla="*/ 11493943 w 12192001"/>
              <a:gd name="connsiteY18" fmla="*/ 500271 h 6858000"/>
              <a:gd name="connsiteX19" fmla="*/ 11501374 w 12192001"/>
              <a:gd name="connsiteY19" fmla="*/ 498774 h 6858000"/>
              <a:gd name="connsiteX20" fmla="*/ 11501350 w 12192001"/>
              <a:gd name="connsiteY20" fmla="*/ 498442 h 6858000"/>
              <a:gd name="connsiteX21" fmla="*/ 11528691 w 12192001"/>
              <a:gd name="connsiteY21" fmla="*/ 495886 h 6858000"/>
              <a:gd name="connsiteX22" fmla="*/ 11539182 w 12192001"/>
              <a:gd name="connsiteY22" fmla="*/ 495676 h 6858000"/>
              <a:gd name="connsiteX23" fmla="*/ 11539262 w 12192001"/>
              <a:gd name="connsiteY23" fmla="*/ 495660 h 6858000"/>
              <a:gd name="connsiteX24" fmla="*/ 11624371 w 12192001"/>
              <a:gd name="connsiteY24" fmla="*/ 349989 h 6858000"/>
              <a:gd name="connsiteX25" fmla="*/ 11412281 w 12192001"/>
              <a:gd name="connsiteY25" fmla="*/ 571943 h 6858000"/>
              <a:gd name="connsiteX26" fmla="*/ 11624371 w 12192001"/>
              <a:gd name="connsiteY26" fmla="*/ 793897 h 6858000"/>
              <a:gd name="connsiteX27" fmla="*/ 11836460 w 12192001"/>
              <a:gd name="connsiteY27" fmla="*/ 571943 h 6858000"/>
              <a:gd name="connsiteX28" fmla="*/ 11624371 w 12192001"/>
              <a:gd name="connsiteY28" fmla="*/ 349989 h 6858000"/>
              <a:gd name="connsiteX29" fmla="*/ 0 w 12192001"/>
              <a:gd name="connsiteY29" fmla="*/ 0 h 6858000"/>
              <a:gd name="connsiteX30" fmla="*/ 12192001 w 12192001"/>
              <a:gd name="connsiteY30" fmla="*/ 0 h 6858000"/>
              <a:gd name="connsiteX31" fmla="*/ 12192001 w 12192001"/>
              <a:gd name="connsiteY31" fmla="*/ 6858000 h 6858000"/>
              <a:gd name="connsiteX32" fmla="*/ 0 w 12192001"/>
              <a:gd name="connsiteY32" fmla="*/ 6858000 h 6858000"/>
              <a:gd name="connsiteX33" fmla="*/ 0 w 12192001"/>
              <a:gd name="connsiteY3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539262 w 12192001"/>
              <a:gd name="connsiteY22" fmla="*/ 495660 h 6858000"/>
              <a:gd name="connsiteX23" fmla="*/ 11624371 w 12192001"/>
              <a:gd name="connsiteY23" fmla="*/ 349989 h 6858000"/>
              <a:gd name="connsiteX24" fmla="*/ 11412281 w 12192001"/>
              <a:gd name="connsiteY24" fmla="*/ 571943 h 6858000"/>
              <a:gd name="connsiteX25" fmla="*/ 11624371 w 12192001"/>
              <a:gd name="connsiteY25" fmla="*/ 793897 h 6858000"/>
              <a:gd name="connsiteX26" fmla="*/ 11836460 w 12192001"/>
              <a:gd name="connsiteY26" fmla="*/ 571943 h 6858000"/>
              <a:gd name="connsiteX27" fmla="*/ 11624371 w 12192001"/>
              <a:gd name="connsiteY27" fmla="*/ 349989 h 6858000"/>
              <a:gd name="connsiteX28" fmla="*/ 0 w 12192001"/>
              <a:gd name="connsiteY28" fmla="*/ 0 h 6858000"/>
              <a:gd name="connsiteX29" fmla="*/ 12192001 w 12192001"/>
              <a:gd name="connsiteY29" fmla="*/ 0 h 6858000"/>
              <a:gd name="connsiteX30" fmla="*/ 12192001 w 12192001"/>
              <a:gd name="connsiteY30" fmla="*/ 6858000 h 6858000"/>
              <a:gd name="connsiteX31" fmla="*/ 0 w 12192001"/>
              <a:gd name="connsiteY31" fmla="*/ 6858000 h 6858000"/>
              <a:gd name="connsiteX32" fmla="*/ 0 w 12192001"/>
              <a:gd name="connsiteY3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182 w 12192001"/>
              <a:gd name="connsiteY5" fmla="*/ 49567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624371 w 12192001"/>
              <a:gd name="connsiteY22" fmla="*/ 349989 h 6858000"/>
              <a:gd name="connsiteX23" fmla="*/ 11412281 w 12192001"/>
              <a:gd name="connsiteY23" fmla="*/ 571943 h 6858000"/>
              <a:gd name="connsiteX24" fmla="*/ 11624371 w 12192001"/>
              <a:gd name="connsiteY24" fmla="*/ 793897 h 6858000"/>
              <a:gd name="connsiteX25" fmla="*/ 11836460 w 12192001"/>
              <a:gd name="connsiteY25" fmla="*/ 571943 h 6858000"/>
              <a:gd name="connsiteX26" fmla="*/ 11624371 w 12192001"/>
              <a:gd name="connsiteY26" fmla="*/ 349989 h 6858000"/>
              <a:gd name="connsiteX27" fmla="*/ 0 w 12192001"/>
              <a:gd name="connsiteY27" fmla="*/ 0 h 6858000"/>
              <a:gd name="connsiteX28" fmla="*/ 12192001 w 12192001"/>
              <a:gd name="connsiteY28" fmla="*/ 0 h 6858000"/>
              <a:gd name="connsiteX29" fmla="*/ 12192001 w 12192001"/>
              <a:gd name="connsiteY29" fmla="*/ 6858000 h 6858000"/>
              <a:gd name="connsiteX30" fmla="*/ 0 w 12192001"/>
              <a:gd name="connsiteY30" fmla="*/ 6858000 h 6858000"/>
              <a:gd name="connsiteX31" fmla="*/ 0 w 12192001"/>
              <a:gd name="connsiteY3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28691 w 12192001"/>
              <a:gd name="connsiteY5" fmla="*/ 49588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624371 w 12192001"/>
              <a:gd name="connsiteY21" fmla="*/ 349989 h 6858000"/>
              <a:gd name="connsiteX22" fmla="*/ 11412281 w 12192001"/>
              <a:gd name="connsiteY22" fmla="*/ 571943 h 6858000"/>
              <a:gd name="connsiteX23" fmla="*/ 11624371 w 12192001"/>
              <a:gd name="connsiteY23" fmla="*/ 793897 h 6858000"/>
              <a:gd name="connsiteX24" fmla="*/ 11836460 w 12192001"/>
              <a:gd name="connsiteY24" fmla="*/ 571943 h 6858000"/>
              <a:gd name="connsiteX25" fmla="*/ 11624371 w 12192001"/>
              <a:gd name="connsiteY25" fmla="*/ 349989 h 6858000"/>
              <a:gd name="connsiteX26" fmla="*/ 0 w 12192001"/>
              <a:gd name="connsiteY26" fmla="*/ 0 h 6858000"/>
              <a:gd name="connsiteX27" fmla="*/ 12192001 w 12192001"/>
              <a:gd name="connsiteY27" fmla="*/ 0 h 6858000"/>
              <a:gd name="connsiteX28" fmla="*/ 12192001 w 12192001"/>
              <a:gd name="connsiteY28" fmla="*/ 6858000 h 6858000"/>
              <a:gd name="connsiteX29" fmla="*/ 0 w 12192001"/>
              <a:gd name="connsiteY29" fmla="*/ 6858000 h 6858000"/>
              <a:gd name="connsiteX30" fmla="*/ 0 w 12192001"/>
              <a:gd name="connsiteY3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50 w 12192001"/>
              <a:gd name="connsiteY5" fmla="*/ 498442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624371 w 12192001"/>
              <a:gd name="connsiteY20" fmla="*/ 349989 h 6858000"/>
              <a:gd name="connsiteX21" fmla="*/ 11412281 w 12192001"/>
              <a:gd name="connsiteY21" fmla="*/ 571943 h 6858000"/>
              <a:gd name="connsiteX22" fmla="*/ 11624371 w 12192001"/>
              <a:gd name="connsiteY22" fmla="*/ 793897 h 6858000"/>
              <a:gd name="connsiteX23" fmla="*/ 11836460 w 12192001"/>
              <a:gd name="connsiteY23" fmla="*/ 571943 h 6858000"/>
              <a:gd name="connsiteX24" fmla="*/ 11624371 w 12192001"/>
              <a:gd name="connsiteY24" fmla="*/ 349989 h 6858000"/>
              <a:gd name="connsiteX25" fmla="*/ 0 w 12192001"/>
              <a:gd name="connsiteY25" fmla="*/ 0 h 6858000"/>
              <a:gd name="connsiteX26" fmla="*/ 12192001 w 12192001"/>
              <a:gd name="connsiteY26" fmla="*/ 0 h 6858000"/>
              <a:gd name="connsiteX27" fmla="*/ 12192001 w 12192001"/>
              <a:gd name="connsiteY27" fmla="*/ 6858000 h 6858000"/>
              <a:gd name="connsiteX28" fmla="*/ 0 w 12192001"/>
              <a:gd name="connsiteY28" fmla="*/ 6858000 h 6858000"/>
              <a:gd name="connsiteX29" fmla="*/ 0 w 12192001"/>
              <a:gd name="connsiteY2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74 w 12192001"/>
              <a:gd name="connsiteY5" fmla="*/ 498774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624371 w 12192001"/>
              <a:gd name="connsiteY19" fmla="*/ 349989 h 6858000"/>
              <a:gd name="connsiteX20" fmla="*/ 11412281 w 12192001"/>
              <a:gd name="connsiteY20" fmla="*/ 571943 h 6858000"/>
              <a:gd name="connsiteX21" fmla="*/ 11624371 w 12192001"/>
              <a:gd name="connsiteY21" fmla="*/ 793897 h 6858000"/>
              <a:gd name="connsiteX22" fmla="*/ 11836460 w 12192001"/>
              <a:gd name="connsiteY22" fmla="*/ 571943 h 6858000"/>
              <a:gd name="connsiteX23" fmla="*/ 11624371 w 12192001"/>
              <a:gd name="connsiteY23" fmla="*/ 349989 h 6858000"/>
              <a:gd name="connsiteX24" fmla="*/ 0 w 12192001"/>
              <a:gd name="connsiteY24" fmla="*/ 0 h 6858000"/>
              <a:gd name="connsiteX25" fmla="*/ 12192001 w 12192001"/>
              <a:gd name="connsiteY25" fmla="*/ 0 h 6858000"/>
              <a:gd name="connsiteX26" fmla="*/ 12192001 w 12192001"/>
              <a:gd name="connsiteY26" fmla="*/ 6858000 h 6858000"/>
              <a:gd name="connsiteX27" fmla="*/ 0 w 12192001"/>
              <a:gd name="connsiteY27" fmla="*/ 6858000 h 6858000"/>
              <a:gd name="connsiteX28" fmla="*/ 0 w 12192001"/>
              <a:gd name="connsiteY2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624371 w 12192001"/>
              <a:gd name="connsiteY18" fmla="*/ 349989 h 6858000"/>
              <a:gd name="connsiteX19" fmla="*/ 11412281 w 12192001"/>
              <a:gd name="connsiteY19" fmla="*/ 571943 h 6858000"/>
              <a:gd name="connsiteX20" fmla="*/ 11624371 w 12192001"/>
              <a:gd name="connsiteY20" fmla="*/ 793897 h 6858000"/>
              <a:gd name="connsiteX21" fmla="*/ 11836460 w 12192001"/>
              <a:gd name="connsiteY21" fmla="*/ 571943 h 6858000"/>
              <a:gd name="connsiteX22" fmla="*/ 11624371 w 12192001"/>
              <a:gd name="connsiteY22" fmla="*/ 349989 h 6858000"/>
              <a:gd name="connsiteX23" fmla="*/ 0 w 12192001"/>
              <a:gd name="connsiteY23" fmla="*/ 0 h 6858000"/>
              <a:gd name="connsiteX24" fmla="*/ 12192001 w 12192001"/>
              <a:gd name="connsiteY24" fmla="*/ 0 h 6858000"/>
              <a:gd name="connsiteX25" fmla="*/ 12192001 w 12192001"/>
              <a:gd name="connsiteY25" fmla="*/ 6858000 h 6858000"/>
              <a:gd name="connsiteX26" fmla="*/ 0 w 12192001"/>
              <a:gd name="connsiteY26" fmla="*/ 6858000 h 6858000"/>
              <a:gd name="connsiteX27" fmla="*/ 0 w 12192001"/>
              <a:gd name="connsiteY2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480356 w 12192001"/>
              <a:gd name="connsiteY14" fmla="*/ 524982 h 6858000"/>
              <a:gd name="connsiteX15" fmla="*/ 11479696 w 12192001"/>
              <a:gd name="connsiteY15" fmla="*/ 521721 h 6858000"/>
              <a:gd name="connsiteX16" fmla="*/ 11493943 w 12192001"/>
              <a:gd name="connsiteY16" fmla="*/ 500271 h 6858000"/>
              <a:gd name="connsiteX17" fmla="*/ 11624371 w 12192001"/>
              <a:gd name="connsiteY17" fmla="*/ 349989 h 6858000"/>
              <a:gd name="connsiteX18" fmla="*/ 11412281 w 12192001"/>
              <a:gd name="connsiteY18" fmla="*/ 571943 h 6858000"/>
              <a:gd name="connsiteX19" fmla="*/ 11624371 w 12192001"/>
              <a:gd name="connsiteY19" fmla="*/ 793897 h 6858000"/>
              <a:gd name="connsiteX20" fmla="*/ 11836460 w 12192001"/>
              <a:gd name="connsiteY20" fmla="*/ 571943 h 6858000"/>
              <a:gd name="connsiteX21" fmla="*/ 11624371 w 12192001"/>
              <a:gd name="connsiteY21" fmla="*/ 349989 h 6858000"/>
              <a:gd name="connsiteX22" fmla="*/ 0 w 12192001"/>
              <a:gd name="connsiteY22" fmla="*/ 0 h 6858000"/>
              <a:gd name="connsiteX23" fmla="*/ 12192001 w 12192001"/>
              <a:gd name="connsiteY23" fmla="*/ 0 h 6858000"/>
              <a:gd name="connsiteX24" fmla="*/ 12192001 w 12192001"/>
              <a:gd name="connsiteY24" fmla="*/ 6858000 h 6858000"/>
              <a:gd name="connsiteX25" fmla="*/ 0 w 12192001"/>
              <a:gd name="connsiteY25" fmla="*/ 6858000 h 6858000"/>
              <a:gd name="connsiteX26" fmla="*/ 0 w 12192001"/>
              <a:gd name="connsiteY2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480356 w 12192001"/>
              <a:gd name="connsiteY13" fmla="*/ 524982 h 6858000"/>
              <a:gd name="connsiteX14" fmla="*/ 11479696 w 12192001"/>
              <a:gd name="connsiteY14" fmla="*/ 521721 h 6858000"/>
              <a:gd name="connsiteX15" fmla="*/ 11493943 w 12192001"/>
              <a:gd name="connsiteY15" fmla="*/ 500271 h 6858000"/>
              <a:gd name="connsiteX16" fmla="*/ 11624371 w 12192001"/>
              <a:gd name="connsiteY16" fmla="*/ 349989 h 6858000"/>
              <a:gd name="connsiteX17" fmla="*/ 11412281 w 12192001"/>
              <a:gd name="connsiteY17" fmla="*/ 571943 h 6858000"/>
              <a:gd name="connsiteX18" fmla="*/ 11624371 w 12192001"/>
              <a:gd name="connsiteY18" fmla="*/ 793897 h 6858000"/>
              <a:gd name="connsiteX19" fmla="*/ 11836460 w 12192001"/>
              <a:gd name="connsiteY19" fmla="*/ 571943 h 6858000"/>
              <a:gd name="connsiteX20" fmla="*/ 11624371 w 12192001"/>
              <a:gd name="connsiteY20" fmla="*/ 349989 h 6858000"/>
              <a:gd name="connsiteX21" fmla="*/ 0 w 12192001"/>
              <a:gd name="connsiteY21" fmla="*/ 0 h 6858000"/>
              <a:gd name="connsiteX22" fmla="*/ 12192001 w 12192001"/>
              <a:gd name="connsiteY22" fmla="*/ 0 h 6858000"/>
              <a:gd name="connsiteX23" fmla="*/ 12192001 w 12192001"/>
              <a:gd name="connsiteY23" fmla="*/ 6858000 h 6858000"/>
              <a:gd name="connsiteX24" fmla="*/ 0 w 12192001"/>
              <a:gd name="connsiteY24" fmla="*/ 6858000 h 6858000"/>
              <a:gd name="connsiteX25" fmla="*/ 0 w 12192001"/>
              <a:gd name="connsiteY2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493943 w 12192001"/>
              <a:gd name="connsiteY14" fmla="*/ 500271 h 6858000"/>
              <a:gd name="connsiteX15" fmla="*/ 11624371 w 12192001"/>
              <a:gd name="connsiteY15" fmla="*/ 349989 h 6858000"/>
              <a:gd name="connsiteX16" fmla="*/ 11412281 w 12192001"/>
              <a:gd name="connsiteY16" fmla="*/ 571943 h 6858000"/>
              <a:gd name="connsiteX17" fmla="*/ 11624371 w 12192001"/>
              <a:gd name="connsiteY17" fmla="*/ 793897 h 6858000"/>
              <a:gd name="connsiteX18" fmla="*/ 11836460 w 12192001"/>
              <a:gd name="connsiteY18" fmla="*/ 571943 h 6858000"/>
              <a:gd name="connsiteX19" fmla="*/ 11624371 w 12192001"/>
              <a:gd name="connsiteY19" fmla="*/ 349989 h 6858000"/>
              <a:gd name="connsiteX20" fmla="*/ 0 w 12192001"/>
              <a:gd name="connsiteY20" fmla="*/ 0 h 6858000"/>
              <a:gd name="connsiteX21" fmla="*/ 12192001 w 12192001"/>
              <a:gd name="connsiteY21" fmla="*/ 0 h 6858000"/>
              <a:gd name="connsiteX22" fmla="*/ 12192001 w 12192001"/>
              <a:gd name="connsiteY22" fmla="*/ 6858000 h 6858000"/>
              <a:gd name="connsiteX23" fmla="*/ 0 w 12192001"/>
              <a:gd name="connsiteY23" fmla="*/ 6858000 h 6858000"/>
              <a:gd name="connsiteX24" fmla="*/ 0 w 12192001"/>
              <a:gd name="connsiteY2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624371 w 12192001"/>
              <a:gd name="connsiteY14" fmla="*/ 349989 h 6858000"/>
              <a:gd name="connsiteX15" fmla="*/ 11412281 w 12192001"/>
              <a:gd name="connsiteY15" fmla="*/ 571943 h 6858000"/>
              <a:gd name="connsiteX16" fmla="*/ 11624371 w 12192001"/>
              <a:gd name="connsiteY16" fmla="*/ 793897 h 6858000"/>
              <a:gd name="connsiteX17" fmla="*/ 11836460 w 12192001"/>
              <a:gd name="connsiteY17" fmla="*/ 571943 h 6858000"/>
              <a:gd name="connsiteX18" fmla="*/ 11624371 w 12192001"/>
              <a:gd name="connsiteY18" fmla="*/ 349989 h 6858000"/>
              <a:gd name="connsiteX19" fmla="*/ 0 w 12192001"/>
              <a:gd name="connsiteY19" fmla="*/ 0 h 6858000"/>
              <a:gd name="connsiteX20" fmla="*/ 12192001 w 12192001"/>
              <a:gd name="connsiteY20" fmla="*/ 0 h 6858000"/>
              <a:gd name="connsiteX21" fmla="*/ 12192001 w 12192001"/>
              <a:gd name="connsiteY21" fmla="*/ 6858000 h 6858000"/>
              <a:gd name="connsiteX22" fmla="*/ 0 w 12192001"/>
              <a:gd name="connsiteY22" fmla="*/ 6858000 h 6858000"/>
              <a:gd name="connsiteX23" fmla="*/ 0 w 12192001"/>
              <a:gd name="connsiteY2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480356 w 12192001"/>
              <a:gd name="connsiteY11" fmla="*/ 524982 h 6858000"/>
              <a:gd name="connsiteX12" fmla="*/ 11479696 w 12192001"/>
              <a:gd name="connsiteY12" fmla="*/ 521721 h 6858000"/>
              <a:gd name="connsiteX13" fmla="*/ 11624371 w 12192001"/>
              <a:gd name="connsiteY13" fmla="*/ 349989 h 6858000"/>
              <a:gd name="connsiteX14" fmla="*/ 11412281 w 12192001"/>
              <a:gd name="connsiteY14" fmla="*/ 571943 h 6858000"/>
              <a:gd name="connsiteX15" fmla="*/ 11624371 w 12192001"/>
              <a:gd name="connsiteY15" fmla="*/ 793897 h 6858000"/>
              <a:gd name="connsiteX16" fmla="*/ 11836460 w 12192001"/>
              <a:gd name="connsiteY16" fmla="*/ 571943 h 6858000"/>
              <a:gd name="connsiteX17" fmla="*/ 11624371 w 12192001"/>
              <a:gd name="connsiteY17" fmla="*/ 349989 h 6858000"/>
              <a:gd name="connsiteX18" fmla="*/ 0 w 12192001"/>
              <a:gd name="connsiteY18" fmla="*/ 0 h 6858000"/>
              <a:gd name="connsiteX19" fmla="*/ 12192001 w 12192001"/>
              <a:gd name="connsiteY19" fmla="*/ 0 h 6858000"/>
              <a:gd name="connsiteX20" fmla="*/ 12192001 w 12192001"/>
              <a:gd name="connsiteY20" fmla="*/ 6858000 h 6858000"/>
              <a:gd name="connsiteX21" fmla="*/ 0 w 12192001"/>
              <a:gd name="connsiteY21" fmla="*/ 6858000 h 6858000"/>
              <a:gd name="connsiteX22" fmla="*/ 0 w 12192001"/>
              <a:gd name="connsiteY2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480356 w 12192001"/>
              <a:gd name="connsiteY10" fmla="*/ 524982 h 6858000"/>
              <a:gd name="connsiteX11" fmla="*/ 11479696 w 12192001"/>
              <a:gd name="connsiteY11" fmla="*/ 521721 h 6858000"/>
              <a:gd name="connsiteX12" fmla="*/ 11624371 w 12192001"/>
              <a:gd name="connsiteY12" fmla="*/ 349989 h 6858000"/>
              <a:gd name="connsiteX13" fmla="*/ 11412281 w 12192001"/>
              <a:gd name="connsiteY13" fmla="*/ 571943 h 6858000"/>
              <a:gd name="connsiteX14" fmla="*/ 11624371 w 12192001"/>
              <a:gd name="connsiteY14" fmla="*/ 793897 h 6858000"/>
              <a:gd name="connsiteX15" fmla="*/ 11836460 w 12192001"/>
              <a:gd name="connsiteY15" fmla="*/ 571943 h 6858000"/>
              <a:gd name="connsiteX16" fmla="*/ 11624371 w 12192001"/>
              <a:gd name="connsiteY16" fmla="*/ 349989 h 6858000"/>
              <a:gd name="connsiteX17" fmla="*/ 0 w 12192001"/>
              <a:gd name="connsiteY17" fmla="*/ 0 h 6858000"/>
              <a:gd name="connsiteX18" fmla="*/ 12192001 w 12192001"/>
              <a:gd name="connsiteY18" fmla="*/ 0 h 6858000"/>
              <a:gd name="connsiteX19" fmla="*/ 12192001 w 12192001"/>
              <a:gd name="connsiteY19" fmla="*/ 6858000 h 6858000"/>
              <a:gd name="connsiteX20" fmla="*/ 0 w 12192001"/>
              <a:gd name="connsiteY20" fmla="*/ 6858000 h 6858000"/>
              <a:gd name="connsiteX21" fmla="*/ 0 w 12192001"/>
              <a:gd name="connsiteY2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480356 w 12192001"/>
              <a:gd name="connsiteY9" fmla="*/ 524982 h 6858000"/>
              <a:gd name="connsiteX10" fmla="*/ 11479696 w 12192001"/>
              <a:gd name="connsiteY10" fmla="*/ 521721 h 6858000"/>
              <a:gd name="connsiteX11" fmla="*/ 11624371 w 12192001"/>
              <a:gd name="connsiteY11" fmla="*/ 349989 h 6858000"/>
              <a:gd name="connsiteX12" fmla="*/ 11412281 w 12192001"/>
              <a:gd name="connsiteY12" fmla="*/ 571943 h 6858000"/>
              <a:gd name="connsiteX13" fmla="*/ 11624371 w 12192001"/>
              <a:gd name="connsiteY13" fmla="*/ 793897 h 6858000"/>
              <a:gd name="connsiteX14" fmla="*/ 11836460 w 12192001"/>
              <a:gd name="connsiteY14" fmla="*/ 571943 h 6858000"/>
              <a:gd name="connsiteX15" fmla="*/ 11624371 w 12192001"/>
              <a:gd name="connsiteY15" fmla="*/ 349989 h 6858000"/>
              <a:gd name="connsiteX16" fmla="*/ 0 w 12192001"/>
              <a:gd name="connsiteY16" fmla="*/ 0 h 6858000"/>
              <a:gd name="connsiteX17" fmla="*/ 12192001 w 12192001"/>
              <a:gd name="connsiteY17" fmla="*/ 0 h 6858000"/>
              <a:gd name="connsiteX18" fmla="*/ 12192001 w 12192001"/>
              <a:gd name="connsiteY18" fmla="*/ 6858000 h 6858000"/>
              <a:gd name="connsiteX19" fmla="*/ 0 w 12192001"/>
              <a:gd name="connsiteY19" fmla="*/ 6858000 h 6858000"/>
              <a:gd name="connsiteX20" fmla="*/ 0 w 12192001"/>
              <a:gd name="connsiteY2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480356 w 12192001"/>
              <a:gd name="connsiteY8" fmla="*/ 524982 h 6858000"/>
              <a:gd name="connsiteX9" fmla="*/ 11479696 w 12192001"/>
              <a:gd name="connsiteY9" fmla="*/ 521721 h 6858000"/>
              <a:gd name="connsiteX10" fmla="*/ 11624371 w 12192001"/>
              <a:gd name="connsiteY10" fmla="*/ 349989 h 6858000"/>
              <a:gd name="connsiteX11" fmla="*/ 11412281 w 12192001"/>
              <a:gd name="connsiteY11" fmla="*/ 571943 h 6858000"/>
              <a:gd name="connsiteX12" fmla="*/ 11624371 w 12192001"/>
              <a:gd name="connsiteY12" fmla="*/ 793897 h 6858000"/>
              <a:gd name="connsiteX13" fmla="*/ 11836460 w 12192001"/>
              <a:gd name="connsiteY13" fmla="*/ 571943 h 6858000"/>
              <a:gd name="connsiteX14" fmla="*/ 11624371 w 12192001"/>
              <a:gd name="connsiteY14" fmla="*/ 349989 h 6858000"/>
              <a:gd name="connsiteX15" fmla="*/ 0 w 12192001"/>
              <a:gd name="connsiteY15" fmla="*/ 0 h 6858000"/>
              <a:gd name="connsiteX16" fmla="*/ 12192001 w 12192001"/>
              <a:gd name="connsiteY16" fmla="*/ 0 h 6858000"/>
              <a:gd name="connsiteX17" fmla="*/ 12192001 w 12192001"/>
              <a:gd name="connsiteY17" fmla="*/ 6858000 h 6858000"/>
              <a:gd name="connsiteX18" fmla="*/ 0 w 12192001"/>
              <a:gd name="connsiteY18" fmla="*/ 6858000 h 6858000"/>
              <a:gd name="connsiteX19" fmla="*/ 0 w 12192001"/>
              <a:gd name="connsiteY1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480356 w 12192001"/>
              <a:gd name="connsiteY7" fmla="*/ 524982 h 6858000"/>
              <a:gd name="connsiteX8" fmla="*/ 11479696 w 12192001"/>
              <a:gd name="connsiteY8" fmla="*/ 521721 h 6858000"/>
              <a:gd name="connsiteX9" fmla="*/ 11624371 w 12192001"/>
              <a:gd name="connsiteY9" fmla="*/ 349989 h 6858000"/>
              <a:gd name="connsiteX10" fmla="*/ 11412281 w 12192001"/>
              <a:gd name="connsiteY10" fmla="*/ 571943 h 6858000"/>
              <a:gd name="connsiteX11" fmla="*/ 11624371 w 12192001"/>
              <a:gd name="connsiteY11" fmla="*/ 793897 h 6858000"/>
              <a:gd name="connsiteX12" fmla="*/ 11836460 w 12192001"/>
              <a:gd name="connsiteY12" fmla="*/ 571943 h 6858000"/>
              <a:gd name="connsiteX13" fmla="*/ 11624371 w 12192001"/>
              <a:gd name="connsiteY13" fmla="*/ 349989 h 6858000"/>
              <a:gd name="connsiteX14" fmla="*/ 0 w 12192001"/>
              <a:gd name="connsiteY14" fmla="*/ 0 h 6858000"/>
              <a:gd name="connsiteX15" fmla="*/ 12192001 w 12192001"/>
              <a:gd name="connsiteY15" fmla="*/ 0 h 6858000"/>
              <a:gd name="connsiteX16" fmla="*/ 12192001 w 12192001"/>
              <a:gd name="connsiteY16" fmla="*/ 6858000 h 6858000"/>
              <a:gd name="connsiteX17" fmla="*/ 0 w 12192001"/>
              <a:gd name="connsiteY17" fmla="*/ 6858000 h 6858000"/>
              <a:gd name="connsiteX18" fmla="*/ 0 w 12192001"/>
              <a:gd name="connsiteY1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480356 w 12192001"/>
              <a:gd name="connsiteY6" fmla="*/ 524982 h 6858000"/>
              <a:gd name="connsiteX7" fmla="*/ 11479696 w 12192001"/>
              <a:gd name="connsiteY7" fmla="*/ 521721 h 6858000"/>
              <a:gd name="connsiteX8" fmla="*/ 11624371 w 12192001"/>
              <a:gd name="connsiteY8" fmla="*/ 349989 h 6858000"/>
              <a:gd name="connsiteX9" fmla="*/ 11412281 w 12192001"/>
              <a:gd name="connsiteY9" fmla="*/ 571943 h 6858000"/>
              <a:gd name="connsiteX10" fmla="*/ 11624371 w 12192001"/>
              <a:gd name="connsiteY10" fmla="*/ 793897 h 6858000"/>
              <a:gd name="connsiteX11" fmla="*/ 11836460 w 12192001"/>
              <a:gd name="connsiteY11" fmla="*/ 571943 h 6858000"/>
              <a:gd name="connsiteX12" fmla="*/ 11624371 w 12192001"/>
              <a:gd name="connsiteY12" fmla="*/ 349989 h 6858000"/>
              <a:gd name="connsiteX13" fmla="*/ 0 w 12192001"/>
              <a:gd name="connsiteY13" fmla="*/ 0 h 6858000"/>
              <a:gd name="connsiteX14" fmla="*/ 12192001 w 12192001"/>
              <a:gd name="connsiteY14" fmla="*/ 0 h 6858000"/>
              <a:gd name="connsiteX15" fmla="*/ 12192001 w 12192001"/>
              <a:gd name="connsiteY15" fmla="*/ 6858000 h 6858000"/>
              <a:gd name="connsiteX16" fmla="*/ 0 w 12192001"/>
              <a:gd name="connsiteY16" fmla="*/ 6858000 h 6858000"/>
              <a:gd name="connsiteX17" fmla="*/ 0 w 12192001"/>
              <a:gd name="connsiteY1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624371 w 12192001"/>
              <a:gd name="connsiteY5" fmla="*/ 349989 h 6858000"/>
              <a:gd name="connsiteX6" fmla="*/ 11412281 w 12192001"/>
              <a:gd name="connsiteY6" fmla="*/ 571943 h 6858000"/>
              <a:gd name="connsiteX7" fmla="*/ 11624371 w 12192001"/>
              <a:gd name="connsiteY7" fmla="*/ 793897 h 6858000"/>
              <a:gd name="connsiteX8" fmla="*/ 11836460 w 12192001"/>
              <a:gd name="connsiteY8" fmla="*/ 571943 h 6858000"/>
              <a:gd name="connsiteX9" fmla="*/ 11624371 w 12192001"/>
              <a:gd name="connsiteY9" fmla="*/ 349989 h 6858000"/>
              <a:gd name="connsiteX10" fmla="*/ 0 w 12192001"/>
              <a:gd name="connsiteY10" fmla="*/ 0 h 6858000"/>
              <a:gd name="connsiteX11" fmla="*/ 12192001 w 12192001"/>
              <a:gd name="connsiteY11" fmla="*/ 0 h 6858000"/>
              <a:gd name="connsiteX12" fmla="*/ 12192001 w 12192001"/>
              <a:gd name="connsiteY12" fmla="*/ 6858000 h 6858000"/>
              <a:gd name="connsiteX13" fmla="*/ 0 w 12192001"/>
              <a:gd name="connsiteY13" fmla="*/ 6858000 h 6858000"/>
              <a:gd name="connsiteX14" fmla="*/ 0 w 12192001"/>
              <a:gd name="connsiteY1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6858000">
                <a:moveTo>
                  <a:pt x="542265" y="707572"/>
                </a:moveTo>
                <a:lnTo>
                  <a:pt x="542265" y="6150429"/>
                </a:lnTo>
                <a:lnTo>
                  <a:pt x="3728740" y="6150429"/>
                </a:lnTo>
                <a:lnTo>
                  <a:pt x="3728740" y="707572"/>
                </a:lnTo>
                <a:lnTo>
                  <a:pt x="542265" y="707572"/>
                </a:lnTo>
                <a:close/>
                <a:moveTo>
                  <a:pt x="11624371" y="349989"/>
                </a:moveTo>
                <a:cubicBezTo>
                  <a:pt x="11507237" y="349989"/>
                  <a:pt x="11412281" y="449361"/>
                  <a:pt x="11412281" y="571943"/>
                </a:cubicBezTo>
                <a:cubicBezTo>
                  <a:pt x="11412281" y="694525"/>
                  <a:pt x="11507237" y="793897"/>
                  <a:pt x="11624371" y="793897"/>
                </a:cubicBezTo>
                <a:cubicBezTo>
                  <a:pt x="11741504" y="793897"/>
                  <a:pt x="11836460" y="694525"/>
                  <a:pt x="11836460" y="571943"/>
                </a:cubicBezTo>
                <a:cubicBezTo>
                  <a:pt x="11836460" y="449361"/>
                  <a:pt x="11741504" y="349989"/>
                  <a:pt x="11624371" y="349989"/>
                </a:cubicBezTo>
                <a:close/>
                <a:moveTo>
                  <a:pt x="0" y="0"/>
                </a:moveTo>
                <a:lnTo>
                  <a:pt x="12192001" y="0"/>
                </a:lnTo>
                <a:lnTo>
                  <a:pt x="12192001" y="6858000"/>
                </a:lnTo>
                <a:lnTo>
                  <a:pt x="0" y="6858000"/>
                </a:lnTo>
                <a:lnTo>
                  <a:pt x="0" y="0"/>
                </a:lnTo>
                <a:close/>
              </a:path>
            </a:pathLst>
          </a:custGeom>
          <a:solidFill>
            <a:schemeClr val="bg1">
              <a:lumMod val="95000"/>
            </a:schemeClr>
          </a:solidFill>
          <a:effectLst/>
        </p:spPr>
        <p:txBody>
          <a:bodyPr wrap="square" anchor="ctr">
            <a:noAutofit/>
          </a:bodyPr>
          <a:lstStyle>
            <a:lvl1pPr marL="0" indent="0" algn="ctr">
              <a:buNone/>
              <a:defRPr sz="2000">
                <a:solidFill>
                  <a:schemeClr val="tx1">
                    <a:lumMod val="75000"/>
                    <a:lumOff val="25000"/>
                  </a:schemeClr>
                </a:solidFill>
              </a:defRPr>
            </a:lvl1pPr>
            <a:lvl2pPr marL="457201" indent="0">
              <a:buNone/>
              <a:defRPr sz="2799"/>
            </a:lvl2pPr>
            <a:lvl3pPr marL="914399" indent="0">
              <a:buNone/>
              <a:defRPr sz="2399"/>
            </a:lvl3pPr>
            <a:lvl4pPr marL="1371597" indent="0">
              <a:buNone/>
              <a:defRPr sz="2000"/>
            </a:lvl4pPr>
            <a:lvl5pPr marL="1828794" indent="0">
              <a:buNone/>
              <a:defRPr sz="2000"/>
            </a:lvl5pPr>
            <a:lvl6pPr marL="2285995" indent="0">
              <a:buNone/>
              <a:defRPr sz="2000"/>
            </a:lvl6pPr>
            <a:lvl7pPr marL="2743196" indent="0">
              <a:buNone/>
              <a:defRPr sz="2000"/>
            </a:lvl7pPr>
            <a:lvl8pPr marL="3200394" indent="0">
              <a:buNone/>
              <a:defRPr sz="2000"/>
            </a:lvl8pPr>
            <a:lvl9pPr marL="3657594" indent="0">
              <a:buNone/>
              <a:defRPr sz="2000"/>
            </a:lvl9pPr>
          </a:lstStyle>
          <a:p>
            <a:r>
              <a:rPr lang="en-US"/>
              <a:t>Click icon to add picture</a:t>
            </a:r>
            <a:endParaRPr lang="en-US" dirty="0"/>
          </a:p>
        </p:txBody>
      </p:sp>
      <p:sp>
        <p:nvSpPr>
          <p:cNvPr id="7" name="Rectangle 6"/>
          <p:cNvSpPr/>
          <p:nvPr userDrawn="1"/>
        </p:nvSpPr>
        <p:spPr>
          <a:xfrm>
            <a:off x="542264" y="2370465"/>
            <a:ext cx="3186475" cy="3779964"/>
          </a:xfrm>
          <a:prstGeom prst="rect">
            <a:avLst/>
          </a:prstGeom>
          <a:gradFill>
            <a:gsLst>
              <a:gs pos="0">
                <a:schemeClr val="accent6"/>
              </a:gs>
              <a:gs pos="100000">
                <a:srgbClr val="F263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userDrawn="1"/>
        </p:nvSpPr>
        <p:spPr>
          <a:xfrm>
            <a:off x="542264" y="707572"/>
            <a:ext cx="3186475" cy="1662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userDrawn="1">
            <p:ph type="sldNum" sz="quarter" idx="11"/>
          </p:nvPr>
        </p:nvSpPr>
        <p:spPr/>
        <p:txBody>
          <a:bodyPr/>
          <a:lstStyle/>
          <a:p>
            <a:fld id="{45AFAF25-1148-2B40-A455-FDDA161F44AC}" type="slidenum">
              <a:rPr lang="en-US" smtClean="0"/>
              <a:pPr/>
              <a:t>‹#›</a:t>
            </a:fld>
            <a:endParaRPr lang="en-US" dirty="0"/>
          </a:p>
        </p:txBody>
      </p:sp>
      <p:sp>
        <p:nvSpPr>
          <p:cNvPr id="12" name="Text Placeholder 3"/>
          <p:cNvSpPr>
            <a:spLocks noGrp="1"/>
          </p:cNvSpPr>
          <p:nvPr userDrawn="1">
            <p:ph type="body" sz="half" idx="2"/>
          </p:nvPr>
        </p:nvSpPr>
        <p:spPr>
          <a:xfrm>
            <a:off x="715133" y="2650595"/>
            <a:ext cx="2840736" cy="3219704"/>
          </a:xfrm>
        </p:spPr>
        <p:txBody>
          <a:bodyPr anchor="ctr">
            <a:noAutofit/>
          </a:bodyPr>
          <a:lstStyle>
            <a:lvl1pPr marL="0" indent="0">
              <a:lnSpc>
                <a:spcPct val="120000"/>
              </a:lnSpc>
              <a:spcBef>
                <a:spcPts val="0"/>
              </a:spcBef>
              <a:buNone/>
              <a:defRPr sz="2400" b="0" i="0">
                <a:solidFill>
                  <a:schemeClr val="bg1"/>
                </a:solidFill>
                <a:latin typeface="Gotham-Medium" charset="0"/>
                <a:ea typeface="Gotham-Medium" charset="0"/>
                <a:cs typeface="Gotham-Medium" charset="0"/>
              </a:defRPr>
            </a:lvl1pPr>
            <a:lvl2pPr marL="457201" indent="0">
              <a:buNone/>
              <a:defRPr sz="1399"/>
            </a:lvl2pPr>
            <a:lvl3pPr marL="914399" indent="0">
              <a:buNone/>
              <a:defRPr sz="1201"/>
            </a:lvl3pPr>
            <a:lvl4pPr marL="1371597" indent="0">
              <a:buNone/>
              <a:defRPr sz="1000"/>
            </a:lvl4pPr>
            <a:lvl5pPr marL="1828794" indent="0">
              <a:buNone/>
              <a:defRPr sz="1000"/>
            </a:lvl5pPr>
            <a:lvl6pPr marL="2285995" indent="0">
              <a:buNone/>
              <a:defRPr sz="1000"/>
            </a:lvl6pPr>
            <a:lvl7pPr marL="2743196" indent="0">
              <a:buNone/>
              <a:defRPr sz="1000"/>
            </a:lvl7pPr>
            <a:lvl8pPr marL="3200394" indent="0">
              <a:buNone/>
              <a:defRPr sz="1000"/>
            </a:lvl8pPr>
            <a:lvl9pPr marL="3657594" indent="0">
              <a:buNone/>
              <a:defRPr sz="1000"/>
            </a:lvl9pPr>
          </a:lstStyle>
          <a:p>
            <a:pPr lvl="0"/>
            <a:r>
              <a:rPr lang="en-US"/>
              <a:t>Click to edit Master text styles</a:t>
            </a:r>
          </a:p>
        </p:txBody>
      </p:sp>
      <p:sp>
        <p:nvSpPr>
          <p:cNvPr id="3" name="Picture Placeholder 2"/>
          <p:cNvSpPr>
            <a:spLocks noGrp="1"/>
          </p:cNvSpPr>
          <p:nvPr userDrawn="1">
            <p:ph type="pic" sz="quarter" idx="12" hasCustomPrompt="1"/>
          </p:nvPr>
        </p:nvSpPr>
        <p:spPr>
          <a:xfrm>
            <a:off x="932723" y="962834"/>
            <a:ext cx="2405556" cy="1152368"/>
          </a:xfrm>
          <a:solidFill>
            <a:schemeClr val="bg1"/>
          </a:solidFill>
        </p:spPr>
        <p:txBody>
          <a:bodyPr anchor="ctr"/>
          <a:lstStyle>
            <a:lvl1pPr marL="0" marR="0" indent="0" algn="ctr" defTabSz="914399" rtl="0" eaLnBrk="1" fontAlgn="auto" latinLnBrk="0" hangingPunct="1">
              <a:lnSpc>
                <a:spcPct val="100000"/>
              </a:lnSpc>
              <a:spcBef>
                <a:spcPts val="1000"/>
              </a:spcBef>
              <a:spcAft>
                <a:spcPts val="0"/>
              </a:spcAft>
              <a:buClrTx/>
              <a:buSzTx/>
              <a:buFont typeface="Arial"/>
              <a:buNone/>
              <a:tabLst/>
              <a:defRPr sz="1400"/>
            </a:lvl1pPr>
          </a:lstStyle>
          <a:p>
            <a:r>
              <a:rPr lang="en-US" dirty="0"/>
              <a:t>Drag logo to placeholder</a:t>
            </a:r>
          </a:p>
        </p:txBody>
      </p:sp>
    </p:spTree>
    <p:extLst>
      <p:ext uri="{BB962C8B-B14F-4D97-AF65-F5344CB8AC3E}">
        <p14:creationId xmlns:p14="http://schemas.microsoft.com/office/powerpoint/2010/main" val="2026828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_Horisontal Picture_2">
    <p:spTree>
      <p:nvGrpSpPr>
        <p:cNvPr id="1" name=""/>
        <p:cNvGrpSpPr/>
        <p:nvPr/>
      </p:nvGrpSpPr>
      <p:grpSpPr>
        <a:xfrm>
          <a:off x="0" y="0"/>
          <a:ext cx="0" cy="0"/>
          <a:chOff x="0" y="0"/>
          <a:chExt cx="0" cy="0"/>
        </a:xfrm>
      </p:grpSpPr>
      <p:sp>
        <p:nvSpPr>
          <p:cNvPr id="8" name="Picture Placeholder 8"/>
          <p:cNvSpPr>
            <a:spLocks noGrp="1"/>
          </p:cNvSpPr>
          <p:nvPr>
            <p:ph type="pic" idx="1"/>
          </p:nvPr>
        </p:nvSpPr>
        <p:spPr>
          <a:xfrm>
            <a:off x="-1" y="0"/>
            <a:ext cx="12192001" cy="6858000"/>
          </a:xfrm>
          <a:custGeom>
            <a:avLst/>
            <a:gdLst>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11540000 w 12192001"/>
              <a:gd name="connsiteY4" fmla="*/ 495659 h 6858000"/>
              <a:gd name="connsiteX5" fmla="*/ 11540020 w 12192001"/>
              <a:gd name="connsiteY5" fmla="*/ 495812 h 6858000"/>
              <a:gd name="connsiteX6" fmla="*/ 11542986 w 12192001"/>
              <a:gd name="connsiteY6" fmla="*/ 496410 h 6858000"/>
              <a:gd name="connsiteX7" fmla="*/ 11547196 w 12192001"/>
              <a:gd name="connsiteY7" fmla="*/ 499870 h 6858000"/>
              <a:gd name="connsiteX8" fmla="*/ 11548775 w 12192001"/>
              <a:gd name="connsiteY8" fmla="*/ 505028 h 6858000"/>
              <a:gd name="connsiteX9" fmla="*/ 11548830 w 12192001"/>
              <a:gd name="connsiteY9" fmla="*/ 505028 h 6858000"/>
              <a:gd name="connsiteX10" fmla="*/ 11548830 w 12192001"/>
              <a:gd name="connsiteY10" fmla="*/ 505208 h 6858000"/>
              <a:gd name="connsiteX11" fmla="*/ 11548830 w 12192001"/>
              <a:gd name="connsiteY11" fmla="*/ 523368 h 6858000"/>
              <a:gd name="connsiteX12" fmla="*/ 11549207 w 12192001"/>
              <a:gd name="connsiteY12" fmla="*/ 523390 h 6858000"/>
              <a:gd name="connsiteX13" fmla="*/ 11549207 w 12192001"/>
              <a:gd name="connsiteY13" fmla="*/ 566955 h 6858000"/>
              <a:gd name="connsiteX14" fmla="*/ 11570906 w 12192001"/>
              <a:gd name="connsiteY14" fmla="*/ 565393 h 6858000"/>
              <a:gd name="connsiteX15" fmla="*/ 11643040 w 12192001"/>
              <a:gd name="connsiteY15" fmla="*/ 564224 h 6858000"/>
              <a:gd name="connsiteX16" fmla="*/ 11676470 w 12192001"/>
              <a:gd name="connsiteY16" fmla="*/ 565030 h 6858000"/>
              <a:gd name="connsiteX17" fmla="*/ 11699534 w 12192001"/>
              <a:gd name="connsiteY17" fmla="*/ 566137 h 6858000"/>
              <a:gd name="connsiteX18" fmla="*/ 11699534 w 12192001"/>
              <a:gd name="connsiteY18" fmla="*/ 523390 h 6858000"/>
              <a:gd name="connsiteX19" fmla="*/ 11699910 w 12192001"/>
              <a:gd name="connsiteY19" fmla="*/ 523368 h 6858000"/>
              <a:gd name="connsiteX20" fmla="*/ 11699910 w 12192001"/>
              <a:gd name="connsiteY20" fmla="*/ 505208 h 6858000"/>
              <a:gd name="connsiteX21" fmla="*/ 11699910 w 12192001"/>
              <a:gd name="connsiteY21" fmla="*/ 505028 h 6858000"/>
              <a:gd name="connsiteX22" fmla="*/ 11699966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23368 h 6858000"/>
              <a:gd name="connsiteX21" fmla="*/ 11699910 w 12192001"/>
              <a:gd name="connsiteY21" fmla="*/ 505208 h 6858000"/>
              <a:gd name="connsiteX22" fmla="*/ 11699910 w 12192001"/>
              <a:gd name="connsiteY22" fmla="*/ 505028 h 6858000"/>
              <a:gd name="connsiteX23" fmla="*/ 11701545 w 12192001"/>
              <a:gd name="connsiteY23" fmla="*/ 499870 h 6858000"/>
              <a:gd name="connsiteX24" fmla="*/ 11705754 w 12192001"/>
              <a:gd name="connsiteY24" fmla="*/ 496410 h 6858000"/>
              <a:gd name="connsiteX25" fmla="*/ 11708721 w 12192001"/>
              <a:gd name="connsiteY25" fmla="*/ 495812 h 6858000"/>
              <a:gd name="connsiteX26" fmla="*/ 11708741 w 12192001"/>
              <a:gd name="connsiteY26" fmla="*/ 495659 h 6858000"/>
              <a:gd name="connsiteX27" fmla="*/ 11709413 w 12192001"/>
              <a:gd name="connsiteY27" fmla="*/ 495673 h 6858000"/>
              <a:gd name="connsiteX28" fmla="*/ 11709479 w 12192001"/>
              <a:gd name="connsiteY28" fmla="*/ 495660 h 6858000"/>
              <a:gd name="connsiteX29" fmla="*/ 11709559 w 12192001"/>
              <a:gd name="connsiteY29" fmla="*/ 495676 h 6858000"/>
              <a:gd name="connsiteX30" fmla="*/ 11720050 w 12192001"/>
              <a:gd name="connsiteY30" fmla="*/ 495886 h 6858000"/>
              <a:gd name="connsiteX31" fmla="*/ 11747391 w 12192001"/>
              <a:gd name="connsiteY31" fmla="*/ 498442 h 6858000"/>
              <a:gd name="connsiteX32" fmla="*/ 11747367 w 12192001"/>
              <a:gd name="connsiteY32" fmla="*/ 498774 h 6858000"/>
              <a:gd name="connsiteX33" fmla="*/ 11754798 w 12192001"/>
              <a:gd name="connsiteY33" fmla="*/ 500271 h 6858000"/>
              <a:gd name="connsiteX34" fmla="*/ 11769044 w 12192001"/>
              <a:gd name="connsiteY34" fmla="*/ 521721 h 6858000"/>
              <a:gd name="connsiteX35" fmla="*/ 11768384 w 12192001"/>
              <a:gd name="connsiteY35" fmla="*/ 524982 h 6858000"/>
              <a:gd name="connsiteX36" fmla="*/ 11767096 w 12192001"/>
              <a:gd name="connsiteY36" fmla="*/ 594002 h 6858000"/>
              <a:gd name="connsiteX37" fmla="*/ 11767372 w 12192001"/>
              <a:gd name="connsiteY37" fmla="*/ 595358 h 6858000"/>
              <a:gd name="connsiteX38" fmla="*/ 11767372 w 12192001"/>
              <a:gd name="connsiteY38" fmla="*/ 597171 h 6858000"/>
              <a:gd name="connsiteX39" fmla="*/ 11767372 w 12192001"/>
              <a:gd name="connsiteY39" fmla="*/ 611858 h 6858000"/>
              <a:gd name="connsiteX40" fmla="*/ 11767372 w 12192001"/>
              <a:gd name="connsiteY40" fmla="*/ 615325 h 6858000"/>
              <a:gd name="connsiteX41" fmla="*/ 11743950 w 12192001"/>
              <a:gd name="connsiteY41" fmla="*/ 639812 h 6858000"/>
              <a:gd name="connsiteX42" fmla="*/ 11507578 w 12192001"/>
              <a:gd name="connsiteY42" fmla="*/ 641481 h 6858000"/>
              <a:gd name="connsiteX43" fmla="*/ 11481927 w 12192001"/>
              <a:gd name="connsiteY43" fmla="*/ 615325 h 6858000"/>
              <a:gd name="connsiteX44" fmla="*/ 11481927 w 12192001"/>
              <a:gd name="connsiteY44" fmla="*/ 611858 h 6858000"/>
              <a:gd name="connsiteX45" fmla="*/ 11481927 w 12192001"/>
              <a:gd name="connsiteY45" fmla="*/ 609076 h 6858000"/>
              <a:gd name="connsiteX46" fmla="*/ 11481926 w 12192001"/>
              <a:gd name="connsiteY46" fmla="*/ 609076 h 6858000"/>
              <a:gd name="connsiteX47" fmla="*/ 11480356 w 12192001"/>
              <a:gd name="connsiteY47" fmla="*/ 524982 h 6858000"/>
              <a:gd name="connsiteX48" fmla="*/ 11479696 w 12192001"/>
              <a:gd name="connsiteY48" fmla="*/ 521721 h 6858000"/>
              <a:gd name="connsiteX49" fmla="*/ 11493943 w 12192001"/>
              <a:gd name="connsiteY49" fmla="*/ 500271 h 6858000"/>
              <a:gd name="connsiteX50" fmla="*/ 11501374 w 12192001"/>
              <a:gd name="connsiteY50" fmla="*/ 498774 h 6858000"/>
              <a:gd name="connsiteX51" fmla="*/ 11501350 w 12192001"/>
              <a:gd name="connsiteY51" fmla="*/ 498442 h 6858000"/>
              <a:gd name="connsiteX52" fmla="*/ 11528691 w 12192001"/>
              <a:gd name="connsiteY52" fmla="*/ 495886 h 6858000"/>
              <a:gd name="connsiteX53" fmla="*/ 11539182 w 12192001"/>
              <a:gd name="connsiteY53" fmla="*/ 495676 h 6858000"/>
              <a:gd name="connsiteX54" fmla="*/ 11539262 w 12192001"/>
              <a:gd name="connsiteY54" fmla="*/ 495660 h 6858000"/>
              <a:gd name="connsiteX55" fmla="*/ 11539328 w 12192001"/>
              <a:gd name="connsiteY55" fmla="*/ 495673 h 6858000"/>
              <a:gd name="connsiteX56" fmla="*/ 11540000 w 12192001"/>
              <a:gd name="connsiteY56" fmla="*/ 495659 h 6858000"/>
              <a:gd name="connsiteX57" fmla="*/ 11624371 w 12192001"/>
              <a:gd name="connsiteY57" fmla="*/ 349989 h 6858000"/>
              <a:gd name="connsiteX58" fmla="*/ 11412281 w 12192001"/>
              <a:gd name="connsiteY58" fmla="*/ 571943 h 6858000"/>
              <a:gd name="connsiteX59" fmla="*/ 11624371 w 12192001"/>
              <a:gd name="connsiteY59" fmla="*/ 793897 h 6858000"/>
              <a:gd name="connsiteX60" fmla="*/ 11836460 w 12192001"/>
              <a:gd name="connsiteY60" fmla="*/ 571943 h 6858000"/>
              <a:gd name="connsiteX61" fmla="*/ 11624371 w 12192001"/>
              <a:gd name="connsiteY61" fmla="*/ 349989 h 6858000"/>
              <a:gd name="connsiteX62" fmla="*/ 0 w 12192001"/>
              <a:gd name="connsiteY62" fmla="*/ 0 h 6858000"/>
              <a:gd name="connsiteX63" fmla="*/ 12192001 w 12192001"/>
              <a:gd name="connsiteY63" fmla="*/ 0 h 6858000"/>
              <a:gd name="connsiteX64" fmla="*/ 12192001 w 12192001"/>
              <a:gd name="connsiteY64" fmla="*/ 6858000 h 6858000"/>
              <a:gd name="connsiteX65" fmla="*/ 0 w 12192001"/>
              <a:gd name="connsiteY65" fmla="*/ 6858000 h 6858000"/>
              <a:gd name="connsiteX66" fmla="*/ 0 w 12192001"/>
              <a:gd name="connsiteY6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66137 h 6858000"/>
              <a:gd name="connsiteX19" fmla="*/ 11699534 w 12192001"/>
              <a:gd name="connsiteY19" fmla="*/ 523390 h 6858000"/>
              <a:gd name="connsiteX20" fmla="*/ 11699910 w 12192001"/>
              <a:gd name="connsiteY20" fmla="*/ 505208 h 6858000"/>
              <a:gd name="connsiteX21" fmla="*/ 11699910 w 12192001"/>
              <a:gd name="connsiteY21" fmla="*/ 505028 h 6858000"/>
              <a:gd name="connsiteX22" fmla="*/ 11701545 w 12192001"/>
              <a:gd name="connsiteY22" fmla="*/ 499870 h 6858000"/>
              <a:gd name="connsiteX23" fmla="*/ 11705754 w 12192001"/>
              <a:gd name="connsiteY23" fmla="*/ 496410 h 6858000"/>
              <a:gd name="connsiteX24" fmla="*/ 11708721 w 12192001"/>
              <a:gd name="connsiteY24" fmla="*/ 495812 h 6858000"/>
              <a:gd name="connsiteX25" fmla="*/ 11708741 w 12192001"/>
              <a:gd name="connsiteY25" fmla="*/ 495659 h 6858000"/>
              <a:gd name="connsiteX26" fmla="*/ 11709413 w 12192001"/>
              <a:gd name="connsiteY26" fmla="*/ 495673 h 6858000"/>
              <a:gd name="connsiteX27" fmla="*/ 11709479 w 12192001"/>
              <a:gd name="connsiteY27" fmla="*/ 495660 h 6858000"/>
              <a:gd name="connsiteX28" fmla="*/ 11709559 w 12192001"/>
              <a:gd name="connsiteY28" fmla="*/ 495676 h 6858000"/>
              <a:gd name="connsiteX29" fmla="*/ 11720050 w 12192001"/>
              <a:gd name="connsiteY29" fmla="*/ 495886 h 6858000"/>
              <a:gd name="connsiteX30" fmla="*/ 11747391 w 12192001"/>
              <a:gd name="connsiteY30" fmla="*/ 498442 h 6858000"/>
              <a:gd name="connsiteX31" fmla="*/ 11747367 w 12192001"/>
              <a:gd name="connsiteY31" fmla="*/ 498774 h 6858000"/>
              <a:gd name="connsiteX32" fmla="*/ 11754798 w 12192001"/>
              <a:gd name="connsiteY32" fmla="*/ 500271 h 6858000"/>
              <a:gd name="connsiteX33" fmla="*/ 11769044 w 12192001"/>
              <a:gd name="connsiteY33" fmla="*/ 521721 h 6858000"/>
              <a:gd name="connsiteX34" fmla="*/ 11768384 w 12192001"/>
              <a:gd name="connsiteY34" fmla="*/ 524982 h 6858000"/>
              <a:gd name="connsiteX35" fmla="*/ 11767096 w 12192001"/>
              <a:gd name="connsiteY35" fmla="*/ 594002 h 6858000"/>
              <a:gd name="connsiteX36" fmla="*/ 11767372 w 12192001"/>
              <a:gd name="connsiteY36" fmla="*/ 595358 h 6858000"/>
              <a:gd name="connsiteX37" fmla="*/ 11767372 w 12192001"/>
              <a:gd name="connsiteY37" fmla="*/ 597171 h 6858000"/>
              <a:gd name="connsiteX38" fmla="*/ 11767372 w 12192001"/>
              <a:gd name="connsiteY38" fmla="*/ 611858 h 6858000"/>
              <a:gd name="connsiteX39" fmla="*/ 11767372 w 12192001"/>
              <a:gd name="connsiteY39" fmla="*/ 615325 h 6858000"/>
              <a:gd name="connsiteX40" fmla="*/ 11743950 w 12192001"/>
              <a:gd name="connsiteY40" fmla="*/ 639812 h 6858000"/>
              <a:gd name="connsiteX41" fmla="*/ 11507578 w 12192001"/>
              <a:gd name="connsiteY41" fmla="*/ 641481 h 6858000"/>
              <a:gd name="connsiteX42" fmla="*/ 11481927 w 12192001"/>
              <a:gd name="connsiteY42" fmla="*/ 615325 h 6858000"/>
              <a:gd name="connsiteX43" fmla="*/ 11481927 w 12192001"/>
              <a:gd name="connsiteY43" fmla="*/ 611858 h 6858000"/>
              <a:gd name="connsiteX44" fmla="*/ 11481927 w 12192001"/>
              <a:gd name="connsiteY44" fmla="*/ 609076 h 6858000"/>
              <a:gd name="connsiteX45" fmla="*/ 11481926 w 12192001"/>
              <a:gd name="connsiteY45" fmla="*/ 609076 h 6858000"/>
              <a:gd name="connsiteX46" fmla="*/ 11480356 w 12192001"/>
              <a:gd name="connsiteY46" fmla="*/ 524982 h 6858000"/>
              <a:gd name="connsiteX47" fmla="*/ 11479696 w 12192001"/>
              <a:gd name="connsiteY47" fmla="*/ 521721 h 6858000"/>
              <a:gd name="connsiteX48" fmla="*/ 11493943 w 12192001"/>
              <a:gd name="connsiteY48" fmla="*/ 500271 h 6858000"/>
              <a:gd name="connsiteX49" fmla="*/ 11501374 w 12192001"/>
              <a:gd name="connsiteY49" fmla="*/ 498774 h 6858000"/>
              <a:gd name="connsiteX50" fmla="*/ 11501350 w 12192001"/>
              <a:gd name="connsiteY50" fmla="*/ 498442 h 6858000"/>
              <a:gd name="connsiteX51" fmla="*/ 11528691 w 12192001"/>
              <a:gd name="connsiteY51" fmla="*/ 495886 h 6858000"/>
              <a:gd name="connsiteX52" fmla="*/ 11539182 w 12192001"/>
              <a:gd name="connsiteY52" fmla="*/ 495676 h 6858000"/>
              <a:gd name="connsiteX53" fmla="*/ 11539262 w 12192001"/>
              <a:gd name="connsiteY53" fmla="*/ 495660 h 6858000"/>
              <a:gd name="connsiteX54" fmla="*/ 11539328 w 12192001"/>
              <a:gd name="connsiteY54" fmla="*/ 495673 h 6858000"/>
              <a:gd name="connsiteX55" fmla="*/ 11540000 w 12192001"/>
              <a:gd name="connsiteY55" fmla="*/ 495659 h 6858000"/>
              <a:gd name="connsiteX56" fmla="*/ 11624371 w 12192001"/>
              <a:gd name="connsiteY56" fmla="*/ 349989 h 6858000"/>
              <a:gd name="connsiteX57" fmla="*/ 11412281 w 12192001"/>
              <a:gd name="connsiteY57" fmla="*/ 571943 h 6858000"/>
              <a:gd name="connsiteX58" fmla="*/ 11624371 w 12192001"/>
              <a:gd name="connsiteY58" fmla="*/ 793897 h 6858000"/>
              <a:gd name="connsiteX59" fmla="*/ 11836460 w 12192001"/>
              <a:gd name="connsiteY59" fmla="*/ 571943 h 6858000"/>
              <a:gd name="connsiteX60" fmla="*/ 11624371 w 12192001"/>
              <a:gd name="connsiteY60" fmla="*/ 349989 h 6858000"/>
              <a:gd name="connsiteX61" fmla="*/ 0 w 12192001"/>
              <a:gd name="connsiteY61" fmla="*/ 0 h 6858000"/>
              <a:gd name="connsiteX62" fmla="*/ 12192001 w 12192001"/>
              <a:gd name="connsiteY62" fmla="*/ 0 h 6858000"/>
              <a:gd name="connsiteX63" fmla="*/ 12192001 w 12192001"/>
              <a:gd name="connsiteY63" fmla="*/ 6858000 h 6858000"/>
              <a:gd name="connsiteX64" fmla="*/ 0 w 12192001"/>
              <a:gd name="connsiteY64" fmla="*/ 6858000 h 6858000"/>
              <a:gd name="connsiteX65" fmla="*/ 0 w 12192001"/>
              <a:gd name="connsiteY6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8384 w 12192001"/>
              <a:gd name="connsiteY33" fmla="*/ 524982 h 6858000"/>
              <a:gd name="connsiteX34" fmla="*/ 11767096 w 12192001"/>
              <a:gd name="connsiteY34" fmla="*/ 594002 h 6858000"/>
              <a:gd name="connsiteX35" fmla="*/ 11767372 w 12192001"/>
              <a:gd name="connsiteY35" fmla="*/ 595358 h 6858000"/>
              <a:gd name="connsiteX36" fmla="*/ 11767372 w 12192001"/>
              <a:gd name="connsiteY36" fmla="*/ 597171 h 6858000"/>
              <a:gd name="connsiteX37" fmla="*/ 11767372 w 12192001"/>
              <a:gd name="connsiteY37" fmla="*/ 611858 h 6858000"/>
              <a:gd name="connsiteX38" fmla="*/ 11767372 w 12192001"/>
              <a:gd name="connsiteY38" fmla="*/ 615325 h 6858000"/>
              <a:gd name="connsiteX39" fmla="*/ 11743950 w 12192001"/>
              <a:gd name="connsiteY39" fmla="*/ 639812 h 6858000"/>
              <a:gd name="connsiteX40" fmla="*/ 11507578 w 12192001"/>
              <a:gd name="connsiteY40" fmla="*/ 641481 h 6858000"/>
              <a:gd name="connsiteX41" fmla="*/ 11481927 w 12192001"/>
              <a:gd name="connsiteY41" fmla="*/ 615325 h 6858000"/>
              <a:gd name="connsiteX42" fmla="*/ 11481927 w 12192001"/>
              <a:gd name="connsiteY42" fmla="*/ 611858 h 6858000"/>
              <a:gd name="connsiteX43" fmla="*/ 11481927 w 12192001"/>
              <a:gd name="connsiteY43" fmla="*/ 609076 h 6858000"/>
              <a:gd name="connsiteX44" fmla="*/ 11481926 w 12192001"/>
              <a:gd name="connsiteY44" fmla="*/ 609076 h 6858000"/>
              <a:gd name="connsiteX45" fmla="*/ 11480356 w 12192001"/>
              <a:gd name="connsiteY45" fmla="*/ 524982 h 6858000"/>
              <a:gd name="connsiteX46" fmla="*/ 11479696 w 12192001"/>
              <a:gd name="connsiteY46" fmla="*/ 521721 h 6858000"/>
              <a:gd name="connsiteX47" fmla="*/ 11493943 w 12192001"/>
              <a:gd name="connsiteY47" fmla="*/ 500271 h 6858000"/>
              <a:gd name="connsiteX48" fmla="*/ 11501374 w 12192001"/>
              <a:gd name="connsiteY48" fmla="*/ 498774 h 6858000"/>
              <a:gd name="connsiteX49" fmla="*/ 11501350 w 12192001"/>
              <a:gd name="connsiteY49" fmla="*/ 498442 h 6858000"/>
              <a:gd name="connsiteX50" fmla="*/ 11528691 w 12192001"/>
              <a:gd name="connsiteY50" fmla="*/ 495886 h 6858000"/>
              <a:gd name="connsiteX51" fmla="*/ 11539182 w 12192001"/>
              <a:gd name="connsiteY51" fmla="*/ 495676 h 6858000"/>
              <a:gd name="connsiteX52" fmla="*/ 11539262 w 12192001"/>
              <a:gd name="connsiteY52" fmla="*/ 495660 h 6858000"/>
              <a:gd name="connsiteX53" fmla="*/ 11539328 w 12192001"/>
              <a:gd name="connsiteY53" fmla="*/ 495673 h 6858000"/>
              <a:gd name="connsiteX54" fmla="*/ 11540000 w 12192001"/>
              <a:gd name="connsiteY54" fmla="*/ 495659 h 6858000"/>
              <a:gd name="connsiteX55" fmla="*/ 11624371 w 12192001"/>
              <a:gd name="connsiteY55" fmla="*/ 349989 h 6858000"/>
              <a:gd name="connsiteX56" fmla="*/ 11412281 w 12192001"/>
              <a:gd name="connsiteY56" fmla="*/ 571943 h 6858000"/>
              <a:gd name="connsiteX57" fmla="*/ 11624371 w 12192001"/>
              <a:gd name="connsiteY57" fmla="*/ 793897 h 6858000"/>
              <a:gd name="connsiteX58" fmla="*/ 11836460 w 12192001"/>
              <a:gd name="connsiteY58" fmla="*/ 571943 h 6858000"/>
              <a:gd name="connsiteX59" fmla="*/ 11624371 w 12192001"/>
              <a:gd name="connsiteY59" fmla="*/ 349989 h 6858000"/>
              <a:gd name="connsiteX60" fmla="*/ 0 w 12192001"/>
              <a:gd name="connsiteY60" fmla="*/ 0 h 6858000"/>
              <a:gd name="connsiteX61" fmla="*/ 12192001 w 12192001"/>
              <a:gd name="connsiteY61" fmla="*/ 0 h 6858000"/>
              <a:gd name="connsiteX62" fmla="*/ 12192001 w 12192001"/>
              <a:gd name="connsiteY62" fmla="*/ 6858000 h 6858000"/>
              <a:gd name="connsiteX63" fmla="*/ 0 w 12192001"/>
              <a:gd name="connsiteY63" fmla="*/ 6858000 h 6858000"/>
              <a:gd name="connsiteX64" fmla="*/ 0 w 12192001"/>
              <a:gd name="connsiteY6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9044 w 12192001"/>
              <a:gd name="connsiteY32" fmla="*/ 521721 h 6858000"/>
              <a:gd name="connsiteX33" fmla="*/ 11767096 w 12192001"/>
              <a:gd name="connsiteY33" fmla="*/ 594002 h 6858000"/>
              <a:gd name="connsiteX34" fmla="*/ 11767372 w 12192001"/>
              <a:gd name="connsiteY34" fmla="*/ 595358 h 6858000"/>
              <a:gd name="connsiteX35" fmla="*/ 11767372 w 12192001"/>
              <a:gd name="connsiteY35" fmla="*/ 597171 h 6858000"/>
              <a:gd name="connsiteX36" fmla="*/ 11767372 w 12192001"/>
              <a:gd name="connsiteY36" fmla="*/ 611858 h 6858000"/>
              <a:gd name="connsiteX37" fmla="*/ 11767372 w 12192001"/>
              <a:gd name="connsiteY37" fmla="*/ 615325 h 6858000"/>
              <a:gd name="connsiteX38" fmla="*/ 11743950 w 12192001"/>
              <a:gd name="connsiteY38" fmla="*/ 639812 h 6858000"/>
              <a:gd name="connsiteX39" fmla="*/ 11507578 w 12192001"/>
              <a:gd name="connsiteY39" fmla="*/ 641481 h 6858000"/>
              <a:gd name="connsiteX40" fmla="*/ 11481927 w 12192001"/>
              <a:gd name="connsiteY40" fmla="*/ 615325 h 6858000"/>
              <a:gd name="connsiteX41" fmla="*/ 11481927 w 12192001"/>
              <a:gd name="connsiteY41" fmla="*/ 611858 h 6858000"/>
              <a:gd name="connsiteX42" fmla="*/ 11481927 w 12192001"/>
              <a:gd name="connsiteY42" fmla="*/ 609076 h 6858000"/>
              <a:gd name="connsiteX43" fmla="*/ 11481926 w 12192001"/>
              <a:gd name="connsiteY43" fmla="*/ 609076 h 6858000"/>
              <a:gd name="connsiteX44" fmla="*/ 11480356 w 12192001"/>
              <a:gd name="connsiteY44" fmla="*/ 524982 h 6858000"/>
              <a:gd name="connsiteX45" fmla="*/ 11479696 w 12192001"/>
              <a:gd name="connsiteY45" fmla="*/ 521721 h 6858000"/>
              <a:gd name="connsiteX46" fmla="*/ 11493943 w 12192001"/>
              <a:gd name="connsiteY46" fmla="*/ 500271 h 6858000"/>
              <a:gd name="connsiteX47" fmla="*/ 11501374 w 12192001"/>
              <a:gd name="connsiteY47" fmla="*/ 498774 h 6858000"/>
              <a:gd name="connsiteX48" fmla="*/ 11501350 w 12192001"/>
              <a:gd name="connsiteY48" fmla="*/ 498442 h 6858000"/>
              <a:gd name="connsiteX49" fmla="*/ 11528691 w 12192001"/>
              <a:gd name="connsiteY49" fmla="*/ 495886 h 6858000"/>
              <a:gd name="connsiteX50" fmla="*/ 11539182 w 12192001"/>
              <a:gd name="connsiteY50" fmla="*/ 495676 h 6858000"/>
              <a:gd name="connsiteX51" fmla="*/ 11539262 w 12192001"/>
              <a:gd name="connsiteY51" fmla="*/ 495660 h 6858000"/>
              <a:gd name="connsiteX52" fmla="*/ 11539328 w 12192001"/>
              <a:gd name="connsiteY52" fmla="*/ 495673 h 6858000"/>
              <a:gd name="connsiteX53" fmla="*/ 11540000 w 12192001"/>
              <a:gd name="connsiteY53" fmla="*/ 495659 h 6858000"/>
              <a:gd name="connsiteX54" fmla="*/ 11624371 w 12192001"/>
              <a:gd name="connsiteY54" fmla="*/ 349989 h 6858000"/>
              <a:gd name="connsiteX55" fmla="*/ 11412281 w 12192001"/>
              <a:gd name="connsiteY55" fmla="*/ 571943 h 6858000"/>
              <a:gd name="connsiteX56" fmla="*/ 11624371 w 12192001"/>
              <a:gd name="connsiteY56" fmla="*/ 793897 h 6858000"/>
              <a:gd name="connsiteX57" fmla="*/ 11836460 w 12192001"/>
              <a:gd name="connsiteY57" fmla="*/ 571943 h 6858000"/>
              <a:gd name="connsiteX58" fmla="*/ 11624371 w 12192001"/>
              <a:gd name="connsiteY58" fmla="*/ 349989 h 6858000"/>
              <a:gd name="connsiteX59" fmla="*/ 0 w 12192001"/>
              <a:gd name="connsiteY59" fmla="*/ 0 h 6858000"/>
              <a:gd name="connsiteX60" fmla="*/ 12192001 w 12192001"/>
              <a:gd name="connsiteY60" fmla="*/ 0 h 6858000"/>
              <a:gd name="connsiteX61" fmla="*/ 12192001 w 12192001"/>
              <a:gd name="connsiteY61" fmla="*/ 6858000 h 6858000"/>
              <a:gd name="connsiteX62" fmla="*/ 0 w 12192001"/>
              <a:gd name="connsiteY62" fmla="*/ 6858000 h 6858000"/>
              <a:gd name="connsiteX63" fmla="*/ 0 w 12192001"/>
              <a:gd name="connsiteY6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20050 w 12192001"/>
              <a:gd name="connsiteY28" fmla="*/ 495886 h 6858000"/>
              <a:gd name="connsiteX29" fmla="*/ 11747391 w 12192001"/>
              <a:gd name="connsiteY29" fmla="*/ 498442 h 6858000"/>
              <a:gd name="connsiteX30" fmla="*/ 11747367 w 12192001"/>
              <a:gd name="connsiteY30" fmla="*/ 498774 h 6858000"/>
              <a:gd name="connsiteX31" fmla="*/ 11754798 w 12192001"/>
              <a:gd name="connsiteY31" fmla="*/ 500271 h 6858000"/>
              <a:gd name="connsiteX32" fmla="*/ 11767096 w 12192001"/>
              <a:gd name="connsiteY32" fmla="*/ 594002 h 6858000"/>
              <a:gd name="connsiteX33" fmla="*/ 11767372 w 12192001"/>
              <a:gd name="connsiteY33" fmla="*/ 595358 h 6858000"/>
              <a:gd name="connsiteX34" fmla="*/ 11767372 w 12192001"/>
              <a:gd name="connsiteY34" fmla="*/ 597171 h 6858000"/>
              <a:gd name="connsiteX35" fmla="*/ 11767372 w 12192001"/>
              <a:gd name="connsiteY35" fmla="*/ 611858 h 6858000"/>
              <a:gd name="connsiteX36" fmla="*/ 11767372 w 12192001"/>
              <a:gd name="connsiteY36" fmla="*/ 615325 h 6858000"/>
              <a:gd name="connsiteX37" fmla="*/ 11743950 w 12192001"/>
              <a:gd name="connsiteY37" fmla="*/ 639812 h 6858000"/>
              <a:gd name="connsiteX38" fmla="*/ 11507578 w 12192001"/>
              <a:gd name="connsiteY38" fmla="*/ 641481 h 6858000"/>
              <a:gd name="connsiteX39" fmla="*/ 11481927 w 12192001"/>
              <a:gd name="connsiteY39" fmla="*/ 615325 h 6858000"/>
              <a:gd name="connsiteX40" fmla="*/ 11481927 w 12192001"/>
              <a:gd name="connsiteY40" fmla="*/ 611858 h 6858000"/>
              <a:gd name="connsiteX41" fmla="*/ 11481927 w 12192001"/>
              <a:gd name="connsiteY41" fmla="*/ 609076 h 6858000"/>
              <a:gd name="connsiteX42" fmla="*/ 11481926 w 12192001"/>
              <a:gd name="connsiteY42" fmla="*/ 609076 h 6858000"/>
              <a:gd name="connsiteX43" fmla="*/ 11480356 w 12192001"/>
              <a:gd name="connsiteY43" fmla="*/ 524982 h 6858000"/>
              <a:gd name="connsiteX44" fmla="*/ 11479696 w 12192001"/>
              <a:gd name="connsiteY44" fmla="*/ 521721 h 6858000"/>
              <a:gd name="connsiteX45" fmla="*/ 11493943 w 12192001"/>
              <a:gd name="connsiteY45" fmla="*/ 500271 h 6858000"/>
              <a:gd name="connsiteX46" fmla="*/ 11501374 w 12192001"/>
              <a:gd name="connsiteY46" fmla="*/ 498774 h 6858000"/>
              <a:gd name="connsiteX47" fmla="*/ 11501350 w 12192001"/>
              <a:gd name="connsiteY47" fmla="*/ 498442 h 6858000"/>
              <a:gd name="connsiteX48" fmla="*/ 11528691 w 12192001"/>
              <a:gd name="connsiteY48" fmla="*/ 495886 h 6858000"/>
              <a:gd name="connsiteX49" fmla="*/ 11539182 w 12192001"/>
              <a:gd name="connsiteY49" fmla="*/ 495676 h 6858000"/>
              <a:gd name="connsiteX50" fmla="*/ 11539262 w 12192001"/>
              <a:gd name="connsiteY50" fmla="*/ 495660 h 6858000"/>
              <a:gd name="connsiteX51" fmla="*/ 11539328 w 12192001"/>
              <a:gd name="connsiteY51" fmla="*/ 495673 h 6858000"/>
              <a:gd name="connsiteX52" fmla="*/ 11540000 w 12192001"/>
              <a:gd name="connsiteY52" fmla="*/ 495659 h 6858000"/>
              <a:gd name="connsiteX53" fmla="*/ 11624371 w 12192001"/>
              <a:gd name="connsiteY53" fmla="*/ 349989 h 6858000"/>
              <a:gd name="connsiteX54" fmla="*/ 11412281 w 12192001"/>
              <a:gd name="connsiteY54" fmla="*/ 571943 h 6858000"/>
              <a:gd name="connsiteX55" fmla="*/ 11624371 w 12192001"/>
              <a:gd name="connsiteY55" fmla="*/ 793897 h 6858000"/>
              <a:gd name="connsiteX56" fmla="*/ 11836460 w 12192001"/>
              <a:gd name="connsiteY56" fmla="*/ 571943 h 6858000"/>
              <a:gd name="connsiteX57" fmla="*/ 11624371 w 12192001"/>
              <a:gd name="connsiteY57" fmla="*/ 349989 h 6858000"/>
              <a:gd name="connsiteX58" fmla="*/ 0 w 12192001"/>
              <a:gd name="connsiteY58" fmla="*/ 0 h 6858000"/>
              <a:gd name="connsiteX59" fmla="*/ 12192001 w 12192001"/>
              <a:gd name="connsiteY59" fmla="*/ 0 h 6858000"/>
              <a:gd name="connsiteX60" fmla="*/ 12192001 w 12192001"/>
              <a:gd name="connsiteY60" fmla="*/ 6858000 h 6858000"/>
              <a:gd name="connsiteX61" fmla="*/ 0 w 12192001"/>
              <a:gd name="connsiteY61" fmla="*/ 6858000 h 6858000"/>
              <a:gd name="connsiteX62" fmla="*/ 0 w 12192001"/>
              <a:gd name="connsiteY6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47367 w 12192001"/>
              <a:gd name="connsiteY29" fmla="*/ 498774 h 6858000"/>
              <a:gd name="connsiteX30" fmla="*/ 11754798 w 12192001"/>
              <a:gd name="connsiteY30" fmla="*/ 500271 h 6858000"/>
              <a:gd name="connsiteX31" fmla="*/ 11767096 w 12192001"/>
              <a:gd name="connsiteY31" fmla="*/ 594002 h 6858000"/>
              <a:gd name="connsiteX32" fmla="*/ 11767372 w 12192001"/>
              <a:gd name="connsiteY32" fmla="*/ 595358 h 6858000"/>
              <a:gd name="connsiteX33" fmla="*/ 11767372 w 12192001"/>
              <a:gd name="connsiteY33" fmla="*/ 597171 h 6858000"/>
              <a:gd name="connsiteX34" fmla="*/ 11767372 w 12192001"/>
              <a:gd name="connsiteY34" fmla="*/ 611858 h 6858000"/>
              <a:gd name="connsiteX35" fmla="*/ 11767372 w 12192001"/>
              <a:gd name="connsiteY35" fmla="*/ 615325 h 6858000"/>
              <a:gd name="connsiteX36" fmla="*/ 11743950 w 12192001"/>
              <a:gd name="connsiteY36" fmla="*/ 639812 h 6858000"/>
              <a:gd name="connsiteX37" fmla="*/ 11507578 w 12192001"/>
              <a:gd name="connsiteY37" fmla="*/ 641481 h 6858000"/>
              <a:gd name="connsiteX38" fmla="*/ 11481927 w 12192001"/>
              <a:gd name="connsiteY38" fmla="*/ 615325 h 6858000"/>
              <a:gd name="connsiteX39" fmla="*/ 11481927 w 12192001"/>
              <a:gd name="connsiteY39" fmla="*/ 611858 h 6858000"/>
              <a:gd name="connsiteX40" fmla="*/ 11481927 w 12192001"/>
              <a:gd name="connsiteY40" fmla="*/ 609076 h 6858000"/>
              <a:gd name="connsiteX41" fmla="*/ 11481926 w 12192001"/>
              <a:gd name="connsiteY41" fmla="*/ 609076 h 6858000"/>
              <a:gd name="connsiteX42" fmla="*/ 11480356 w 12192001"/>
              <a:gd name="connsiteY42" fmla="*/ 524982 h 6858000"/>
              <a:gd name="connsiteX43" fmla="*/ 11479696 w 12192001"/>
              <a:gd name="connsiteY43" fmla="*/ 521721 h 6858000"/>
              <a:gd name="connsiteX44" fmla="*/ 11493943 w 12192001"/>
              <a:gd name="connsiteY44" fmla="*/ 500271 h 6858000"/>
              <a:gd name="connsiteX45" fmla="*/ 11501374 w 12192001"/>
              <a:gd name="connsiteY45" fmla="*/ 498774 h 6858000"/>
              <a:gd name="connsiteX46" fmla="*/ 11501350 w 12192001"/>
              <a:gd name="connsiteY46" fmla="*/ 498442 h 6858000"/>
              <a:gd name="connsiteX47" fmla="*/ 11528691 w 12192001"/>
              <a:gd name="connsiteY47" fmla="*/ 495886 h 6858000"/>
              <a:gd name="connsiteX48" fmla="*/ 11539182 w 12192001"/>
              <a:gd name="connsiteY48" fmla="*/ 495676 h 6858000"/>
              <a:gd name="connsiteX49" fmla="*/ 11539262 w 12192001"/>
              <a:gd name="connsiteY49" fmla="*/ 495660 h 6858000"/>
              <a:gd name="connsiteX50" fmla="*/ 11539328 w 12192001"/>
              <a:gd name="connsiteY50" fmla="*/ 495673 h 6858000"/>
              <a:gd name="connsiteX51" fmla="*/ 11540000 w 12192001"/>
              <a:gd name="connsiteY51" fmla="*/ 495659 h 6858000"/>
              <a:gd name="connsiteX52" fmla="*/ 11624371 w 12192001"/>
              <a:gd name="connsiteY52" fmla="*/ 349989 h 6858000"/>
              <a:gd name="connsiteX53" fmla="*/ 11412281 w 12192001"/>
              <a:gd name="connsiteY53" fmla="*/ 571943 h 6858000"/>
              <a:gd name="connsiteX54" fmla="*/ 11624371 w 12192001"/>
              <a:gd name="connsiteY54" fmla="*/ 793897 h 6858000"/>
              <a:gd name="connsiteX55" fmla="*/ 11836460 w 12192001"/>
              <a:gd name="connsiteY55" fmla="*/ 571943 h 6858000"/>
              <a:gd name="connsiteX56" fmla="*/ 11624371 w 12192001"/>
              <a:gd name="connsiteY56" fmla="*/ 349989 h 6858000"/>
              <a:gd name="connsiteX57" fmla="*/ 0 w 12192001"/>
              <a:gd name="connsiteY57" fmla="*/ 0 h 6858000"/>
              <a:gd name="connsiteX58" fmla="*/ 12192001 w 12192001"/>
              <a:gd name="connsiteY58" fmla="*/ 0 h 6858000"/>
              <a:gd name="connsiteX59" fmla="*/ 12192001 w 12192001"/>
              <a:gd name="connsiteY59" fmla="*/ 6858000 h 6858000"/>
              <a:gd name="connsiteX60" fmla="*/ 0 w 12192001"/>
              <a:gd name="connsiteY60" fmla="*/ 6858000 h 6858000"/>
              <a:gd name="connsiteX61" fmla="*/ 0 w 12192001"/>
              <a:gd name="connsiteY6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54798 w 12192001"/>
              <a:gd name="connsiteY29" fmla="*/ 500271 h 6858000"/>
              <a:gd name="connsiteX30" fmla="*/ 11767096 w 12192001"/>
              <a:gd name="connsiteY30" fmla="*/ 594002 h 6858000"/>
              <a:gd name="connsiteX31" fmla="*/ 11767372 w 12192001"/>
              <a:gd name="connsiteY31" fmla="*/ 595358 h 6858000"/>
              <a:gd name="connsiteX32" fmla="*/ 11767372 w 12192001"/>
              <a:gd name="connsiteY32" fmla="*/ 597171 h 6858000"/>
              <a:gd name="connsiteX33" fmla="*/ 11767372 w 12192001"/>
              <a:gd name="connsiteY33" fmla="*/ 611858 h 6858000"/>
              <a:gd name="connsiteX34" fmla="*/ 11767372 w 12192001"/>
              <a:gd name="connsiteY34" fmla="*/ 615325 h 6858000"/>
              <a:gd name="connsiteX35" fmla="*/ 11743950 w 12192001"/>
              <a:gd name="connsiteY35" fmla="*/ 639812 h 6858000"/>
              <a:gd name="connsiteX36" fmla="*/ 11507578 w 12192001"/>
              <a:gd name="connsiteY36" fmla="*/ 641481 h 6858000"/>
              <a:gd name="connsiteX37" fmla="*/ 11481927 w 12192001"/>
              <a:gd name="connsiteY37" fmla="*/ 615325 h 6858000"/>
              <a:gd name="connsiteX38" fmla="*/ 11481927 w 12192001"/>
              <a:gd name="connsiteY38" fmla="*/ 611858 h 6858000"/>
              <a:gd name="connsiteX39" fmla="*/ 11481927 w 12192001"/>
              <a:gd name="connsiteY39" fmla="*/ 609076 h 6858000"/>
              <a:gd name="connsiteX40" fmla="*/ 11481926 w 12192001"/>
              <a:gd name="connsiteY40" fmla="*/ 609076 h 6858000"/>
              <a:gd name="connsiteX41" fmla="*/ 11480356 w 12192001"/>
              <a:gd name="connsiteY41" fmla="*/ 524982 h 6858000"/>
              <a:gd name="connsiteX42" fmla="*/ 11479696 w 12192001"/>
              <a:gd name="connsiteY42" fmla="*/ 521721 h 6858000"/>
              <a:gd name="connsiteX43" fmla="*/ 11493943 w 12192001"/>
              <a:gd name="connsiteY43" fmla="*/ 500271 h 6858000"/>
              <a:gd name="connsiteX44" fmla="*/ 11501374 w 12192001"/>
              <a:gd name="connsiteY44" fmla="*/ 498774 h 6858000"/>
              <a:gd name="connsiteX45" fmla="*/ 11501350 w 12192001"/>
              <a:gd name="connsiteY45" fmla="*/ 498442 h 6858000"/>
              <a:gd name="connsiteX46" fmla="*/ 11528691 w 12192001"/>
              <a:gd name="connsiteY46" fmla="*/ 495886 h 6858000"/>
              <a:gd name="connsiteX47" fmla="*/ 11539182 w 12192001"/>
              <a:gd name="connsiteY47" fmla="*/ 495676 h 6858000"/>
              <a:gd name="connsiteX48" fmla="*/ 11539262 w 12192001"/>
              <a:gd name="connsiteY48" fmla="*/ 495660 h 6858000"/>
              <a:gd name="connsiteX49" fmla="*/ 11539328 w 12192001"/>
              <a:gd name="connsiteY49" fmla="*/ 495673 h 6858000"/>
              <a:gd name="connsiteX50" fmla="*/ 11540000 w 12192001"/>
              <a:gd name="connsiteY50" fmla="*/ 495659 h 6858000"/>
              <a:gd name="connsiteX51" fmla="*/ 11624371 w 12192001"/>
              <a:gd name="connsiteY51" fmla="*/ 349989 h 6858000"/>
              <a:gd name="connsiteX52" fmla="*/ 11412281 w 12192001"/>
              <a:gd name="connsiteY52" fmla="*/ 571943 h 6858000"/>
              <a:gd name="connsiteX53" fmla="*/ 11624371 w 12192001"/>
              <a:gd name="connsiteY53" fmla="*/ 793897 h 6858000"/>
              <a:gd name="connsiteX54" fmla="*/ 11836460 w 12192001"/>
              <a:gd name="connsiteY54" fmla="*/ 571943 h 6858000"/>
              <a:gd name="connsiteX55" fmla="*/ 11624371 w 12192001"/>
              <a:gd name="connsiteY55" fmla="*/ 349989 h 6858000"/>
              <a:gd name="connsiteX56" fmla="*/ 0 w 12192001"/>
              <a:gd name="connsiteY56" fmla="*/ 0 h 6858000"/>
              <a:gd name="connsiteX57" fmla="*/ 12192001 w 12192001"/>
              <a:gd name="connsiteY57" fmla="*/ 0 h 6858000"/>
              <a:gd name="connsiteX58" fmla="*/ 12192001 w 12192001"/>
              <a:gd name="connsiteY58" fmla="*/ 6858000 h 6858000"/>
              <a:gd name="connsiteX59" fmla="*/ 0 w 12192001"/>
              <a:gd name="connsiteY59" fmla="*/ 6858000 h 6858000"/>
              <a:gd name="connsiteX60" fmla="*/ 0 w 12192001"/>
              <a:gd name="connsiteY6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47391 w 12192001"/>
              <a:gd name="connsiteY28" fmla="*/ 498442 h 6858000"/>
              <a:gd name="connsiteX29" fmla="*/ 11767096 w 12192001"/>
              <a:gd name="connsiteY29" fmla="*/ 594002 h 6858000"/>
              <a:gd name="connsiteX30" fmla="*/ 11767372 w 12192001"/>
              <a:gd name="connsiteY30" fmla="*/ 595358 h 6858000"/>
              <a:gd name="connsiteX31" fmla="*/ 11767372 w 12192001"/>
              <a:gd name="connsiteY31" fmla="*/ 597171 h 6858000"/>
              <a:gd name="connsiteX32" fmla="*/ 11767372 w 12192001"/>
              <a:gd name="connsiteY32" fmla="*/ 611858 h 6858000"/>
              <a:gd name="connsiteX33" fmla="*/ 11767372 w 12192001"/>
              <a:gd name="connsiteY33" fmla="*/ 615325 h 6858000"/>
              <a:gd name="connsiteX34" fmla="*/ 11743950 w 12192001"/>
              <a:gd name="connsiteY34" fmla="*/ 639812 h 6858000"/>
              <a:gd name="connsiteX35" fmla="*/ 11507578 w 12192001"/>
              <a:gd name="connsiteY35" fmla="*/ 641481 h 6858000"/>
              <a:gd name="connsiteX36" fmla="*/ 11481927 w 12192001"/>
              <a:gd name="connsiteY36" fmla="*/ 615325 h 6858000"/>
              <a:gd name="connsiteX37" fmla="*/ 11481927 w 12192001"/>
              <a:gd name="connsiteY37" fmla="*/ 611858 h 6858000"/>
              <a:gd name="connsiteX38" fmla="*/ 11481927 w 12192001"/>
              <a:gd name="connsiteY38" fmla="*/ 609076 h 6858000"/>
              <a:gd name="connsiteX39" fmla="*/ 11481926 w 12192001"/>
              <a:gd name="connsiteY39" fmla="*/ 609076 h 6858000"/>
              <a:gd name="connsiteX40" fmla="*/ 11480356 w 12192001"/>
              <a:gd name="connsiteY40" fmla="*/ 524982 h 6858000"/>
              <a:gd name="connsiteX41" fmla="*/ 11479696 w 12192001"/>
              <a:gd name="connsiteY41" fmla="*/ 521721 h 6858000"/>
              <a:gd name="connsiteX42" fmla="*/ 11493943 w 12192001"/>
              <a:gd name="connsiteY42" fmla="*/ 500271 h 6858000"/>
              <a:gd name="connsiteX43" fmla="*/ 11501374 w 12192001"/>
              <a:gd name="connsiteY43" fmla="*/ 498774 h 6858000"/>
              <a:gd name="connsiteX44" fmla="*/ 11501350 w 12192001"/>
              <a:gd name="connsiteY44" fmla="*/ 498442 h 6858000"/>
              <a:gd name="connsiteX45" fmla="*/ 11528691 w 12192001"/>
              <a:gd name="connsiteY45" fmla="*/ 495886 h 6858000"/>
              <a:gd name="connsiteX46" fmla="*/ 11539182 w 12192001"/>
              <a:gd name="connsiteY46" fmla="*/ 495676 h 6858000"/>
              <a:gd name="connsiteX47" fmla="*/ 11539262 w 12192001"/>
              <a:gd name="connsiteY47" fmla="*/ 495660 h 6858000"/>
              <a:gd name="connsiteX48" fmla="*/ 11539328 w 12192001"/>
              <a:gd name="connsiteY48" fmla="*/ 495673 h 6858000"/>
              <a:gd name="connsiteX49" fmla="*/ 11540000 w 12192001"/>
              <a:gd name="connsiteY49" fmla="*/ 495659 h 6858000"/>
              <a:gd name="connsiteX50" fmla="*/ 11624371 w 12192001"/>
              <a:gd name="connsiteY50" fmla="*/ 349989 h 6858000"/>
              <a:gd name="connsiteX51" fmla="*/ 11412281 w 12192001"/>
              <a:gd name="connsiteY51" fmla="*/ 571943 h 6858000"/>
              <a:gd name="connsiteX52" fmla="*/ 11624371 w 12192001"/>
              <a:gd name="connsiteY52" fmla="*/ 793897 h 6858000"/>
              <a:gd name="connsiteX53" fmla="*/ 11836460 w 12192001"/>
              <a:gd name="connsiteY53" fmla="*/ 571943 h 6858000"/>
              <a:gd name="connsiteX54" fmla="*/ 11624371 w 12192001"/>
              <a:gd name="connsiteY54" fmla="*/ 349989 h 6858000"/>
              <a:gd name="connsiteX55" fmla="*/ 0 w 12192001"/>
              <a:gd name="connsiteY55" fmla="*/ 0 h 6858000"/>
              <a:gd name="connsiteX56" fmla="*/ 12192001 w 12192001"/>
              <a:gd name="connsiteY56" fmla="*/ 0 h 6858000"/>
              <a:gd name="connsiteX57" fmla="*/ 12192001 w 12192001"/>
              <a:gd name="connsiteY57" fmla="*/ 6858000 h 6858000"/>
              <a:gd name="connsiteX58" fmla="*/ 0 w 12192001"/>
              <a:gd name="connsiteY58" fmla="*/ 6858000 h 6858000"/>
              <a:gd name="connsiteX59" fmla="*/ 0 w 12192001"/>
              <a:gd name="connsiteY5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09559 w 12192001"/>
              <a:gd name="connsiteY27" fmla="*/ 495676 h 6858000"/>
              <a:gd name="connsiteX28" fmla="*/ 11767096 w 12192001"/>
              <a:gd name="connsiteY28" fmla="*/ 594002 h 6858000"/>
              <a:gd name="connsiteX29" fmla="*/ 11767372 w 12192001"/>
              <a:gd name="connsiteY29" fmla="*/ 595358 h 6858000"/>
              <a:gd name="connsiteX30" fmla="*/ 11767372 w 12192001"/>
              <a:gd name="connsiteY30" fmla="*/ 597171 h 6858000"/>
              <a:gd name="connsiteX31" fmla="*/ 11767372 w 12192001"/>
              <a:gd name="connsiteY31" fmla="*/ 611858 h 6858000"/>
              <a:gd name="connsiteX32" fmla="*/ 11767372 w 12192001"/>
              <a:gd name="connsiteY32" fmla="*/ 615325 h 6858000"/>
              <a:gd name="connsiteX33" fmla="*/ 11743950 w 12192001"/>
              <a:gd name="connsiteY33" fmla="*/ 639812 h 6858000"/>
              <a:gd name="connsiteX34" fmla="*/ 11507578 w 12192001"/>
              <a:gd name="connsiteY34" fmla="*/ 641481 h 6858000"/>
              <a:gd name="connsiteX35" fmla="*/ 11481927 w 12192001"/>
              <a:gd name="connsiteY35" fmla="*/ 615325 h 6858000"/>
              <a:gd name="connsiteX36" fmla="*/ 11481927 w 12192001"/>
              <a:gd name="connsiteY36" fmla="*/ 611858 h 6858000"/>
              <a:gd name="connsiteX37" fmla="*/ 11481927 w 12192001"/>
              <a:gd name="connsiteY37" fmla="*/ 609076 h 6858000"/>
              <a:gd name="connsiteX38" fmla="*/ 11481926 w 12192001"/>
              <a:gd name="connsiteY38" fmla="*/ 609076 h 6858000"/>
              <a:gd name="connsiteX39" fmla="*/ 11480356 w 12192001"/>
              <a:gd name="connsiteY39" fmla="*/ 524982 h 6858000"/>
              <a:gd name="connsiteX40" fmla="*/ 11479696 w 12192001"/>
              <a:gd name="connsiteY40" fmla="*/ 521721 h 6858000"/>
              <a:gd name="connsiteX41" fmla="*/ 11493943 w 12192001"/>
              <a:gd name="connsiteY41" fmla="*/ 500271 h 6858000"/>
              <a:gd name="connsiteX42" fmla="*/ 11501374 w 12192001"/>
              <a:gd name="connsiteY42" fmla="*/ 498774 h 6858000"/>
              <a:gd name="connsiteX43" fmla="*/ 11501350 w 12192001"/>
              <a:gd name="connsiteY43" fmla="*/ 498442 h 6858000"/>
              <a:gd name="connsiteX44" fmla="*/ 11528691 w 12192001"/>
              <a:gd name="connsiteY44" fmla="*/ 495886 h 6858000"/>
              <a:gd name="connsiteX45" fmla="*/ 11539182 w 12192001"/>
              <a:gd name="connsiteY45" fmla="*/ 495676 h 6858000"/>
              <a:gd name="connsiteX46" fmla="*/ 11539262 w 12192001"/>
              <a:gd name="connsiteY46" fmla="*/ 495660 h 6858000"/>
              <a:gd name="connsiteX47" fmla="*/ 11539328 w 12192001"/>
              <a:gd name="connsiteY47" fmla="*/ 495673 h 6858000"/>
              <a:gd name="connsiteX48" fmla="*/ 11540000 w 12192001"/>
              <a:gd name="connsiteY48" fmla="*/ 495659 h 6858000"/>
              <a:gd name="connsiteX49" fmla="*/ 11624371 w 12192001"/>
              <a:gd name="connsiteY49" fmla="*/ 349989 h 6858000"/>
              <a:gd name="connsiteX50" fmla="*/ 11412281 w 12192001"/>
              <a:gd name="connsiteY50" fmla="*/ 571943 h 6858000"/>
              <a:gd name="connsiteX51" fmla="*/ 11624371 w 12192001"/>
              <a:gd name="connsiteY51" fmla="*/ 793897 h 6858000"/>
              <a:gd name="connsiteX52" fmla="*/ 11836460 w 12192001"/>
              <a:gd name="connsiteY52" fmla="*/ 571943 h 6858000"/>
              <a:gd name="connsiteX53" fmla="*/ 11624371 w 12192001"/>
              <a:gd name="connsiteY53" fmla="*/ 349989 h 6858000"/>
              <a:gd name="connsiteX54" fmla="*/ 0 w 12192001"/>
              <a:gd name="connsiteY54" fmla="*/ 0 h 6858000"/>
              <a:gd name="connsiteX55" fmla="*/ 12192001 w 12192001"/>
              <a:gd name="connsiteY55" fmla="*/ 0 h 6858000"/>
              <a:gd name="connsiteX56" fmla="*/ 12192001 w 12192001"/>
              <a:gd name="connsiteY56" fmla="*/ 6858000 h 6858000"/>
              <a:gd name="connsiteX57" fmla="*/ 0 w 12192001"/>
              <a:gd name="connsiteY57" fmla="*/ 6858000 h 6858000"/>
              <a:gd name="connsiteX58" fmla="*/ 0 w 12192001"/>
              <a:gd name="connsiteY5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09479 w 12192001"/>
              <a:gd name="connsiteY26" fmla="*/ 495660 h 6858000"/>
              <a:gd name="connsiteX27" fmla="*/ 11767096 w 12192001"/>
              <a:gd name="connsiteY27" fmla="*/ 594002 h 6858000"/>
              <a:gd name="connsiteX28" fmla="*/ 11767372 w 12192001"/>
              <a:gd name="connsiteY28" fmla="*/ 595358 h 6858000"/>
              <a:gd name="connsiteX29" fmla="*/ 11767372 w 12192001"/>
              <a:gd name="connsiteY29" fmla="*/ 597171 h 6858000"/>
              <a:gd name="connsiteX30" fmla="*/ 11767372 w 12192001"/>
              <a:gd name="connsiteY30" fmla="*/ 611858 h 6858000"/>
              <a:gd name="connsiteX31" fmla="*/ 11767372 w 12192001"/>
              <a:gd name="connsiteY31" fmla="*/ 615325 h 6858000"/>
              <a:gd name="connsiteX32" fmla="*/ 11743950 w 12192001"/>
              <a:gd name="connsiteY32" fmla="*/ 639812 h 6858000"/>
              <a:gd name="connsiteX33" fmla="*/ 11507578 w 12192001"/>
              <a:gd name="connsiteY33" fmla="*/ 641481 h 6858000"/>
              <a:gd name="connsiteX34" fmla="*/ 11481927 w 12192001"/>
              <a:gd name="connsiteY34" fmla="*/ 615325 h 6858000"/>
              <a:gd name="connsiteX35" fmla="*/ 11481927 w 12192001"/>
              <a:gd name="connsiteY35" fmla="*/ 611858 h 6858000"/>
              <a:gd name="connsiteX36" fmla="*/ 11481927 w 12192001"/>
              <a:gd name="connsiteY36" fmla="*/ 609076 h 6858000"/>
              <a:gd name="connsiteX37" fmla="*/ 11481926 w 12192001"/>
              <a:gd name="connsiteY37" fmla="*/ 609076 h 6858000"/>
              <a:gd name="connsiteX38" fmla="*/ 11480356 w 12192001"/>
              <a:gd name="connsiteY38" fmla="*/ 524982 h 6858000"/>
              <a:gd name="connsiteX39" fmla="*/ 11479696 w 12192001"/>
              <a:gd name="connsiteY39" fmla="*/ 521721 h 6858000"/>
              <a:gd name="connsiteX40" fmla="*/ 11493943 w 12192001"/>
              <a:gd name="connsiteY40" fmla="*/ 500271 h 6858000"/>
              <a:gd name="connsiteX41" fmla="*/ 11501374 w 12192001"/>
              <a:gd name="connsiteY41" fmla="*/ 498774 h 6858000"/>
              <a:gd name="connsiteX42" fmla="*/ 11501350 w 12192001"/>
              <a:gd name="connsiteY42" fmla="*/ 498442 h 6858000"/>
              <a:gd name="connsiteX43" fmla="*/ 11528691 w 12192001"/>
              <a:gd name="connsiteY43" fmla="*/ 495886 h 6858000"/>
              <a:gd name="connsiteX44" fmla="*/ 11539182 w 12192001"/>
              <a:gd name="connsiteY44" fmla="*/ 495676 h 6858000"/>
              <a:gd name="connsiteX45" fmla="*/ 11539262 w 12192001"/>
              <a:gd name="connsiteY45" fmla="*/ 495660 h 6858000"/>
              <a:gd name="connsiteX46" fmla="*/ 11539328 w 12192001"/>
              <a:gd name="connsiteY46" fmla="*/ 495673 h 6858000"/>
              <a:gd name="connsiteX47" fmla="*/ 11540000 w 12192001"/>
              <a:gd name="connsiteY47" fmla="*/ 495659 h 6858000"/>
              <a:gd name="connsiteX48" fmla="*/ 11624371 w 12192001"/>
              <a:gd name="connsiteY48" fmla="*/ 349989 h 6858000"/>
              <a:gd name="connsiteX49" fmla="*/ 11412281 w 12192001"/>
              <a:gd name="connsiteY49" fmla="*/ 571943 h 6858000"/>
              <a:gd name="connsiteX50" fmla="*/ 11624371 w 12192001"/>
              <a:gd name="connsiteY50" fmla="*/ 793897 h 6858000"/>
              <a:gd name="connsiteX51" fmla="*/ 11836460 w 12192001"/>
              <a:gd name="connsiteY51" fmla="*/ 571943 h 6858000"/>
              <a:gd name="connsiteX52" fmla="*/ 11624371 w 12192001"/>
              <a:gd name="connsiteY52" fmla="*/ 349989 h 6858000"/>
              <a:gd name="connsiteX53" fmla="*/ 0 w 12192001"/>
              <a:gd name="connsiteY53" fmla="*/ 0 h 6858000"/>
              <a:gd name="connsiteX54" fmla="*/ 12192001 w 12192001"/>
              <a:gd name="connsiteY54" fmla="*/ 0 h 6858000"/>
              <a:gd name="connsiteX55" fmla="*/ 12192001 w 12192001"/>
              <a:gd name="connsiteY55" fmla="*/ 6858000 h 6858000"/>
              <a:gd name="connsiteX56" fmla="*/ 0 w 12192001"/>
              <a:gd name="connsiteY56" fmla="*/ 6858000 h 6858000"/>
              <a:gd name="connsiteX57" fmla="*/ 0 w 12192001"/>
              <a:gd name="connsiteY5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09413 w 12192001"/>
              <a:gd name="connsiteY25" fmla="*/ 495673 h 6858000"/>
              <a:gd name="connsiteX26" fmla="*/ 11767096 w 12192001"/>
              <a:gd name="connsiteY26" fmla="*/ 594002 h 6858000"/>
              <a:gd name="connsiteX27" fmla="*/ 11767372 w 12192001"/>
              <a:gd name="connsiteY27" fmla="*/ 595358 h 6858000"/>
              <a:gd name="connsiteX28" fmla="*/ 11767372 w 12192001"/>
              <a:gd name="connsiteY28" fmla="*/ 597171 h 6858000"/>
              <a:gd name="connsiteX29" fmla="*/ 11767372 w 12192001"/>
              <a:gd name="connsiteY29" fmla="*/ 611858 h 6858000"/>
              <a:gd name="connsiteX30" fmla="*/ 11767372 w 12192001"/>
              <a:gd name="connsiteY30" fmla="*/ 615325 h 6858000"/>
              <a:gd name="connsiteX31" fmla="*/ 11743950 w 12192001"/>
              <a:gd name="connsiteY31" fmla="*/ 639812 h 6858000"/>
              <a:gd name="connsiteX32" fmla="*/ 11507578 w 12192001"/>
              <a:gd name="connsiteY32" fmla="*/ 641481 h 6858000"/>
              <a:gd name="connsiteX33" fmla="*/ 11481927 w 12192001"/>
              <a:gd name="connsiteY33" fmla="*/ 615325 h 6858000"/>
              <a:gd name="connsiteX34" fmla="*/ 11481927 w 12192001"/>
              <a:gd name="connsiteY34" fmla="*/ 611858 h 6858000"/>
              <a:gd name="connsiteX35" fmla="*/ 11481927 w 12192001"/>
              <a:gd name="connsiteY35" fmla="*/ 609076 h 6858000"/>
              <a:gd name="connsiteX36" fmla="*/ 11481926 w 12192001"/>
              <a:gd name="connsiteY36" fmla="*/ 609076 h 6858000"/>
              <a:gd name="connsiteX37" fmla="*/ 11480356 w 12192001"/>
              <a:gd name="connsiteY37" fmla="*/ 524982 h 6858000"/>
              <a:gd name="connsiteX38" fmla="*/ 11479696 w 12192001"/>
              <a:gd name="connsiteY38" fmla="*/ 521721 h 6858000"/>
              <a:gd name="connsiteX39" fmla="*/ 11493943 w 12192001"/>
              <a:gd name="connsiteY39" fmla="*/ 500271 h 6858000"/>
              <a:gd name="connsiteX40" fmla="*/ 11501374 w 12192001"/>
              <a:gd name="connsiteY40" fmla="*/ 498774 h 6858000"/>
              <a:gd name="connsiteX41" fmla="*/ 11501350 w 12192001"/>
              <a:gd name="connsiteY41" fmla="*/ 498442 h 6858000"/>
              <a:gd name="connsiteX42" fmla="*/ 11528691 w 12192001"/>
              <a:gd name="connsiteY42" fmla="*/ 495886 h 6858000"/>
              <a:gd name="connsiteX43" fmla="*/ 11539182 w 12192001"/>
              <a:gd name="connsiteY43" fmla="*/ 495676 h 6858000"/>
              <a:gd name="connsiteX44" fmla="*/ 11539262 w 12192001"/>
              <a:gd name="connsiteY44" fmla="*/ 495660 h 6858000"/>
              <a:gd name="connsiteX45" fmla="*/ 11539328 w 12192001"/>
              <a:gd name="connsiteY45" fmla="*/ 495673 h 6858000"/>
              <a:gd name="connsiteX46" fmla="*/ 11540000 w 12192001"/>
              <a:gd name="connsiteY46" fmla="*/ 495659 h 6858000"/>
              <a:gd name="connsiteX47" fmla="*/ 11624371 w 12192001"/>
              <a:gd name="connsiteY47" fmla="*/ 349989 h 6858000"/>
              <a:gd name="connsiteX48" fmla="*/ 11412281 w 12192001"/>
              <a:gd name="connsiteY48" fmla="*/ 571943 h 6858000"/>
              <a:gd name="connsiteX49" fmla="*/ 11624371 w 12192001"/>
              <a:gd name="connsiteY49" fmla="*/ 793897 h 6858000"/>
              <a:gd name="connsiteX50" fmla="*/ 11836460 w 12192001"/>
              <a:gd name="connsiteY50" fmla="*/ 571943 h 6858000"/>
              <a:gd name="connsiteX51" fmla="*/ 11624371 w 12192001"/>
              <a:gd name="connsiteY51" fmla="*/ 349989 h 6858000"/>
              <a:gd name="connsiteX52" fmla="*/ 0 w 12192001"/>
              <a:gd name="connsiteY52" fmla="*/ 0 h 6858000"/>
              <a:gd name="connsiteX53" fmla="*/ 12192001 w 12192001"/>
              <a:gd name="connsiteY53" fmla="*/ 0 h 6858000"/>
              <a:gd name="connsiteX54" fmla="*/ 12192001 w 12192001"/>
              <a:gd name="connsiteY54" fmla="*/ 6858000 h 6858000"/>
              <a:gd name="connsiteX55" fmla="*/ 0 w 12192001"/>
              <a:gd name="connsiteY55" fmla="*/ 6858000 h 6858000"/>
              <a:gd name="connsiteX56" fmla="*/ 0 w 12192001"/>
              <a:gd name="connsiteY5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08741 w 12192001"/>
              <a:gd name="connsiteY24" fmla="*/ 495659 h 6858000"/>
              <a:gd name="connsiteX25" fmla="*/ 11767096 w 12192001"/>
              <a:gd name="connsiteY25" fmla="*/ 594002 h 6858000"/>
              <a:gd name="connsiteX26" fmla="*/ 11767372 w 12192001"/>
              <a:gd name="connsiteY26" fmla="*/ 595358 h 6858000"/>
              <a:gd name="connsiteX27" fmla="*/ 11767372 w 12192001"/>
              <a:gd name="connsiteY27" fmla="*/ 597171 h 6858000"/>
              <a:gd name="connsiteX28" fmla="*/ 11767372 w 12192001"/>
              <a:gd name="connsiteY28" fmla="*/ 611858 h 6858000"/>
              <a:gd name="connsiteX29" fmla="*/ 11767372 w 12192001"/>
              <a:gd name="connsiteY29" fmla="*/ 615325 h 6858000"/>
              <a:gd name="connsiteX30" fmla="*/ 11743950 w 12192001"/>
              <a:gd name="connsiteY30" fmla="*/ 639812 h 6858000"/>
              <a:gd name="connsiteX31" fmla="*/ 11507578 w 12192001"/>
              <a:gd name="connsiteY31" fmla="*/ 641481 h 6858000"/>
              <a:gd name="connsiteX32" fmla="*/ 11481927 w 12192001"/>
              <a:gd name="connsiteY32" fmla="*/ 615325 h 6858000"/>
              <a:gd name="connsiteX33" fmla="*/ 11481927 w 12192001"/>
              <a:gd name="connsiteY33" fmla="*/ 611858 h 6858000"/>
              <a:gd name="connsiteX34" fmla="*/ 11481927 w 12192001"/>
              <a:gd name="connsiteY34" fmla="*/ 609076 h 6858000"/>
              <a:gd name="connsiteX35" fmla="*/ 11481926 w 12192001"/>
              <a:gd name="connsiteY35" fmla="*/ 609076 h 6858000"/>
              <a:gd name="connsiteX36" fmla="*/ 11480356 w 12192001"/>
              <a:gd name="connsiteY36" fmla="*/ 524982 h 6858000"/>
              <a:gd name="connsiteX37" fmla="*/ 11479696 w 12192001"/>
              <a:gd name="connsiteY37" fmla="*/ 521721 h 6858000"/>
              <a:gd name="connsiteX38" fmla="*/ 11493943 w 12192001"/>
              <a:gd name="connsiteY38" fmla="*/ 500271 h 6858000"/>
              <a:gd name="connsiteX39" fmla="*/ 11501374 w 12192001"/>
              <a:gd name="connsiteY39" fmla="*/ 498774 h 6858000"/>
              <a:gd name="connsiteX40" fmla="*/ 11501350 w 12192001"/>
              <a:gd name="connsiteY40" fmla="*/ 498442 h 6858000"/>
              <a:gd name="connsiteX41" fmla="*/ 11528691 w 12192001"/>
              <a:gd name="connsiteY41" fmla="*/ 495886 h 6858000"/>
              <a:gd name="connsiteX42" fmla="*/ 11539182 w 12192001"/>
              <a:gd name="connsiteY42" fmla="*/ 495676 h 6858000"/>
              <a:gd name="connsiteX43" fmla="*/ 11539262 w 12192001"/>
              <a:gd name="connsiteY43" fmla="*/ 495660 h 6858000"/>
              <a:gd name="connsiteX44" fmla="*/ 11539328 w 12192001"/>
              <a:gd name="connsiteY44" fmla="*/ 495673 h 6858000"/>
              <a:gd name="connsiteX45" fmla="*/ 11540000 w 12192001"/>
              <a:gd name="connsiteY45" fmla="*/ 495659 h 6858000"/>
              <a:gd name="connsiteX46" fmla="*/ 11624371 w 12192001"/>
              <a:gd name="connsiteY46" fmla="*/ 349989 h 6858000"/>
              <a:gd name="connsiteX47" fmla="*/ 11412281 w 12192001"/>
              <a:gd name="connsiteY47" fmla="*/ 571943 h 6858000"/>
              <a:gd name="connsiteX48" fmla="*/ 11624371 w 12192001"/>
              <a:gd name="connsiteY48" fmla="*/ 793897 h 6858000"/>
              <a:gd name="connsiteX49" fmla="*/ 11836460 w 12192001"/>
              <a:gd name="connsiteY49" fmla="*/ 571943 h 6858000"/>
              <a:gd name="connsiteX50" fmla="*/ 11624371 w 12192001"/>
              <a:gd name="connsiteY50" fmla="*/ 349989 h 6858000"/>
              <a:gd name="connsiteX51" fmla="*/ 0 w 12192001"/>
              <a:gd name="connsiteY51" fmla="*/ 0 h 6858000"/>
              <a:gd name="connsiteX52" fmla="*/ 12192001 w 12192001"/>
              <a:gd name="connsiteY52" fmla="*/ 0 h 6858000"/>
              <a:gd name="connsiteX53" fmla="*/ 12192001 w 12192001"/>
              <a:gd name="connsiteY53" fmla="*/ 6858000 h 6858000"/>
              <a:gd name="connsiteX54" fmla="*/ 0 w 12192001"/>
              <a:gd name="connsiteY54" fmla="*/ 6858000 h 6858000"/>
              <a:gd name="connsiteX55" fmla="*/ 0 w 12192001"/>
              <a:gd name="connsiteY5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08721 w 12192001"/>
              <a:gd name="connsiteY23" fmla="*/ 495812 h 6858000"/>
              <a:gd name="connsiteX24" fmla="*/ 11767096 w 12192001"/>
              <a:gd name="connsiteY24" fmla="*/ 594002 h 6858000"/>
              <a:gd name="connsiteX25" fmla="*/ 11767372 w 12192001"/>
              <a:gd name="connsiteY25" fmla="*/ 595358 h 6858000"/>
              <a:gd name="connsiteX26" fmla="*/ 11767372 w 12192001"/>
              <a:gd name="connsiteY26" fmla="*/ 597171 h 6858000"/>
              <a:gd name="connsiteX27" fmla="*/ 11767372 w 12192001"/>
              <a:gd name="connsiteY27" fmla="*/ 611858 h 6858000"/>
              <a:gd name="connsiteX28" fmla="*/ 11767372 w 12192001"/>
              <a:gd name="connsiteY28" fmla="*/ 615325 h 6858000"/>
              <a:gd name="connsiteX29" fmla="*/ 11743950 w 12192001"/>
              <a:gd name="connsiteY29" fmla="*/ 639812 h 6858000"/>
              <a:gd name="connsiteX30" fmla="*/ 11507578 w 12192001"/>
              <a:gd name="connsiteY30" fmla="*/ 641481 h 6858000"/>
              <a:gd name="connsiteX31" fmla="*/ 11481927 w 12192001"/>
              <a:gd name="connsiteY31" fmla="*/ 615325 h 6858000"/>
              <a:gd name="connsiteX32" fmla="*/ 11481927 w 12192001"/>
              <a:gd name="connsiteY32" fmla="*/ 611858 h 6858000"/>
              <a:gd name="connsiteX33" fmla="*/ 11481927 w 12192001"/>
              <a:gd name="connsiteY33" fmla="*/ 609076 h 6858000"/>
              <a:gd name="connsiteX34" fmla="*/ 11481926 w 12192001"/>
              <a:gd name="connsiteY34" fmla="*/ 609076 h 6858000"/>
              <a:gd name="connsiteX35" fmla="*/ 11480356 w 12192001"/>
              <a:gd name="connsiteY35" fmla="*/ 524982 h 6858000"/>
              <a:gd name="connsiteX36" fmla="*/ 11479696 w 12192001"/>
              <a:gd name="connsiteY36" fmla="*/ 521721 h 6858000"/>
              <a:gd name="connsiteX37" fmla="*/ 11493943 w 12192001"/>
              <a:gd name="connsiteY37" fmla="*/ 500271 h 6858000"/>
              <a:gd name="connsiteX38" fmla="*/ 11501374 w 12192001"/>
              <a:gd name="connsiteY38" fmla="*/ 498774 h 6858000"/>
              <a:gd name="connsiteX39" fmla="*/ 11501350 w 12192001"/>
              <a:gd name="connsiteY39" fmla="*/ 498442 h 6858000"/>
              <a:gd name="connsiteX40" fmla="*/ 11528691 w 12192001"/>
              <a:gd name="connsiteY40" fmla="*/ 495886 h 6858000"/>
              <a:gd name="connsiteX41" fmla="*/ 11539182 w 12192001"/>
              <a:gd name="connsiteY41" fmla="*/ 495676 h 6858000"/>
              <a:gd name="connsiteX42" fmla="*/ 11539262 w 12192001"/>
              <a:gd name="connsiteY42" fmla="*/ 495660 h 6858000"/>
              <a:gd name="connsiteX43" fmla="*/ 11539328 w 12192001"/>
              <a:gd name="connsiteY43" fmla="*/ 495673 h 6858000"/>
              <a:gd name="connsiteX44" fmla="*/ 11540000 w 12192001"/>
              <a:gd name="connsiteY44" fmla="*/ 495659 h 6858000"/>
              <a:gd name="connsiteX45" fmla="*/ 11624371 w 12192001"/>
              <a:gd name="connsiteY45" fmla="*/ 349989 h 6858000"/>
              <a:gd name="connsiteX46" fmla="*/ 11412281 w 12192001"/>
              <a:gd name="connsiteY46" fmla="*/ 571943 h 6858000"/>
              <a:gd name="connsiteX47" fmla="*/ 11624371 w 12192001"/>
              <a:gd name="connsiteY47" fmla="*/ 793897 h 6858000"/>
              <a:gd name="connsiteX48" fmla="*/ 11836460 w 12192001"/>
              <a:gd name="connsiteY48" fmla="*/ 571943 h 6858000"/>
              <a:gd name="connsiteX49" fmla="*/ 11624371 w 12192001"/>
              <a:gd name="connsiteY49" fmla="*/ 349989 h 6858000"/>
              <a:gd name="connsiteX50" fmla="*/ 0 w 12192001"/>
              <a:gd name="connsiteY50" fmla="*/ 0 h 6858000"/>
              <a:gd name="connsiteX51" fmla="*/ 12192001 w 12192001"/>
              <a:gd name="connsiteY51" fmla="*/ 0 h 6858000"/>
              <a:gd name="connsiteX52" fmla="*/ 12192001 w 12192001"/>
              <a:gd name="connsiteY52" fmla="*/ 6858000 h 6858000"/>
              <a:gd name="connsiteX53" fmla="*/ 0 w 12192001"/>
              <a:gd name="connsiteY53" fmla="*/ 6858000 h 6858000"/>
              <a:gd name="connsiteX54" fmla="*/ 0 w 12192001"/>
              <a:gd name="connsiteY5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05754 w 12192001"/>
              <a:gd name="connsiteY22" fmla="*/ 496410 h 6858000"/>
              <a:gd name="connsiteX23" fmla="*/ 11767096 w 12192001"/>
              <a:gd name="connsiteY23" fmla="*/ 594002 h 6858000"/>
              <a:gd name="connsiteX24" fmla="*/ 11767372 w 12192001"/>
              <a:gd name="connsiteY24" fmla="*/ 595358 h 6858000"/>
              <a:gd name="connsiteX25" fmla="*/ 11767372 w 12192001"/>
              <a:gd name="connsiteY25" fmla="*/ 597171 h 6858000"/>
              <a:gd name="connsiteX26" fmla="*/ 11767372 w 12192001"/>
              <a:gd name="connsiteY26" fmla="*/ 611858 h 6858000"/>
              <a:gd name="connsiteX27" fmla="*/ 11767372 w 12192001"/>
              <a:gd name="connsiteY27" fmla="*/ 615325 h 6858000"/>
              <a:gd name="connsiteX28" fmla="*/ 11743950 w 12192001"/>
              <a:gd name="connsiteY28" fmla="*/ 639812 h 6858000"/>
              <a:gd name="connsiteX29" fmla="*/ 11507578 w 12192001"/>
              <a:gd name="connsiteY29" fmla="*/ 641481 h 6858000"/>
              <a:gd name="connsiteX30" fmla="*/ 11481927 w 12192001"/>
              <a:gd name="connsiteY30" fmla="*/ 615325 h 6858000"/>
              <a:gd name="connsiteX31" fmla="*/ 11481927 w 12192001"/>
              <a:gd name="connsiteY31" fmla="*/ 611858 h 6858000"/>
              <a:gd name="connsiteX32" fmla="*/ 11481927 w 12192001"/>
              <a:gd name="connsiteY32" fmla="*/ 609076 h 6858000"/>
              <a:gd name="connsiteX33" fmla="*/ 11481926 w 12192001"/>
              <a:gd name="connsiteY33" fmla="*/ 609076 h 6858000"/>
              <a:gd name="connsiteX34" fmla="*/ 11480356 w 12192001"/>
              <a:gd name="connsiteY34" fmla="*/ 524982 h 6858000"/>
              <a:gd name="connsiteX35" fmla="*/ 11479696 w 12192001"/>
              <a:gd name="connsiteY35" fmla="*/ 521721 h 6858000"/>
              <a:gd name="connsiteX36" fmla="*/ 11493943 w 12192001"/>
              <a:gd name="connsiteY36" fmla="*/ 500271 h 6858000"/>
              <a:gd name="connsiteX37" fmla="*/ 11501374 w 12192001"/>
              <a:gd name="connsiteY37" fmla="*/ 498774 h 6858000"/>
              <a:gd name="connsiteX38" fmla="*/ 11501350 w 12192001"/>
              <a:gd name="connsiteY38" fmla="*/ 498442 h 6858000"/>
              <a:gd name="connsiteX39" fmla="*/ 11528691 w 12192001"/>
              <a:gd name="connsiteY39" fmla="*/ 495886 h 6858000"/>
              <a:gd name="connsiteX40" fmla="*/ 11539182 w 12192001"/>
              <a:gd name="connsiteY40" fmla="*/ 495676 h 6858000"/>
              <a:gd name="connsiteX41" fmla="*/ 11539262 w 12192001"/>
              <a:gd name="connsiteY41" fmla="*/ 495660 h 6858000"/>
              <a:gd name="connsiteX42" fmla="*/ 11539328 w 12192001"/>
              <a:gd name="connsiteY42" fmla="*/ 495673 h 6858000"/>
              <a:gd name="connsiteX43" fmla="*/ 11540000 w 12192001"/>
              <a:gd name="connsiteY43" fmla="*/ 495659 h 6858000"/>
              <a:gd name="connsiteX44" fmla="*/ 11624371 w 12192001"/>
              <a:gd name="connsiteY44" fmla="*/ 349989 h 6858000"/>
              <a:gd name="connsiteX45" fmla="*/ 11412281 w 12192001"/>
              <a:gd name="connsiteY45" fmla="*/ 571943 h 6858000"/>
              <a:gd name="connsiteX46" fmla="*/ 11624371 w 12192001"/>
              <a:gd name="connsiteY46" fmla="*/ 793897 h 6858000"/>
              <a:gd name="connsiteX47" fmla="*/ 11836460 w 12192001"/>
              <a:gd name="connsiteY47" fmla="*/ 571943 h 6858000"/>
              <a:gd name="connsiteX48" fmla="*/ 11624371 w 12192001"/>
              <a:gd name="connsiteY48" fmla="*/ 349989 h 6858000"/>
              <a:gd name="connsiteX49" fmla="*/ 0 w 12192001"/>
              <a:gd name="connsiteY49" fmla="*/ 0 h 6858000"/>
              <a:gd name="connsiteX50" fmla="*/ 12192001 w 12192001"/>
              <a:gd name="connsiteY50" fmla="*/ 0 h 6858000"/>
              <a:gd name="connsiteX51" fmla="*/ 12192001 w 12192001"/>
              <a:gd name="connsiteY51" fmla="*/ 6858000 h 6858000"/>
              <a:gd name="connsiteX52" fmla="*/ 0 w 12192001"/>
              <a:gd name="connsiteY52" fmla="*/ 6858000 h 6858000"/>
              <a:gd name="connsiteX53" fmla="*/ 0 w 12192001"/>
              <a:gd name="connsiteY5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01545 w 12192001"/>
              <a:gd name="connsiteY21" fmla="*/ 499870 h 6858000"/>
              <a:gd name="connsiteX22" fmla="*/ 11767096 w 12192001"/>
              <a:gd name="connsiteY22" fmla="*/ 594002 h 6858000"/>
              <a:gd name="connsiteX23" fmla="*/ 11767372 w 12192001"/>
              <a:gd name="connsiteY23" fmla="*/ 595358 h 6858000"/>
              <a:gd name="connsiteX24" fmla="*/ 11767372 w 12192001"/>
              <a:gd name="connsiteY24" fmla="*/ 597171 h 6858000"/>
              <a:gd name="connsiteX25" fmla="*/ 11767372 w 12192001"/>
              <a:gd name="connsiteY25" fmla="*/ 611858 h 6858000"/>
              <a:gd name="connsiteX26" fmla="*/ 11767372 w 12192001"/>
              <a:gd name="connsiteY26" fmla="*/ 615325 h 6858000"/>
              <a:gd name="connsiteX27" fmla="*/ 11743950 w 12192001"/>
              <a:gd name="connsiteY27" fmla="*/ 639812 h 6858000"/>
              <a:gd name="connsiteX28" fmla="*/ 11507578 w 12192001"/>
              <a:gd name="connsiteY28" fmla="*/ 641481 h 6858000"/>
              <a:gd name="connsiteX29" fmla="*/ 11481927 w 12192001"/>
              <a:gd name="connsiteY29" fmla="*/ 615325 h 6858000"/>
              <a:gd name="connsiteX30" fmla="*/ 11481927 w 12192001"/>
              <a:gd name="connsiteY30" fmla="*/ 611858 h 6858000"/>
              <a:gd name="connsiteX31" fmla="*/ 11481927 w 12192001"/>
              <a:gd name="connsiteY31" fmla="*/ 609076 h 6858000"/>
              <a:gd name="connsiteX32" fmla="*/ 11481926 w 12192001"/>
              <a:gd name="connsiteY32" fmla="*/ 609076 h 6858000"/>
              <a:gd name="connsiteX33" fmla="*/ 11480356 w 12192001"/>
              <a:gd name="connsiteY33" fmla="*/ 524982 h 6858000"/>
              <a:gd name="connsiteX34" fmla="*/ 11479696 w 12192001"/>
              <a:gd name="connsiteY34" fmla="*/ 521721 h 6858000"/>
              <a:gd name="connsiteX35" fmla="*/ 11493943 w 12192001"/>
              <a:gd name="connsiteY35" fmla="*/ 500271 h 6858000"/>
              <a:gd name="connsiteX36" fmla="*/ 11501374 w 12192001"/>
              <a:gd name="connsiteY36" fmla="*/ 498774 h 6858000"/>
              <a:gd name="connsiteX37" fmla="*/ 11501350 w 12192001"/>
              <a:gd name="connsiteY37" fmla="*/ 498442 h 6858000"/>
              <a:gd name="connsiteX38" fmla="*/ 11528691 w 12192001"/>
              <a:gd name="connsiteY38" fmla="*/ 495886 h 6858000"/>
              <a:gd name="connsiteX39" fmla="*/ 11539182 w 12192001"/>
              <a:gd name="connsiteY39" fmla="*/ 495676 h 6858000"/>
              <a:gd name="connsiteX40" fmla="*/ 11539262 w 12192001"/>
              <a:gd name="connsiteY40" fmla="*/ 495660 h 6858000"/>
              <a:gd name="connsiteX41" fmla="*/ 11539328 w 12192001"/>
              <a:gd name="connsiteY41" fmla="*/ 495673 h 6858000"/>
              <a:gd name="connsiteX42" fmla="*/ 11540000 w 12192001"/>
              <a:gd name="connsiteY42" fmla="*/ 495659 h 6858000"/>
              <a:gd name="connsiteX43" fmla="*/ 11624371 w 12192001"/>
              <a:gd name="connsiteY43" fmla="*/ 349989 h 6858000"/>
              <a:gd name="connsiteX44" fmla="*/ 11412281 w 12192001"/>
              <a:gd name="connsiteY44" fmla="*/ 571943 h 6858000"/>
              <a:gd name="connsiteX45" fmla="*/ 11624371 w 12192001"/>
              <a:gd name="connsiteY45" fmla="*/ 793897 h 6858000"/>
              <a:gd name="connsiteX46" fmla="*/ 11836460 w 12192001"/>
              <a:gd name="connsiteY46" fmla="*/ 571943 h 6858000"/>
              <a:gd name="connsiteX47" fmla="*/ 11624371 w 12192001"/>
              <a:gd name="connsiteY47" fmla="*/ 349989 h 6858000"/>
              <a:gd name="connsiteX48" fmla="*/ 0 w 12192001"/>
              <a:gd name="connsiteY48" fmla="*/ 0 h 6858000"/>
              <a:gd name="connsiteX49" fmla="*/ 12192001 w 12192001"/>
              <a:gd name="connsiteY49" fmla="*/ 0 h 6858000"/>
              <a:gd name="connsiteX50" fmla="*/ 12192001 w 12192001"/>
              <a:gd name="connsiteY50" fmla="*/ 6858000 h 6858000"/>
              <a:gd name="connsiteX51" fmla="*/ 0 w 12192001"/>
              <a:gd name="connsiteY51" fmla="*/ 6858000 h 6858000"/>
              <a:gd name="connsiteX52" fmla="*/ 0 w 12192001"/>
              <a:gd name="connsiteY5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743950 w 12192001"/>
              <a:gd name="connsiteY26" fmla="*/ 639812 h 6858000"/>
              <a:gd name="connsiteX27" fmla="*/ 11507578 w 12192001"/>
              <a:gd name="connsiteY27" fmla="*/ 641481 h 6858000"/>
              <a:gd name="connsiteX28" fmla="*/ 11481927 w 12192001"/>
              <a:gd name="connsiteY28" fmla="*/ 615325 h 6858000"/>
              <a:gd name="connsiteX29" fmla="*/ 11481927 w 12192001"/>
              <a:gd name="connsiteY29" fmla="*/ 611858 h 6858000"/>
              <a:gd name="connsiteX30" fmla="*/ 11481927 w 12192001"/>
              <a:gd name="connsiteY30" fmla="*/ 609076 h 6858000"/>
              <a:gd name="connsiteX31" fmla="*/ 11481926 w 12192001"/>
              <a:gd name="connsiteY31" fmla="*/ 609076 h 6858000"/>
              <a:gd name="connsiteX32" fmla="*/ 11480356 w 12192001"/>
              <a:gd name="connsiteY32" fmla="*/ 524982 h 6858000"/>
              <a:gd name="connsiteX33" fmla="*/ 11479696 w 12192001"/>
              <a:gd name="connsiteY33" fmla="*/ 521721 h 6858000"/>
              <a:gd name="connsiteX34" fmla="*/ 11493943 w 12192001"/>
              <a:gd name="connsiteY34" fmla="*/ 500271 h 6858000"/>
              <a:gd name="connsiteX35" fmla="*/ 11501374 w 12192001"/>
              <a:gd name="connsiteY35" fmla="*/ 498774 h 6858000"/>
              <a:gd name="connsiteX36" fmla="*/ 11501350 w 12192001"/>
              <a:gd name="connsiteY36" fmla="*/ 498442 h 6858000"/>
              <a:gd name="connsiteX37" fmla="*/ 11528691 w 12192001"/>
              <a:gd name="connsiteY37" fmla="*/ 495886 h 6858000"/>
              <a:gd name="connsiteX38" fmla="*/ 11539182 w 12192001"/>
              <a:gd name="connsiteY38" fmla="*/ 495676 h 6858000"/>
              <a:gd name="connsiteX39" fmla="*/ 11539262 w 12192001"/>
              <a:gd name="connsiteY39" fmla="*/ 495660 h 6858000"/>
              <a:gd name="connsiteX40" fmla="*/ 11539328 w 12192001"/>
              <a:gd name="connsiteY40" fmla="*/ 495673 h 6858000"/>
              <a:gd name="connsiteX41" fmla="*/ 11540000 w 12192001"/>
              <a:gd name="connsiteY41" fmla="*/ 495659 h 6858000"/>
              <a:gd name="connsiteX42" fmla="*/ 11624371 w 12192001"/>
              <a:gd name="connsiteY42" fmla="*/ 349989 h 6858000"/>
              <a:gd name="connsiteX43" fmla="*/ 11412281 w 12192001"/>
              <a:gd name="connsiteY43" fmla="*/ 571943 h 6858000"/>
              <a:gd name="connsiteX44" fmla="*/ 11624371 w 12192001"/>
              <a:gd name="connsiteY44" fmla="*/ 793897 h 6858000"/>
              <a:gd name="connsiteX45" fmla="*/ 11836460 w 12192001"/>
              <a:gd name="connsiteY45" fmla="*/ 571943 h 6858000"/>
              <a:gd name="connsiteX46" fmla="*/ 11624371 w 12192001"/>
              <a:gd name="connsiteY46" fmla="*/ 349989 h 6858000"/>
              <a:gd name="connsiteX47" fmla="*/ 0 w 12192001"/>
              <a:gd name="connsiteY47" fmla="*/ 0 h 6858000"/>
              <a:gd name="connsiteX48" fmla="*/ 12192001 w 12192001"/>
              <a:gd name="connsiteY48" fmla="*/ 0 h 6858000"/>
              <a:gd name="connsiteX49" fmla="*/ 12192001 w 12192001"/>
              <a:gd name="connsiteY49" fmla="*/ 6858000 h 6858000"/>
              <a:gd name="connsiteX50" fmla="*/ 0 w 12192001"/>
              <a:gd name="connsiteY50" fmla="*/ 6858000 h 6858000"/>
              <a:gd name="connsiteX51" fmla="*/ 0 w 12192001"/>
              <a:gd name="connsiteY5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767372 w 12192001"/>
              <a:gd name="connsiteY25" fmla="*/ 615325 h 6858000"/>
              <a:gd name="connsiteX26" fmla="*/ 11507578 w 12192001"/>
              <a:gd name="connsiteY26" fmla="*/ 641481 h 6858000"/>
              <a:gd name="connsiteX27" fmla="*/ 11481927 w 12192001"/>
              <a:gd name="connsiteY27" fmla="*/ 615325 h 6858000"/>
              <a:gd name="connsiteX28" fmla="*/ 11481927 w 12192001"/>
              <a:gd name="connsiteY28" fmla="*/ 611858 h 6858000"/>
              <a:gd name="connsiteX29" fmla="*/ 11481927 w 12192001"/>
              <a:gd name="connsiteY29" fmla="*/ 609076 h 6858000"/>
              <a:gd name="connsiteX30" fmla="*/ 11481926 w 12192001"/>
              <a:gd name="connsiteY30" fmla="*/ 609076 h 6858000"/>
              <a:gd name="connsiteX31" fmla="*/ 11480356 w 12192001"/>
              <a:gd name="connsiteY31" fmla="*/ 524982 h 6858000"/>
              <a:gd name="connsiteX32" fmla="*/ 11479696 w 12192001"/>
              <a:gd name="connsiteY32" fmla="*/ 521721 h 6858000"/>
              <a:gd name="connsiteX33" fmla="*/ 11493943 w 12192001"/>
              <a:gd name="connsiteY33" fmla="*/ 500271 h 6858000"/>
              <a:gd name="connsiteX34" fmla="*/ 11501374 w 12192001"/>
              <a:gd name="connsiteY34" fmla="*/ 498774 h 6858000"/>
              <a:gd name="connsiteX35" fmla="*/ 11501350 w 12192001"/>
              <a:gd name="connsiteY35" fmla="*/ 498442 h 6858000"/>
              <a:gd name="connsiteX36" fmla="*/ 11528691 w 12192001"/>
              <a:gd name="connsiteY36" fmla="*/ 495886 h 6858000"/>
              <a:gd name="connsiteX37" fmla="*/ 11539182 w 12192001"/>
              <a:gd name="connsiteY37" fmla="*/ 495676 h 6858000"/>
              <a:gd name="connsiteX38" fmla="*/ 11539262 w 12192001"/>
              <a:gd name="connsiteY38" fmla="*/ 495660 h 6858000"/>
              <a:gd name="connsiteX39" fmla="*/ 11539328 w 12192001"/>
              <a:gd name="connsiteY39" fmla="*/ 495673 h 6858000"/>
              <a:gd name="connsiteX40" fmla="*/ 11540000 w 12192001"/>
              <a:gd name="connsiteY40" fmla="*/ 495659 h 6858000"/>
              <a:gd name="connsiteX41" fmla="*/ 11624371 w 12192001"/>
              <a:gd name="connsiteY41" fmla="*/ 349989 h 6858000"/>
              <a:gd name="connsiteX42" fmla="*/ 11412281 w 12192001"/>
              <a:gd name="connsiteY42" fmla="*/ 571943 h 6858000"/>
              <a:gd name="connsiteX43" fmla="*/ 11624371 w 12192001"/>
              <a:gd name="connsiteY43" fmla="*/ 793897 h 6858000"/>
              <a:gd name="connsiteX44" fmla="*/ 11836460 w 12192001"/>
              <a:gd name="connsiteY44" fmla="*/ 571943 h 6858000"/>
              <a:gd name="connsiteX45" fmla="*/ 11624371 w 12192001"/>
              <a:gd name="connsiteY45" fmla="*/ 349989 h 6858000"/>
              <a:gd name="connsiteX46" fmla="*/ 0 w 12192001"/>
              <a:gd name="connsiteY46" fmla="*/ 0 h 6858000"/>
              <a:gd name="connsiteX47" fmla="*/ 12192001 w 12192001"/>
              <a:gd name="connsiteY47" fmla="*/ 0 h 6858000"/>
              <a:gd name="connsiteX48" fmla="*/ 12192001 w 12192001"/>
              <a:gd name="connsiteY48" fmla="*/ 6858000 h 6858000"/>
              <a:gd name="connsiteX49" fmla="*/ 0 w 12192001"/>
              <a:gd name="connsiteY49" fmla="*/ 6858000 h 6858000"/>
              <a:gd name="connsiteX50" fmla="*/ 0 w 12192001"/>
              <a:gd name="connsiteY5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767372 w 12192001"/>
              <a:gd name="connsiteY24" fmla="*/ 611858 h 6858000"/>
              <a:gd name="connsiteX25" fmla="*/ 11507578 w 12192001"/>
              <a:gd name="connsiteY25" fmla="*/ 641481 h 6858000"/>
              <a:gd name="connsiteX26" fmla="*/ 11481927 w 12192001"/>
              <a:gd name="connsiteY26" fmla="*/ 615325 h 6858000"/>
              <a:gd name="connsiteX27" fmla="*/ 11481927 w 12192001"/>
              <a:gd name="connsiteY27" fmla="*/ 611858 h 6858000"/>
              <a:gd name="connsiteX28" fmla="*/ 11481927 w 12192001"/>
              <a:gd name="connsiteY28" fmla="*/ 609076 h 6858000"/>
              <a:gd name="connsiteX29" fmla="*/ 11481926 w 12192001"/>
              <a:gd name="connsiteY29" fmla="*/ 609076 h 6858000"/>
              <a:gd name="connsiteX30" fmla="*/ 11480356 w 12192001"/>
              <a:gd name="connsiteY30" fmla="*/ 524982 h 6858000"/>
              <a:gd name="connsiteX31" fmla="*/ 11479696 w 12192001"/>
              <a:gd name="connsiteY31" fmla="*/ 521721 h 6858000"/>
              <a:gd name="connsiteX32" fmla="*/ 11493943 w 12192001"/>
              <a:gd name="connsiteY32" fmla="*/ 500271 h 6858000"/>
              <a:gd name="connsiteX33" fmla="*/ 11501374 w 12192001"/>
              <a:gd name="connsiteY33" fmla="*/ 498774 h 6858000"/>
              <a:gd name="connsiteX34" fmla="*/ 11501350 w 12192001"/>
              <a:gd name="connsiteY34" fmla="*/ 498442 h 6858000"/>
              <a:gd name="connsiteX35" fmla="*/ 11528691 w 12192001"/>
              <a:gd name="connsiteY35" fmla="*/ 495886 h 6858000"/>
              <a:gd name="connsiteX36" fmla="*/ 11539182 w 12192001"/>
              <a:gd name="connsiteY36" fmla="*/ 495676 h 6858000"/>
              <a:gd name="connsiteX37" fmla="*/ 11539262 w 12192001"/>
              <a:gd name="connsiteY37" fmla="*/ 495660 h 6858000"/>
              <a:gd name="connsiteX38" fmla="*/ 11539328 w 12192001"/>
              <a:gd name="connsiteY38" fmla="*/ 495673 h 6858000"/>
              <a:gd name="connsiteX39" fmla="*/ 11540000 w 12192001"/>
              <a:gd name="connsiteY39" fmla="*/ 495659 h 6858000"/>
              <a:gd name="connsiteX40" fmla="*/ 11624371 w 12192001"/>
              <a:gd name="connsiteY40" fmla="*/ 349989 h 6858000"/>
              <a:gd name="connsiteX41" fmla="*/ 11412281 w 12192001"/>
              <a:gd name="connsiteY41" fmla="*/ 571943 h 6858000"/>
              <a:gd name="connsiteX42" fmla="*/ 11624371 w 12192001"/>
              <a:gd name="connsiteY42" fmla="*/ 793897 h 6858000"/>
              <a:gd name="connsiteX43" fmla="*/ 11836460 w 12192001"/>
              <a:gd name="connsiteY43" fmla="*/ 571943 h 6858000"/>
              <a:gd name="connsiteX44" fmla="*/ 11624371 w 12192001"/>
              <a:gd name="connsiteY44" fmla="*/ 349989 h 6858000"/>
              <a:gd name="connsiteX45" fmla="*/ 0 w 12192001"/>
              <a:gd name="connsiteY45" fmla="*/ 0 h 6858000"/>
              <a:gd name="connsiteX46" fmla="*/ 12192001 w 12192001"/>
              <a:gd name="connsiteY46" fmla="*/ 0 h 6858000"/>
              <a:gd name="connsiteX47" fmla="*/ 12192001 w 12192001"/>
              <a:gd name="connsiteY47" fmla="*/ 6858000 h 6858000"/>
              <a:gd name="connsiteX48" fmla="*/ 0 w 12192001"/>
              <a:gd name="connsiteY48" fmla="*/ 6858000 h 6858000"/>
              <a:gd name="connsiteX49" fmla="*/ 0 w 12192001"/>
              <a:gd name="connsiteY4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767372 w 12192001"/>
              <a:gd name="connsiteY23" fmla="*/ 597171 h 6858000"/>
              <a:gd name="connsiteX24" fmla="*/ 11507578 w 12192001"/>
              <a:gd name="connsiteY24" fmla="*/ 641481 h 6858000"/>
              <a:gd name="connsiteX25" fmla="*/ 11481927 w 12192001"/>
              <a:gd name="connsiteY25" fmla="*/ 615325 h 6858000"/>
              <a:gd name="connsiteX26" fmla="*/ 11481927 w 12192001"/>
              <a:gd name="connsiteY26" fmla="*/ 611858 h 6858000"/>
              <a:gd name="connsiteX27" fmla="*/ 11481927 w 12192001"/>
              <a:gd name="connsiteY27" fmla="*/ 609076 h 6858000"/>
              <a:gd name="connsiteX28" fmla="*/ 11481926 w 12192001"/>
              <a:gd name="connsiteY28" fmla="*/ 609076 h 6858000"/>
              <a:gd name="connsiteX29" fmla="*/ 11480356 w 12192001"/>
              <a:gd name="connsiteY29" fmla="*/ 524982 h 6858000"/>
              <a:gd name="connsiteX30" fmla="*/ 11479696 w 12192001"/>
              <a:gd name="connsiteY30" fmla="*/ 521721 h 6858000"/>
              <a:gd name="connsiteX31" fmla="*/ 11493943 w 12192001"/>
              <a:gd name="connsiteY31" fmla="*/ 500271 h 6858000"/>
              <a:gd name="connsiteX32" fmla="*/ 11501374 w 12192001"/>
              <a:gd name="connsiteY32" fmla="*/ 498774 h 6858000"/>
              <a:gd name="connsiteX33" fmla="*/ 11501350 w 12192001"/>
              <a:gd name="connsiteY33" fmla="*/ 498442 h 6858000"/>
              <a:gd name="connsiteX34" fmla="*/ 11528691 w 12192001"/>
              <a:gd name="connsiteY34" fmla="*/ 495886 h 6858000"/>
              <a:gd name="connsiteX35" fmla="*/ 11539182 w 12192001"/>
              <a:gd name="connsiteY35" fmla="*/ 495676 h 6858000"/>
              <a:gd name="connsiteX36" fmla="*/ 11539262 w 12192001"/>
              <a:gd name="connsiteY36" fmla="*/ 495660 h 6858000"/>
              <a:gd name="connsiteX37" fmla="*/ 11539328 w 12192001"/>
              <a:gd name="connsiteY37" fmla="*/ 495673 h 6858000"/>
              <a:gd name="connsiteX38" fmla="*/ 11540000 w 12192001"/>
              <a:gd name="connsiteY38" fmla="*/ 495659 h 6858000"/>
              <a:gd name="connsiteX39" fmla="*/ 11624371 w 12192001"/>
              <a:gd name="connsiteY39" fmla="*/ 349989 h 6858000"/>
              <a:gd name="connsiteX40" fmla="*/ 11412281 w 12192001"/>
              <a:gd name="connsiteY40" fmla="*/ 571943 h 6858000"/>
              <a:gd name="connsiteX41" fmla="*/ 11624371 w 12192001"/>
              <a:gd name="connsiteY41" fmla="*/ 793897 h 6858000"/>
              <a:gd name="connsiteX42" fmla="*/ 11836460 w 12192001"/>
              <a:gd name="connsiteY42" fmla="*/ 571943 h 6858000"/>
              <a:gd name="connsiteX43" fmla="*/ 11624371 w 12192001"/>
              <a:gd name="connsiteY43" fmla="*/ 349989 h 6858000"/>
              <a:gd name="connsiteX44" fmla="*/ 0 w 12192001"/>
              <a:gd name="connsiteY44" fmla="*/ 0 h 6858000"/>
              <a:gd name="connsiteX45" fmla="*/ 12192001 w 12192001"/>
              <a:gd name="connsiteY45" fmla="*/ 0 h 6858000"/>
              <a:gd name="connsiteX46" fmla="*/ 12192001 w 12192001"/>
              <a:gd name="connsiteY46" fmla="*/ 6858000 h 6858000"/>
              <a:gd name="connsiteX47" fmla="*/ 0 w 12192001"/>
              <a:gd name="connsiteY47" fmla="*/ 6858000 h 6858000"/>
              <a:gd name="connsiteX48" fmla="*/ 0 w 12192001"/>
              <a:gd name="connsiteY4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699910 w 12192001"/>
              <a:gd name="connsiteY20" fmla="*/ 505028 h 6858000"/>
              <a:gd name="connsiteX21" fmla="*/ 11767096 w 12192001"/>
              <a:gd name="connsiteY21" fmla="*/ 594002 h 6858000"/>
              <a:gd name="connsiteX22" fmla="*/ 11767372 w 12192001"/>
              <a:gd name="connsiteY22" fmla="*/ 595358 h 6858000"/>
              <a:gd name="connsiteX23" fmla="*/ 11507578 w 12192001"/>
              <a:gd name="connsiteY23" fmla="*/ 641481 h 6858000"/>
              <a:gd name="connsiteX24" fmla="*/ 11481927 w 12192001"/>
              <a:gd name="connsiteY24" fmla="*/ 615325 h 6858000"/>
              <a:gd name="connsiteX25" fmla="*/ 11481927 w 12192001"/>
              <a:gd name="connsiteY25" fmla="*/ 611858 h 6858000"/>
              <a:gd name="connsiteX26" fmla="*/ 11481927 w 12192001"/>
              <a:gd name="connsiteY26" fmla="*/ 609076 h 6858000"/>
              <a:gd name="connsiteX27" fmla="*/ 11481926 w 12192001"/>
              <a:gd name="connsiteY27" fmla="*/ 609076 h 6858000"/>
              <a:gd name="connsiteX28" fmla="*/ 11480356 w 12192001"/>
              <a:gd name="connsiteY28" fmla="*/ 524982 h 6858000"/>
              <a:gd name="connsiteX29" fmla="*/ 11479696 w 12192001"/>
              <a:gd name="connsiteY29" fmla="*/ 521721 h 6858000"/>
              <a:gd name="connsiteX30" fmla="*/ 11493943 w 12192001"/>
              <a:gd name="connsiteY30" fmla="*/ 500271 h 6858000"/>
              <a:gd name="connsiteX31" fmla="*/ 11501374 w 12192001"/>
              <a:gd name="connsiteY31" fmla="*/ 498774 h 6858000"/>
              <a:gd name="connsiteX32" fmla="*/ 11501350 w 12192001"/>
              <a:gd name="connsiteY32" fmla="*/ 498442 h 6858000"/>
              <a:gd name="connsiteX33" fmla="*/ 11528691 w 12192001"/>
              <a:gd name="connsiteY33" fmla="*/ 495886 h 6858000"/>
              <a:gd name="connsiteX34" fmla="*/ 11539182 w 12192001"/>
              <a:gd name="connsiteY34" fmla="*/ 495676 h 6858000"/>
              <a:gd name="connsiteX35" fmla="*/ 11539262 w 12192001"/>
              <a:gd name="connsiteY35" fmla="*/ 495660 h 6858000"/>
              <a:gd name="connsiteX36" fmla="*/ 11539328 w 12192001"/>
              <a:gd name="connsiteY36" fmla="*/ 495673 h 6858000"/>
              <a:gd name="connsiteX37" fmla="*/ 11540000 w 12192001"/>
              <a:gd name="connsiteY37" fmla="*/ 495659 h 6858000"/>
              <a:gd name="connsiteX38" fmla="*/ 11624371 w 12192001"/>
              <a:gd name="connsiteY38" fmla="*/ 349989 h 6858000"/>
              <a:gd name="connsiteX39" fmla="*/ 11412281 w 12192001"/>
              <a:gd name="connsiteY39" fmla="*/ 571943 h 6858000"/>
              <a:gd name="connsiteX40" fmla="*/ 11624371 w 12192001"/>
              <a:gd name="connsiteY40" fmla="*/ 793897 h 6858000"/>
              <a:gd name="connsiteX41" fmla="*/ 11836460 w 12192001"/>
              <a:gd name="connsiteY41" fmla="*/ 571943 h 6858000"/>
              <a:gd name="connsiteX42" fmla="*/ 11624371 w 12192001"/>
              <a:gd name="connsiteY42" fmla="*/ 349989 h 6858000"/>
              <a:gd name="connsiteX43" fmla="*/ 0 w 12192001"/>
              <a:gd name="connsiteY43" fmla="*/ 0 h 6858000"/>
              <a:gd name="connsiteX44" fmla="*/ 12192001 w 12192001"/>
              <a:gd name="connsiteY44" fmla="*/ 0 h 6858000"/>
              <a:gd name="connsiteX45" fmla="*/ 12192001 w 12192001"/>
              <a:gd name="connsiteY45" fmla="*/ 6858000 h 6858000"/>
              <a:gd name="connsiteX46" fmla="*/ 0 w 12192001"/>
              <a:gd name="connsiteY46" fmla="*/ 6858000 h 6858000"/>
              <a:gd name="connsiteX47" fmla="*/ 0 w 12192001"/>
              <a:gd name="connsiteY4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699910 w 12192001"/>
              <a:gd name="connsiteY19" fmla="*/ 505208 h 6858000"/>
              <a:gd name="connsiteX20" fmla="*/ 11767096 w 12192001"/>
              <a:gd name="connsiteY20" fmla="*/ 594002 h 6858000"/>
              <a:gd name="connsiteX21" fmla="*/ 11767372 w 12192001"/>
              <a:gd name="connsiteY21" fmla="*/ 595358 h 6858000"/>
              <a:gd name="connsiteX22" fmla="*/ 11507578 w 12192001"/>
              <a:gd name="connsiteY22" fmla="*/ 641481 h 6858000"/>
              <a:gd name="connsiteX23" fmla="*/ 11481927 w 12192001"/>
              <a:gd name="connsiteY23" fmla="*/ 615325 h 6858000"/>
              <a:gd name="connsiteX24" fmla="*/ 11481927 w 12192001"/>
              <a:gd name="connsiteY24" fmla="*/ 611858 h 6858000"/>
              <a:gd name="connsiteX25" fmla="*/ 11481927 w 12192001"/>
              <a:gd name="connsiteY25" fmla="*/ 609076 h 6858000"/>
              <a:gd name="connsiteX26" fmla="*/ 11481926 w 12192001"/>
              <a:gd name="connsiteY26" fmla="*/ 609076 h 6858000"/>
              <a:gd name="connsiteX27" fmla="*/ 11480356 w 12192001"/>
              <a:gd name="connsiteY27" fmla="*/ 524982 h 6858000"/>
              <a:gd name="connsiteX28" fmla="*/ 11479696 w 12192001"/>
              <a:gd name="connsiteY28" fmla="*/ 521721 h 6858000"/>
              <a:gd name="connsiteX29" fmla="*/ 11493943 w 12192001"/>
              <a:gd name="connsiteY29" fmla="*/ 500271 h 6858000"/>
              <a:gd name="connsiteX30" fmla="*/ 11501374 w 12192001"/>
              <a:gd name="connsiteY30" fmla="*/ 498774 h 6858000"/>
              <a:gd name="connsiteX31" fmla="*/ 11501350 w 12192001"/>
              <a:gd name="connsiteY31" fmla="*/ 498442 h 6858000"/>
              <a:gd name="connsiteX32" fmla="*/ 11528691 w 12192001"/>
              <a:gd name="connsiteY32" fmla="*/ 495886 h 6858000"/>
              <a:gd name="connsiteX33" fmla="*/ 11539182 w 12192001"/>
              <a:gd name="connsiteY33" fmla="*/ 495676 h 6858000"/>
              <a:gd name="connsiteX34" fmla="*/ 11539262 w 12192001"/>
              <a:gd name="connsiteY34" fmla="*/ 495660 h 6858000"/>
              <a:gd name="connsiteX35" fmla="*/ 11539328 w 12192001"/>
              <a:gd name="connsiteY35" fmla="*/ 495673 h 6858000"/>
              <a:gd name="connsiteX36" fmla="*/ 11540000 w 12192001"/>
              <a:gd name="connsiteY36" fmla="*/ 495659 h 6858000"/>
              <a:gd name="connsiteX37" fmla="*/ 11624371 w 12192001"/>
              <a:gd name="connsiteY37" fmla="*/ 349989 h 6858000"/>
              <a:gd name="connsiteX38" fmla="*/ 11412281 w 12192001"/>
              <a:gd name="connsiteY38" fmla="*/ 571943 h 6858000"/>
              <a:gd name="connsiteX39" fmla="*/ 11624371 w 12192001"/>
              <a:gd name="connsiteY39" fmla="*/ 793897 h 6858000"/>
              <a:gd name="connsiteX40" fmla="*/ 11836460 w 12192001"/>
              <a:gd name="connsiteY40" fmla="*/ 571943 h 6858000"/>
              <a:gd name="connsiteX41" fmla="*/ 11624371 w 12192001"/>
              <a:gd name="connsiteY41" fmla="*/ 349989 h 6858000"/>
              <a:gd name="connsiteX42" fmla="*/ 0 w 12192001"/>
              <a:gd name="connsiteY42" fmla="*/ 0 h 6858000"/>
              <a:gd name="connsiteX43" fmla="*/ 12192001 w 12192001"/>
              <a:gd name="connsiteY43" fmla="*/ 0 h 6858000"/>
              <a:gd name="connsiteX44" fmla="*/ 12192001 w 12192001"/>
              <a:gd name="connsiteY44" fmla="*/ 6858000 h 6858000"/>
              <a:gd name="connsiteX45" fmla="*/ 0 w 12192001"/>
              <a:gd name="connsiteY45" fmla="*/ 6858000 h 6858000"/>
              <a:gd name="connsiteX46" fmla="*/ 0 w 12192001"/>
              <a:gd name="connsiteY4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699534 w 12192001"/>
              <a:gd name="connsiteY18" fmla="*/ 523390 h 6858000"/>
              <a:gd name="connsiteX19" fmla="*/ 11767096 w 12192001"/>
              <a:gd name="connsiteY19" fmla="*/ 594002 h 6858000"/>
              <a:gd name="connsiteX20" fmla="*/ 11767372 w 12192001"/>
              <a:gd name="connsiteY20" fmla="*/ 595358 h 6858000"/>
              <a:gd name="connsiteX21" fmla="*/ 11507578 w 12192001"/>
              <a:gd name="connsiteY21" fmla="*/ 641481 h 6858000"/>
              <a:gd name="connsiteX22" fmla="*/ 11481927 w 12192001"/>
              <a:gd name="connsiteY22" fmla="*/ 615325 h 6858000"/>
              <a:gd name="connsiteX23" fmla="*/ 11481927 w 12192001"/>
              <a:gd name="connsiteY23" fmla="*/ 611858 h 6858000"/>
              <a:gd name="connsiteX24" fmla="*/ 11481927 w 12192001"/>
              <a:gd name="connsiteY24" fmla="*/ 609076 h 6858000"/>
              <a:gd name="connsiteX25" fmla="*/ 11481926 w 12192001"/>
              <a:gd name="connsiteY25" fmla="*/ 609076 h 6858000"/>
              <a:gd name="connsiteX26" fmla="*/ 11480356 w 12192001"/>
              <a:gd name="connsiteY26" fmla="*/ 524982 h 6858000"/>
              <a:gd name="connsiteX27" fmla="*/ 11479696 w 12192001"/>
              <a:gd name="connsiteY27" fmla="*/ 521721 h 6858000"/>
              <a:gd name="connsiteX28" fmla="*/ 11493943 w 12192001"/>
              <a:gd name="connsiteY28" fmla="*/ 500271 h 6858000"/>
              <a:gd name="connsiteX29" fmla="*/ 11501374 w 12192001"/>
              <a:gd name="connsiteY29" fmla="*/ 498774 h 6858000"/>
              <a:gd name="connsiteX30" fmla="*/ 11501350 w 12192001"/>
              <a:gd name="connsiteY30" fmla="*/ 498442 h 6858000"/>
              <a:gd name="connsiteX31" fmla="*/ 11528691 w 12192001"/>
              <a:gd name="connsiteY31" fmla="*/ 495886 h 6858000"/>
              <a:gd name="connsiteX32" fmla="*/ 11539182 w 12192001"/>
              <a:gd name="connsiteY32" fmla="*/ 495676 h 6858000"/>
              <a:gd name="connsiteX33" fmla="*/ 11539262 w 12192001"/>
              <a:gd name="connsiteY33" fmla="*/ 495660 h 6858000"/>
              <a:gd name="connsiteX34" fmla="*/ 11539328 w 12192001"/>
              <a:gd name="connsiteY34" fmla="*/ 495673 h 6858000"/>
              <a:gd name="connsiteX35" fmla="*/ 11540000 w 12192001"/>
              <a:gd name="connsiteY35" fmla="*/ 495659 h 6858000"/>
              <a:gd name="connsiteX36" fmla="*/ 11624371 w 12192001"/>
              <a:gd name="connsiteY36" fmla="*/ 349989 h 6858000"/>
              <a:gd name="connsiteX37" fmla="*/ 11412281 w 12192001"/>
              <a:gd name="connsiteY37" fmla="*/ 571943 h 6858000"/>
              <a:gd name="connsiteX38" fmla="*/ 11624371 w 12192001"/>
              <a:gd name="connsiteY38" fmla="*/ 793897 h 6858000"/>
              <a:gd name="connsiteX39" fmla="*/ 11836460 w 12192001"/>
              <a:gd name="connsiteY39" fmla="*/ 571943 h 6858000"/>
              <a:gd name="connsiteX40" fmla="*/ 11624371 w 12192001"/>
              <a:gd name="connsiteY40" fmla="*/ 349989 h 6858000"/>
              <a:gd name="connsiteX41" fmla="*/ 0 w 12192001"/>
              <a:gd name="connsiteY41" fmla="*/ 0 h 6858000"/>
              <a:gd name="connsiteX42" fmla="*/ 12192001 w 12192001"/>
              <a:gd name="connsiteY42" fmla="*/ 0 h 6858000"/>
              <a:gd name="connsiteX43" fmla="*/ 12192001 w 12192001"/>
              <a:gd name="connsiteY43" fmla="*/ 6858000 h 6858000"/>
              <a:gd name="connsiteX44" fmla="*/ 0 w 12192001"/>
              <a:gd name="connsiteY44" fmla="*/ 6858000 h 6858000"/>
              <a:gd name="connsiteX45" fmla="*/ 0 w 12192001"/>
              <a:gd name="connsiteY4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767372 w 12192001"/>
              <a:gd name="connsiteY19" fmla="*/ 595358 h 6858000"/>
              <a:gd name="connsiteX20" fmla="*/ 11507578 w 12192001"/>
              <a:gd name="connsiteY20" fmla="*/ 641481 h 6858000"/>
              <a:gd name="connsiteX21" fmla="*/ 11481927 w 12192001"/>
              <a:gd name="connsiteY21" fmla="*/ 615325 h 6858000"/>
              <a:gd name="connsiteX22" fmla="*/ 11481927 w 12192001"/>
              <a:gd name="connsiteY22" fmla="*/ 611858 h 6858000"/>
              <a:gd name="connsiteX23" fmla="*/ 11481927 w 12192001"/>
              <a:gd name="connsiteY23" fmla="*/ 609076 h 6858000"/>
              <a:gd name="connsiteX24" fmla="*/ 11481926 w 12192001"/>
              <a:gd name="connsiteY24" fmla="*/ 609076 h 6858000"/>
              <a:gd name="connsiteX25" fmla="*/ 11480356 w 12192001"/>
              <a:gd name="connsiteY25" fmla="*/ 524982 h 6858000"/>
              <a:gd name="connsiteX26" fmla="*/ 11479696 w 12192001"/>
              <a:gd name="connsiteY26" fmla="*/ 521721 h 6858000"/>
              <a:gd name="connsiteX27" fmla="*/ 11493943 w 12192001"/>
              <a:gd name="connsiteY27" fmla="*/ 500271 h 6858000"/>
              <a:gd name="connsiteX28" fmla="*/ 11501374 w 12192001"/>
              <a:gd name="connsiteY28" fmla="*/ 498774 h 6858000"/>
              <a:gd name="connsiteX29" fmla="*/ 11501350 w 12192001"/>
              <a:gd name="connsiteY29" fmla="*/ 498442 h 6858000"/>
              <a:gd name="connsiteX30" fmla="*/ 11528691 w 12192001"/>
              <a:gd name="connsiteY30" fmla="*/ 495886 h 6858000"/>
              <a:gd name="connsiteX31" fmla="*/ 11539182 w 12192001"/>
              <a:gd name="connsiteY31" fmla="*/ 495676 h 6858000"/>
              <a:gd name="connsiteX32" fmla="*/ 11539262 w 12192001"/>
              <a:gd name="connsiteY32" fmla="*/ 495660 h 6858000"/>
              <a:gd name="connsiteX33" fmla="*/ 11539328 w 12192001"/>
              <a:gd name="connsiteY33" fmla="*/ 495673 h 6858000"/>
              <a:gd name="connsiteX34" fmla="*/ 11540000 w 12192001"/>
              <a:gd name="connsiteY34" fmla="*/ 495659 h 6858000"/>
              <a:gd name="connsiteX35" fmla="*/ 11624371 w 12192001"/>
              <a:gd name="connsiteY35" fmla="*/ 349989 h 6858000"/>
              <a:gd name="connsiteX36" fmla="*/ 11412281 w 12192001"/>
              <a:gd name="connsiteY36" fmla="*/ 571943 h 6858000"/>
              <a:gd name="connsiteX37" fmla="*/ 11624371 w 12192001"/>
              <a:gd name="connsiteY37" fmla="*/ 793897 h 6858000"/>
              <a:gd name="connsiteX38" fmla="*/ 11836460 w 12192001"/>
              <a:gd name="connsiteY38" fmla="*/ 571943 h 6858000"/>
              <a:gd name="connsiteX39" fmla="*/ 11624371 w 12192001"/>
              <a:gd name="connsiteY39" fmla="*/ 349989 h 6858000"/>
              <a:gd name="connsiteX40" fmla="*/ 0 w 12192001"/>
              <a:gd name="connsiteY40" fmla="*/ 0 h 6858000"/>
              <a:gd name="connsiteX41" fmla="*/ 12192001 w 12192001"/>
              <a:gd name="connsiteY41" fmla="*/ 0 h 6858000"/>
              <a:gd name="connsiteX42" fmla="*/ 12192001 w 12192001"/>
              <a:gd name="connsiteY42" fmla="*/ 6858000 h 6858000"/>
              <a:gd name="connsiteX43" fmla="*/ 0 w 12192001"/>
              <a:gd name="connsiteY43" fmla="*/ 6858000 h 6858000"/>
              <a:gd name="connsiteX44" fmla="*/ 0 w 12192001"/>
              <a:gd name="connsiteY4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676470 w 12192001"/>
              <a:gd name="connsiteY17" fmla="*/ 565030 h 6858000"/>
              <a:gd name="connsiteX18" fmla="*/ 11767096 w 12192001"/>
              <a:gd name="connsiteY18" fmla="*/ 594002 h 6858000"/>
              <a:gd name="connsiteX19" fmla="*/ 11507578 w 12192001"/>
              <a:gd name="connsiteY19" fmla="*/ 641481 h 6858000"/>
              <a:gd name="connsiteX20" fmla="*/ 11481927 w 12192001"/>
              <a:gd name="connsiteY20" fmla="*/ 615325 h 6858000"/>
              <a:gd name="connsiteX21" fmla="*/ 11481927 w 12192001"/>
              <a:gd name="connsiteY21" fmla="*/ 611858 h 6858000"/>
              <a:gd name="connsiteX22" fmla="*/ 11481927 w 12192001"/>
              <a:gd name="connsiteY22" fmla="*/ 609076 h 6858000"/>
              <a:gd name="connsiteX23" fmla="*/ 11481926 w 12192001"/>
              <a:gd name="connsiteY23" fmla="*/ 609076 h 6858000"/>
              <a:gd name="connsiteX24" fmla="*/ 11480356 w 12192001"/>
              <a:gd name="connsiteY24" fmla="*/ 524982 h 6858000"/>
              <a:gd name="connsiteX25" fmla="*/ 11479696 w 12192001"/>
              <a:gd name="connsiteY25" fmla="*/ 521721 h 6858000"/>
              <a:gd name="connsiteX26" fmla="*/ 11493943 w 12192001"/>
              <a:gd name="connsiteY26" fmla="*/ 500271 h 6858000"/>
              <a:gd name="connsiteX27" fmla="*/ 11501374 w 12192001"/>
              <a:gd name="connsiteY27" fmla="*/ 498774 h 6858000"/>
              <a:gd name="connsiteX28" fmla="*/ 11501350 w 12192001"/>
              <a:gd name="connsiteY28" fmla="*/ 498442 h 6858000"/>
              <a:gd name="connsiteX29" fmla="*/ 11528691 w 12192001"/>
              <a:gd name="connsiteY29" fmla="*/ 495886 h 6858000"/>
              <a:gd name="connsiteX30" fmla="*/ 11539182 w 12192001"/>
              <a:gd name="connsiteY30" fmla="*/ 495676 h 6858000"/>
              <a:gd name="connsiteX31" fmla="*/ 11539262 w 12192001"/>
              <a:gd name="connsiteY31" fmla="*/ 495660 h 6858000"/>
              <a:gd name="connsiteX32" fmla="*/ 11539328 w 12192001"/>
              <a:gd name="connsiteY32" fmla="*/ 495673 h 6858000"/>
              <a:gd name="connsiteX33" fmla="*/ 11540000 w 12192001"/>
              <a:gd name="connsiteY33" fmla="*/ 495659 h 6858000"/>
              <a:gd name="connsiteX34" fmla="*/ 11624371 w 12192001"/>
              <a:gd name="connsiteY34" fmla="*/ 349989 h 6858000"/>
              <a:gd name="connsiteX35" fmla="*/ 11412281 w 12192001"/>
              <a:gd name="connsiteY35" fmla="*/ 571943 h 6858000"/>
              <a:gd name="connsiteX36" fmla="*/ 11624371 w 12192001"/>
              <a:gd name="connsiteY36" fmla="*/ 793897 h 6858000"/>
              <a:gd name="connsiteX37" fmla="*/ 11836460 w 12192001"/>
              <a:gd name="connsiteY37" fmla="*/ 571943 h 6858000"/>
              <a:gd name="connsiteX38" fmla="*/ 11624371 w 12192001"/>
              <a:gd name="connsiteY38" fmla="*/ 349989 h 6858000"/>
              <a:gd name="connsiteX39" fmla="*/ 0 w 12192001"/>
              <a:gd name="connsiteY39" fmla="*/ 0 h 6858000"/>
              <a:gd name="connsiteX40" fmla="*/ 12192001 w 12192001"/>
              <a:gd name="connsiteY40" fmla="*/ 0 h 6858000"/>
              <a:gd name="connsiteX41" fmla="*/ 12192001 w 12192001"/>
              <a:gd name="connsiteY41" fmla="*/ 6858000 h 6858000"/>
              <a:gd name="connsiteX42" fmla="*/ 0 w 12192001"/>
              <a:gd name="connsiteY42" fmla="*/ 6858000 h 6858000"/>
              <a:gd name="connsiteX43" fmla="*/ 0 w 12192001"/>
              <a:gd name="connsiteY4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767096 w 12192001"/>
              <a:gd name="connsiteY17" fmla="*/ 594002 h 6858000"/>
              <a:gd name="connsiteX18" fmla="*/ 11507578 w 12192001"/>
              <a:gd name="connsiteY18" fmla="*/ 641481 h 6858000"/>
              <a:gd name="connsiteX19" fmla="*/ 11481927 w 12192001"/>
              <a:gd name="connsiteY19" fmla="*/ 615325 h 6858000"/>
              <a:gd name="connsiteX20" fmla="*/ 11481927 w 12192001"/>
              <a:gd name="connsiteY20" fmla="*/ 611858 h 6858000"/>
              <a:gd name="connsiteX21" fmla="*/ 11481927 w 12192001"/>
              <a:gd name="connsiteY21" fmla="*/ 609076 h 6858000"/>
              <a:gd name="connsiteX22" fmla="*/ 11481926 w 12192001"/>
              <a:gd name="connsiteY22" fmla="*/ 609076 h 6858000"/>
              <a:gd name="connsiteX23" fmla="*/ 11480356 w 12192001"/>
              <a:gd name="connsiteY23" fmla="*/ 524982 h 6858000"/>
              <a:gd name="connsiteX24" fmla="*/ 11479696 w 12192001"/>
              <a:gd name="connsiteY24" fmla="*/ 521721 h 6858000"/>
              <a:gd name="connsiteX25" fmla="*/ 11493943 w 12192001"/>
              <a:gd name="connsiteY25" fmla="*/ 500271 h 6858000"/>
              <a:gd name="connsiteX26" fmla="*/ 11501374 w 12192001"/>
              <a:gd name="connsiteY26" fmla="*/ 498774 h 6858000"/>
              <a:gd name="connsiteX27" fmla="*/ 11501350 w 12192001"/>
              <a:gd name="connsiteY27" fmla="*/ 498442 h 6858000"/>
              <a:gd name="connsiteX28" fmla="*/ 11528691 w 12192001"/>
              <a:gd name="connsiteY28" fmla="*/ 495886 h 6858000"/>
              <a:gd name="connsiteX29" fmla="*/ 11539182 w 12192001"/>
              <a:gd name="connsiteY29" fmla="*/ 495676 h 6858000"/>
              <a:gd name="connsiteX30" fmla="*/ 11539262 w 12192001"/>
              <a:gd name="connsiteY30" fmla="*/ 495660 h 6858000"/>
              <a:gd name="connsiteX31" fmla="*/ 11539328 w 12192001"/>
              <a:gd name="connsiteY31" fmla="*/ 495673 h 6858000"/>
              <a:gd name="connsiteX32" fmla="*/ 11540000 w 12192001"/>
              <a:gd name="connsiteY32" fmla="*/ 495659 h 6858000"/>
              <a:gd name="connsiteX33" fmla="*/ 11624371 w 12192001"/>
              <a:gd name="connsiteY33" fmla="*/ 349989 h 6858000"/>
              <a:gd name="connsiteX34" fmla="*/ 11412281 w 12192001"/>
              <a:gd name="connsiteY34" fmla="*/ 571943 h 6858000"/>
              <a:gd name="connsiteX35" fmla="*/ 11624371 w 12192001"/>
              <a:gd name="connsiteY35" fmla="*/ 793897 h 6858000"/>
              <a:gd name="connsiteX36" fmla="*/ 11836460 w 12192001"/>
              <a:gd name="connsiteY36" fmla="*/ 571943 h 6858000"/>
              <a:gd name="connsiteX37" fmla="*/ 11624371 w 12192001"/>
              <a:gd name="connsiteY37" fmla="*/ 349989 h 6858000"/>
              <a:gd name="connsiteX38" fmla="*/ 0 w 12192001"/>
              <a:gd name="connsiteY38" fmla="*/ 0 h 6858000"/>
              <a:gd name="connsiteX39" fmla="*/ 12192001 w 12192001"/>
              <a:gd name="connsiteY39" fmla="*/ 0 h 6858000"/>
              <a:gd name="connsiteX40" fmla="*/ 12192001 w 12192001"/>
              <a:gd name="connsiteY40" fmla="*/ 6858000 h 6858000"/>
              <a:gd name="connsiteX41" fmla="*/ 0 w 12192001"/>
              <a:gd name="connsiteY41" fmla="*/ 6858000 h 6858000"/>
              <a:gd name="connsiteX42" fmla="*/ 0 w 12192001"/>
              <a:gd name="connsiteY4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643040 w 12192001"/>
              <a:gd name="connsiteY16" fmla="*/ 564224 h 6858000"/>
              <a:gd name="connsiteX17" fmla="*/ 11507578 w 12192001"/>
              <a:gd name="connsiteY17" fmla="*/ 641481 h 6858000"/>
              <a:gd name="connsiteX18" fmla="*/ 11481927 w 12192001"/>
              <a:gd name="connsiteY18" fmla="*/ 615325 h 6858000"/>
              <a:gd name="connsiteX19" fmla="*/ 11481927 w 12192001"/>
              <a:gd name="connsiteY19" fmla="*/ 611858 h 6858000"/>
              <a:gd name="connsiteX20" fmla="*/ 11481927 w 12192001"/>
              <a:gd name="connsiteY20" fmla="*/ 609076 h 6858000"/>
              <a:gd name="connsiteX21" fmla="*/ 11481926 w 12192001"/>
              <a:gd name="connsiteY21" fmla="*/ 609076 h 6858000"/>
              <a:gd name="connsiteX22" fmla="*/ 11480356 w 12192001"/>
              <a:gd name="connsiteY22" fmla="*/ 524982 h 6858000"/>
              <a:gd name="connsiteX23" fmla="*/ 11479696 w 12192001"/>
              <a:gd name="connsiteY23" fmla="*/ 521721 h 6858000"/>
              <a:gd name="connsiteX24" fmla="*/ 11493943 w 12192001"/>
              <a:gd name="connsiteY24" fmla="*/ 500271 h 6858000"/>
              <a:gd name="connsiteX25" fmla="*/ 11501374 w 12192001"/>
              <a:gd name="connsiteY25" fmla="*/ 498774 h 6858000"/>
              <a:gd name="connsiteX26" fmla="*/ 11501350 w 12192001"/>
              <a:gd name="connsiteY26" fmla="*/ 498442 h 6858000"/>
              <a:gd name="connsiteX27" fmla="*/ 11528691 w 12192001"/>
              <a:gd name="connsiteY27" fmla="*/ 495886 h 6858000"/>
              <a:gd name="connsiteX28" fmla="*/ 11539182 w 12192001"/>
              <a:gd name="connsiteY28" fmla="*/ 495676 h 6858000"/>
              <a:gd name="connsiteX29" fmla="*/ 11539262 w 12192001"/>
              <a:gd name="connsiteY29" fmla="*/ 495660 h 6858000"/>
              <a:gd name="connsiteX30" fmla="*/ 11539328 w 12192001"/>
              <a:gd name="connsiteY30" fmla="*/ 495673 h 6858000"/>
              <a:gd name="connsiteX31" fmla="*/ 11540000 w 12192001"/>
              <a:gd name="connsiteY31" fmla="*/ 495659 h 6858000"/>
              <a:gd name="connsiteX32" fmla="*/ 11624371 w 12192001"/>
              <a:gd name="connsiteY32" fmla="*/ 349989 h 6858000"/>
              <a:gd name="connsiteX33" fmla="*/ 11412281 w 12192001"/>
              <a:gd name="connsiteY33" fmla="*/ 571943 h 6858000"/>
              <a:gd name="connsiteX34" fmla="*/ 11624371 w 12192001"/>
              <a:gd name="connsiteY34" fmla="*/ 793897 h 6858000"/>
              <a:gd name="connsiteX35" fmla="*/ 11836460 w 12192001"/>
              <a:gd name="connsiteY35" fmla="*/ 571943 h 6858000"/>
              <a:gd name="connsiteX36" fmla="*/ 11624371 w 12192001"/>
              <a:gd name="connsiteY36" fmla="*/ 349989 h 6858000"/>
              <a:gd name="connsiteX37" fmla="*/ 0 w 12192001"/>
              <a:gd name="connsiteY37" fmla="*/ 0 h 6858000"/>
              <a:gd name="connsiteX38" fmla="*/ 12192001 w 12192001"/>
              <a:gd name="connsiteY38" fmla="*/ 0 h 6858000"/>
              <a:gd name="connsiteX39" fmla="*/ 12192001 w 12192001"/>
              <a:gd name="connsiteY39" fmla="*/ 6858000 h 6858000"/>
              <a:gd name="connsiteX40" fmla="*/ 0 w 12192001"/>
              <a:gd name="connsiteY40" fmla="*/ 6858000 h 6858000"/>
              <a:gd name="connsiteX41" fmla="*/ 0 w 12192001"/>
              <a:gd name="connsiteY4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70906 w 12192001"/>
              <a:gd name="connsiteY15" fmla="*/ 565393 h 6858000"/>
              <a:gd name="connsiteX16" fmla="*/ 11507578 w 12192001"/>
              <a:gd name="connsiteY16" fmla="*/ 641481 h 6858000"/>
              <a:gd name="connsiteX17" fmla="*/ 11481927 w 12192001"/>
              <a:gd name="connsiteY17" fmla="*/ 615325 h 6858000"/>
              <a:gd name="connsiteX18" fmla="*/ 11481927 w 12192001"/>
              <a:gd name="connsiteY18" fmla="*/ 611858 h 6858000"/>
              <a:gd name="connsiteX19" fmla="*/ 11481927 w 12192001"/>
              <a:gd name="connsiteY19" fmla="*/ 609076 h 6858000"/>
              <a:gd name="connsiteX20" fmla="*/ 11481926 w 12192001"/>
              <a:gd name="connsiteY20" fmla="*/ 609076 h 6858000"/>
              <a:gd name="connsiteX21" fmla="*/ 11480356 w 12192001"/>
              <a:gd name="connsiteY21" fmla="*/ 524982 h 6858000"/>
              <a:gd name="connsiteX22" fmla="*/ 11479696 w 12192001"/>
              <a:gd name="connsiteY22" fmla="*/ 521721 h 6858000"/>
              <a:gd name="connsiteX23" fmla="*/ 11493943 w 12192001"/>
              <a:gd name="connsiteY23" fmla="*/ 500271 h 6858000"/>
              <a:gd name="connsiteX24" fmla="*/ 11501374 w 12192001"/>
              <a:gd name="connsiteY24" fmla="*/ 498774 h 6858000"/>
              <a:gd name="connsiteX25" fmla="*/ 11501350 w 12192001"/>
              <a:gd name="connsiteY25" fmla="*/ 498442 h 6858000"/>
              <a:gd name="connsiteX26" fmla="*/ 11528691 w 12192001"/>
              <a:gd name="connsiteY26" fmla="*/ 495886 h 6858000"/>
              <a:gd name="connsiteX27" fmla="*/ 11539182 w 12192001"/>
              <a:gd name="connsiteY27" fmla="*/ 495676 h 6858000"/>
              <a:gd name="connsiteX28" fmla="*/ 11539262 w 12192001"/>
              <a:gd name="connsiteY28" fmla="*/ 495660 h 6858000"/>
              <a:gd name="connsiteX29" fmla="*/ 11539328 w 12192001"/>
              <a:gd name="connsiteY29" fmla="*/ 495673 h 6858000"/>
              <a:gd name="connsiteX30" fmla="*/ 11540000 w 12192001"/>
              <a:gd name="connsiteY30" fmla="*/ 495659 h 6858000"/>
              <a:gd name="connsiteX31" fmla="*/ 11624371 w 12192001"/>
              <a:gd name="connsiteY31" fmla="*/ 349989 h 6858000"/>
              <a:gd name="connsiteX32" fmla="*/ 11412281 w 12192001"/>
              <a:gd name="connsiteY32" fmla="*/ 571943 h 6858000"/>
              <a:gd name="connsiteX33" fmla="*/ 11624371 w 12192001"/>
              <a:gd name="connsiteY33" fmla="*/ 793897 h 6858000"/>
              <a:gd name="connsiteX34" fmla="*/ 11836460 w 12192001"/>
              <a:gd name="connsiteY34" fmla="*/ 571943 h 6858000"/>
              <a:gd name="connsiteX35" fmla="*/ 11624371 w 12192001"/>
              <a:gd name="connsiteY35" fmla="*/ 349989 h 6858000"/>
              <a:gd name="connsiteX36" fmla="*/ 0 w 12192001"/>
              <a:gd name="connsiteY36" fmla="*/ 0 h 6858000"/>
              <a:gd name="connsiteX37" fmla="*/ 12192001 w 12192001"/>
              <a:gd name="connsiteY37" fmla="*/ 0 h 6858000"/>
              <a:gd name="connsiteX38" fmla="*/ 12192001 w 12192001"/>
              <a:gd name="connsiteY38" fmla="*/ 6858000 h 6858000"/>
              <a:gd name="connsiteX39" fmla="*/ 0 w 12192001"/>
              <a:gd name="connsiteY39" fmla="*/ 6858000 h 6858000"/>
              <a:gd name="connsiteX40" fmla="*/ 0 w 12192001"/>
              <a:gd name="connsiteY4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40000 w 12192001"/>
              <a:gd name="connsiteY5" fmla="*/ 495659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540000 w 12192001"/>
              <a:gd name="connsiteY29" fmla="*/ 495659 h 6858000"/>
              <a:gd name="connsiteX30" fmla="*/ 11624371 w 12192001"/>
              <a:gd name="connsiteY30" fmla="*/ 349989 h 6858000"/>
              <a:gd name="connsiteX31" fmla="*/ 11412281 w 12192001"/>
              <a:gd name="connsiteY31" fmla="*/ 571943 h 6858000"/>
              <a:gd name="connsiteX32" fmla="*/ 11624371 w 12192001"/>
              <a:gd name="connsiteY32" fmla="*/ 793897 h 6858000"/>
              <a:gd name="connsiteX33" fmla="*/ 11836460 w 12192001"/>
              <a:gd name="connsiteY33" fmla="*/ 571943 h 6858000"/>
              <a:gd name="connsiteX34" fmla="*/ 11624371 w 12192001"/>
              <a:gd name="connsiteY34" fmla="*/ 349989 h 6858000"/>
              <a:gd name="connsiteX35" fmla="*/ 0 w 12192001"/>
              <a:gd name="connsiteY35" fmla="*/ 0 h 6858000"/>
              <a:gd name="connsiteX36" fmla="*/ 12192001 w 12192001"/>
              <a:gd name="connsiteY36" fmla="*/ 0 h 6858000"/>
              <a:gd name="connsiteX37" fmla="*/ 12192001 w 12192001"/>
              <a:gd name="connsiteY37" fmla="*/ 6858000 h 6858000"/>
              <a:gd name="connsiteX38" fmla="*/ 0 w 12192001"/>
              <a:gd name="connsiteY38" fmla="*/ 6858000 h 6858000"/>
              <a:gd name="connsiteX39" fmla="*/ 0 w 12192001"/>
              <a:gd name="connsiteY3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328 w 12192001"/>
              <a:gd name="connsiteY5" fmla="*/ 495673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539328 w 12192001"/>
              <a:gd name="connsiteY28" fmla="*/ 495673 h 6858000"/>
              <a:gd name="connsiteX29" fmla="*/ 11624371 w 12192001"/>
              <a:gd name="connsiteY29" fmla="*/ 349989 h 6858000"/>
              <a:gd name="connsiteX30" fmla="*/ 11412281 w 12192001"/>
              <a:gd name="connsiteY30" fmla="*/ 571943 h 6858000"/>
              <a:gd name="connsiteX31" fmla="*/ 11624371 w 12192001"/>
              <a:gd name="connsiteY31" fmla="*/ 793897 h 6858000"/>
              <a:gd name="connsiteX32" fmla="*/ 11836460 w 12192001"/>
              <a:gd name="connsiteY32" fmla="*/ 571943 h 6858000"/>
              <a:gd name="connsiteX33" fmla="*/ 11624371 w 12192001"/>
              <a:gd name="connsiteY33" fmla="*/ 349989 h 6858000"/>
              <a:gd name="connsiteX34" fmla="*/ 0 w 12192001"/>
              <a:gd name="connsiteY34" fmla="*/ 0 h 6858000"/>
              <a:gd name="connsiteX35" fmla="*/ 12192001 w 12192001"/>
              <a:gd name="connsiteY35" fmla="*/ 0 h 6858000"/>
              <a:gd name="connsiteX36" fmla="*/ 12192001 w 12192001"/>
              <a:gd name="connsiteY36" fmla="*/ 6858000 h 6858000"/>
              <a:gd name="connsiteX37" fmla="*/ 0 w 12192001"/>
              <a:gd name="connsiteY37" fmla="*/ 6858000 h 6858000"/>
              <a:gd name="connsiteX38" fmla="*/ 0 w 12192001"/>
              <a:gd name="connsiteY3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1926 w 12192001"/>
              <a:gd name="connsiteY19" fmla="*/ 609076 h 6858000"/>
              <a:gd name="connsiteX20" fmla="*/ 11480356 w 12192001"/>
              <a:gd name="connsiteY20" fmla="*/ 524982 h 6858000"/>
              <a:gd name="connsiteX21" fmla="*/ 11479696 w 12192001"/>
              <a:gd name="connsiteY21" fmla="*/ 521721 h 6858000"/>
              <a:gd name="connsiteX22" fmla="*/ 11493943 w 12192001"/>
              <a:gd name="connsiteY22" fmla="*/ 500271 h 6858000"/>
              <a:gd name="connsiteX23" fmla="*/ 11501374 w 12192001"/>
              <a:gd name="connsiteY23" fmla="*/ 498774 h 6858000"/>
              <a:gd name="connsiteX24" fmla="*/ 11501350 w 12192001"/>
              <a:gd name="connsiteY24" fmla="*/ 498442 h 6858000"/>
              <a:gd name="connsiteX25" fmla="*/ 11528691 w 12192001"/>
              <a:gd name="connsiteY25" fmla="*/ 495886 h 6858000"/>
              <a:gd name="connsiteX26" fmla="*/ 11539182 w 12192001"/>
              <a:gd name="connsiteY26" fmla="*/ 495676 h 6858000"/>
              <a:gd name="connsiteX27" fmla="*/ 11539262 w 12192001"/>
              <a:gd name="connsiteY27" fmla="*/ 495660 h 6858000"/>
              <a:gd name="connsiteX28" fmla="*/ 11624371 w 12192001"/>
              <a:gd name="connsiteY28" fmla="*/ 349989 h 6858000"/>
              <a:gd name="connsiteX29" fmla="*/ 11412281 w 12192001"/>
              <a:gd name="connsiteY29" fmla="*/ 571943 h 6858000"/>
              <a:gd name="connsiteX30" fmla="*/ 11624371 w 12192001"/>
              <a:gd name="connsiteY30" fmla="*/ 793897 h 6858000"/>
              <a:gd name="connsiteX31" fmla="*/ 11836460 w 12192001"/>
              <a:gd name="connsiteY31" fmla="*/ 571943 h 6858000"/>
              <a:gd name="connsiteX32" fmla="*/ 11624371 w 12192001"/>
              <a:gd name="connsiteY32" fmla="*/ 349989 h 6858000"/>
              <a:gd name="connsiteX33" fmla="*/ 0 w 12192001"/>
              <a:gd name="connsiteY33" fmla="*/ 0 h 6858000"/>
              <a:gd name="connsiteX34" fmla="*/ 12192001 w 12192001"/>
              <a:gd name="connsiteY34" fmla="*/ 0 h 6858000"/>
              <a:gd name="connsiteX35" fmla="*/ 12192001 w 12192001"/>
              <a:gd name="connsiteY35" fmla="*/ 6858000 h 6858000"/>
              <a:gd name="connsiteX36" fmla="*/ 0 w 12192001"/>
              <a:gd name="connsiteY36" fmla="*/ 6858000 h 6858000"/>
              <a:gd name="connsiteX37" fmla="*/ 0 w 12192001"/>
              <a:gd name="connsiteY3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1927 w 12192001"/>
              <a:gd name="connsiteY18" fmla="*/ 609076 h 6858000"/>
              <a:gd name="connsiteX19" fmla="*/ 11480356 w 12192001"/>
              <a:gd name="connsiteY19" fmla="*/ 524982 h 6858000"/>
              <a:gd name="connsiteX20" fmla="*/ 11479696 w 12192001"/>
              <a:gd name="connsiteY20" fmla="*/ 521721 h 6858000"/>
              <a:gd name="connsiteX21" fmla="*/ 11493943 w 12192001"/>
              <a:gd name="connsiteY21" fmla="*/ 500271 h 6858000"/>
              <a:gd name="connsiteX22" fmla="*/ 11501374 w 12192001"/>
              <a:gd name="connsiteY22" fmla="*/ 498774 h 6858000"/>
              <a:gd name="connsiteX23" fmla="*/ 11501350 w 12192001"/>
              <a:gd name="connsiteY23" fmla="*/ 498442 h 6858000"/>
              <a:gd name="connsiteX24" fmla="*/ 11528691 w 12192001"/>
              <a:gd name="connsiteY24" fmla="*/ 495886 h 6858000"/>
              <a:gd name="connsiteX25" fmla="*/ 11539182 w 12192001"/>
              <a:gd name="connsiteY25" fmla="*/ 495676 h 6858000"/>
              <a:gd name="connsiteX26" fmla="*/ 11539262 w 12192001"/>
              <a:gd name="connsiteY26" fmla="*/ 495660 h 6858000"/>
              <a:gd name="connsiteX27" fmla="*/ 11624371 w 12192001"/>
              <a:gd name="connsiteY27" fmla="*/ 349989 h 6858000"/>
              <a:gd name="connsiteX28" fmla="*/ 11412281 w 12192001"/>
              <a:gd name="connsiteY28" fmla="*/ 571943 h 6858000"/>
              <a:gd name="connsiteX29" fmla="*/ 11624371 w 12192001"/>
              <a:gd name="connsiteY29" fmla="*/ 793897 h 6858000"/>
              <a:gd name="connsiteX30" fmla="*/ 11836460 w 12192001"/>
              <a:gd name="connsiteY30" fmla="*/ 571943 h 6858000"/>
              <a:gd name="connsiteX31" fmla="*/ 11624371 w 12192001"/>
              <a:gd name="connsiteY31" fmla="*/ 349989 h 6858000"/>
              <a:gd name="connsiteX32" fmla="*/ 0 w 12192001"/>
              <a:gd name="connsiteY32" fmla="*/ 0 h 6858000"/>
              <a:gd name="connsiteX33" fmla="*/ 12192001 w 12192001"/>
              <a:gd name="connsiteY33" fmla="*/ 0 h 6858000"/>
              <a:gd name="connsiteX34" fmla="*/ 12192001 w 12192001"/>
              <a:gd name="connsiteY34" fmla="*/ 6858000 h 6858000"/>
              <a:gd name="connsiteX35" fmla="*/ 0 w 12192001"/>
              <a:gd name="connsiteY35" fmla="*/ 6858000 h 6858000"/>
              <a:gd name="connsiteX36" fmla="*/ 0 w 12192001"/>
              <a:gd name="connsiteY3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1927 w 12192001"/>
              <a:gd name="connsiteY17" fmla="*/ 611858 h 6858000"/>
              <a:gd name="connsiteX18" fmla="*/ 11480356 w 12192001"/>
              <a:gd name="connsiteY18" fmla="*/ 524982 h 6858000"/>
              <a:gd name="connsiteX19" fmla="*/ 11479696 w 12192001"/>
              <a:gd name="connsiteY19" fmla="*/ 521721 h 6858000"/>
              <a:gd name="connsiteX20" fmla="*/ 11493943 w 12192001"/>
              <a:gd name="connsiteY20" fmla="*/ 500271 h 6858000"/>
              <a:gd name="connsiteX21" fmla="*/ 11501374 w 12192001"/>
              <a:gd name="connsiteY21" fmla="*/ 498774 h 6858000"/>
              <a:gd name="connsiteX22" fmla="*/ 11501350 w 12192001"/>
              <a:gd name="connsiteY22" fmla="*/ 498442 h 6858000"/>
              <a:gd name="connsiteX23" fmla="*/ 11528691 w 12192001"/>
              <a:gd name="connsiteY23" fmla="*/ 495886 h 6858000"/>
              <a:gd name="connsiteX24" fmla="*/ 11539182 w 12192001"/>
              <a:gd name="connsiteY24" fmla="*/ 495676 h 6858000"/>
              <a:gd name="connsiteX25" fmla="*/ 11539262 w 12192001"/>
              <a:gd name="connsiteY25" fmla="*/ 495660 h 6858000"/>
              <a:gd name="connsiteX26" fmla="*/ 11624371 w 12192001"/>
              <a:gd name="connsiteY26" fmla="*/ 349989 h 6858000"/>
              <a:gd name="connsiteX27" fmla="*/ 11412281 w 12192001"/>
              <a:gd name="connsiteY27" fmla="*/ 571943 h 6858000"/>
              <a:gd name="connsiteX28" fmla="*/ 11624371 w 12192001"/>
              <a:gd name="connsiteY28" fmla="*/ 793897 h 6858000"/>
              <a:gd name="connsiteX29" fmla="*/ 11836460 w 12192001"/>
              <a:gd name="connsiteY29" fmla="*/ 571943 h 6858000"/>
              <a:gd name="connsiteX30" fmla="*/ 11624371 w 12192001"/>
              <a:gd name="connsiteY30" fmla="*/ 349989 h 6858000"/>
              <a:gd name="connsiteX31" fmla="*/ 0 w 12192001"/>
              <a:gd name="connsiteY31" fmla="*/ 0 h 6858000"/>
              <a:gd name="connsiteX32" fmla="*/ 12192001 w 12192001"/>
              <a:gd name="connsiteY32" fmla="*/ 0 h 6858000"/>
              <a:gd name="connsiteX33" fmla="*/ 12192001 w 12192001"/>
              <a:gd name="connsiteY33" fmla="*/ 6858000 h 6858000"/>
              <a:gd name="connsiteX34" fmla="*/ 0 w 12192001"/>
              <a:gd name="connsiteY34" fmla="*/ 6858000 h 6858000"/>
              <a:gd name="connsiteX35" fmla="*/ 0 w 12192001"/>
              <a:gd name="connsiteY3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1927 w 12192001"/>
              <a:gd name="connsiteY16" fmla="*/ 615325 h 6858000"/>
              <a:gd name="connsiteX17" fmla="*/ 11480356 w 12192001"/>
              <a:gd name="connsiteY17" fmla="*/ 524982 h 6858000"/>
              <a:gd name="connsiteX18" fmla="*/ 11479696 w 12192001"/>
              <a:gd name="connsiteY18" fmla="*/ 521721 h 6858000"/>
              <a:gd name="connsiteX19" fmla="*/ 11493943 w 12192001"/>
              <a:gd name="connsiteY19" fmla="*/ 500271 h 6858000"/>
              <a:gd name="connsiteX20" fmla="*/ 11501374 w 12192001"/>
              <a:gd name="connsiteY20" fmla="*/ 498774 h 6858000"/>
              <a:gd name="connsiteX21" fmla="*/ 11501350 w 12192001"/>
              <a:gd name="connsiteY21" fmla="*/ 498442 h 6858000"/>
              <a:gd name="connsiteX22" fmla="*/ 11528691 w 12192001"/>
              <a:gd name="connsiteY22" fmla="*/ 495886 h 6858000"/>
              <a:gd name="connsiteX23" fmla="*/ 11539182 w 12192001"/>
              <a:gd name="connsiteY23" fmla="*/ 495676 h 6858000"/>
              <a:gd name="connsiteX24" fmla="*/ 11539262 w 12192001"/>
              <a:gd name="connsiteY24" fmla="*/ 495660 h 6858000"/>
              <a:gd name="connsiteX25" fmla="*/ 11624371 w 12192001"/>
              <a:gd name="connsiteY25" fmla="*/ 349989 h 6858000"/>
              <a:gd name="connsiteX26" fmla="*/ 11412281 w 12192001"/>
              <a:gd name="connsiteY26" fmla="*/ 571943 h 6858000"/>
              <a:gd name="connsiteX27" fmla="*/ 11624371 w 12192001"/>
              <a:gd name="connsiteY27" fmla="*/ 793897 h 6858000"/>
              <a:gd name="connsiteX28" fmla="*/ 11836460 w 12192001"/>
              <a:gd name="connsiteY28" fmla="*/ 571943 h 6858000"/>
              <a:gd name="connsiteX29" fmla="*/ 11624371 w 12192001"/>
              <a:gd name="connsiteY29" fmla="*/ 349989 h 6858000"/>
              <a:gd name="connsiteX30" fmla="*/ 0 w 12192001"/>
              <a:gd name="connsiteY30" fmla="*/ 0 h 6858000"/>
              <a:gd name="connsiteX31" fmla="*/ 12192001 w 12192001"/>
              <a:gd name="connsiteY31" fmla="*/ 0 h 6858000"/>
              <a:gd name="connsiteX32" fmla="*/ 12192001 w 12192001"/>
              <a:gd name="connsiteY32" fmla="*/ 6858000 h 6858000"/>
              <a:gd name="connsiteX33" fmla="*/ 0 w 12192001"/>
              <a:gd name="connsiteY33" fmla="*/ 6858000 h 6858000"/>
              <a:gd name="connsiteX34" fmla="*/ 0 w 12192001"/>
              <a:gd name="connsiteY3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507578 w 12192001"/>
              <a:gd name="connsiteY15" fmla="*/ 641481 h 6858000"/>
              <a:gd name="connsiteX16" fmla="*/ 11480356 w 12192001"/>
              <a:gd name="connsiteY16" fmla="*/ 524982 h 6858000"/>
              <a:gd name="connsiteX17" fmla="*/ 11479696 w 12192001"/>
              <a:gd name="connsiteY17" fmla="*/ 521721 h 6858000"/>
              <a:gd name="connsiteX18" fmla="*/ 11493943 w 12192001"/>
              <a:gd name="connsiteY18" fmla="*/ 500271 h 6858000"/>
              <a:gd name="connsiteX19" fmla="*/ 11501374 w 12192001"/>
              <a:gd name="connsiteY19" fmla="*/ 498774 h 6858000"/>
              <a:gd name="connsiteX20" fmla="*/ 11501350 w 12192001"/>
              <a:gd name="connsiteY20" fmla="*/ 498442 h 6858000"/>
              <a:gd name="connsiteX21" fmla="*/ 11528691 w 12192001"/>
              <a:gd name="connsiteY21" fmla="*/ 495886 h 6858000"/>
              <a:gd name="connsiteX22" fmla="*/ 11539182 w 12192001"/>
              <a:gd name="connsiteY22" fmla="*/ 495676 h 6858000"/>
              <a:gd name="connsiteX23" fmla="*/ 11539262 w 12192001"/>
              <a:gd name="connsiteY23" fmla="*/ 495660 h 6858000"/>
              <a:gd name="connsiteX24" fmla="*/ 11624371 w 12192001"/>
              <a:gd name="connsiteY24" fmla="*/ 349989 h 6858000"/>
              <a:gd name="connsiteX25" fmla="*/ 11412281 w 12192001"/>
              <a:gd name="connsiteY25" fmla="*/ 571943 h 6858000"/>
              <a:gd name="connsiteX26" fmla="*/ 11624371 w 12192001"/>
              <a:gd name="connsiteY26" fmla="*/ 793897 h 6858000"/>
              <a:gd name="connsiteX27" fmla="*/ 11836460 w 12192001"/>
              <a:gd name="connsiteY27" fmla="*/ 571943 h 6858000"/>
              <a:gd name="connsiteX28" fmla="*/ 11624371 w 12192001"/>
              <a:gd name="connsiteY28" fmla="*/ 349989 h 6858000"/>
              <a:gd name="connsiteX29" fmla="*/ 0 w 12192001"/>
              <a:gd name="connsiteY29" fmla="*/ 0 h 6858000"/>
              <a:gd name="connsiteX30" fmla="*/ 12192001 w 12192001"/>
              <a:gd name="connsiteY30" fmla="*/ 0 h 6858000"/>
              <a:gd name="connsiteX31" fmla="*/ 12192001 w 12192001"/>
              <a:gd name="connsiteY31" fmla="*/ 6858000 h 6858000"/>
              <a:gd name="connsiteX32" fmla="*/ 0 w 12192001"/>
              <a:gd name="connsiteY32" fmla="*/ 6858000 h 6858000"/>
              <a:gd name="connsiteX33" fmla="*/ 0 w 12192001"/>
              <a:gd name="connsiteY3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262 w 12192001"/>
              <a:gd name="connsiteY5" fmla="*/ 495660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539262 w 12192001"/>
              <a:gd name="connsiteY22" fmla="*/ 495660 h 6858000"/>
              <a:gd name="connsiteX23" fmla="*/ 11624371 w 12192001"/>
              <a:gd name="connsiteY23" fmla="*/ 349989 h 6858000"/>
              <a:gd name="connsiteX24" fmla="*/ 11412281 w 12192001"/>
              <a:gd name="connsiteY24" fmla="*/ 571943 h 6858000"/>
              <a:gd name="connsiteX25" fmla="*/ 11624371 w 12192001"/>
              <a:gd name="connsiteY25" fmla="*/ 793897 h 6858000"/>
              <a:gd name="connsiteX26" fmla="*/ 11836460 w 12192001"/>
              <a:gd name="connsiteY26" fmla="*/ 571943 h 6858000"/>
              <a:gd name="connsiteX27" fmla="*/ 11624371 w 12192001"/>
              <a:gd name="connsiteY27" fmla="*/ 349989 h 6858000"/>
              <a:gd name="connsiteX28" fmla="*/ 0 w 12192001"/>
              <a:gd name="connsiteY28" fmla="*/ 0 h 6858000"/>
              <a:gd name="connsiteX29" fmla="*/ 12192001 w 12192001"/>
              <a:gd name="connsiteY29" fmla="*/ 0 h 6858000"/>
              <a:gd name="connsiteX30" fmla="*/ 12192001 w 12192001"/>
              <a:gd name="connsiteY30" fmla="*/ 6858000 h 6858000"/>
              <a:gd name="connsiteX31" fmla="*/ 0 w 12192001"/>
              <a:gd name="connsiteY31" fmla="*/ 6858000 h 6858000"/>
              <a:gd name="connsiteX32" fmla="*/ 0 w 12192001"/>
              <a:gd name="connsiteY3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39182 w 12192001"/>
              <a:gd name="connsiteY5" fmla="*/ 49567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539182 w 12192001"/>
              <a:gd name="connsiteY21" fmla="*/ 495676 h 6858000"/>
              <a:gd name="connsiteX22" fmla="*/ 11624371 w 12192001"/>
              <a:gd name="connsiteY22" fmla="*/ 349989 h 6858000"/>
              <a:gd name="connsiteX23" fmla="*/ 11412281 w 12192001"/>
              <a:gd name="connsiteY23" fmla="*/ 571943 h 6858000"/>
              <a:gd name="connsiteX24" fmla="*/ 11624371 w 12192001"/>
              <a:gd name="connsiteY24" fmla="*/ 793897 h 6858000"/>
              <a:gd name="connsiteX25" fmla="*/ 11836460 w 12192001"/>
              <a:gd name="connsiteY25" fmla="*/ 571943 h 6858000"/>
              <a:gd name="connsiteX26" fmla="*/ 11624371 w 12192001"/>
              <a:gd name="connsiteY26" fmla="*/ 349989 h 6858000"/>
              <a:gd name="connsiteX27" fmla="*/ 0 w 12192001"/>
              <a:gd name="connsiteY27" fmla="*/ 0 h 6858000"/>
              <a:gd name="connsiteX28" fmla="*/ 12192001 w 12192001"/>
              <a:gd name="connsiteY28" fmla="*/ 0 h 6858000"/>
              <a:gd name="connsiteX29" fmla="*/ 12192001 w 12192001"/>
              <a:gd name="connsiteY29" fmla="*/ 6858000 h 6858000"/>
              <a:gd name="connsiteX30" fmla="*/ 0 w 12192001"/>
              <a:gd name="connsiteY30" fmla="*/ 6858000 h 6858000"/>
              <a:gd name="connsiteX31" fmla="*/ 0 w 12192001"/>
              <a:gd name="connsiteY3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28691 w 12192001"/>
              <a:gd name="connsiteY5" fmla="*/ 495886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528691 w 12192001"/>
              <a:gd name="connsiteY20" fmla="*/ 495886 h 6858000"/>
              <a:gd name="connsiteX21" fmla="*/ 11624371 w 12192001"/>
              <a:gd name="connsiteY21" fmla="*/ 349989 h 6858000"/>
              <a:gd name="connsiteX22" fmla="*/ 11412281 w 12192001"/>
              <a:gd name="connsiteY22" fmla="*/ 571943 h 6858000"/>
              <a:gd name="connsiteX23" fmla="*/ 11624371 w 12192001"/>
              <a:gd name="connsiteY23" fmla="*/ 793897 h 6858000"/>
              <a:gd name="connsiteX24" fmla="*/ 11836460 w 12192001"/>
              <a:gd name="connsiteY24" fmla="*/ 571943 h 6858000"/>
              <a:gd name="connsiteX25" fmla="*/ 11624371 w 12192001"/>
              <a:gd name="connsiteY25" fmla="*/ 349989 h 6858000"/>
              <a:gd name="connsiteX26" fmla="*/ 0 w 12192001"/>
              <a:gd name="connsiteY26" fmla="*/ 0 h 6858000"/>
              <a:gd name="connsiteX27" fmla="*/ 12192001 w 12192001"/>
              <a:gd name="connsiteY27" fmla="*/ 0 h 6858000"/>
              <a:gd name="connsiteX28" fmla="*/ 12192001 w 12192001"/>
              <a:gd name="connsiteY28" fmla="*/ 6858000 h 6858000"/>
              <a:gd name="connsiteX29" fmla="*/ 0 w 12192001"/>
              <a:gd name="connsiteY29" fmla="*/ 6858000 h 6858000"/>
              <a:gd name="connsiteX30" fmla="*/ 0 w 12192001"/>
              <a:gd name="connsiteY3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50 w 12192001"/>
              <a:gd name="connsiteY5" fmla="*/ 498442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501350 w 12192001"/>
              <a:gd name="connsiteY19" fmla="*/ 498442 h 6858000"/>
              <a:gd name="connsiteX20" fmla="*/ 11624371 w 12192001"/>
              <a:gd name="connsiteY20" fmla="*/ 349989 h 6858000"/>
              <a:gd name="connsiteX21" fmla="*/ 11412281 w 12192001"/>
              <a:gd name="connsiteY21" fmla="*/ 571943 h 6858000"/>
              <a:gd name="connsiteX22" fmla="*/ 11624371 w 12192001"/>
              <a:gd name="connsiteY22" fmla="*/ 793897 h 6858000"/>
              <a:gd name="connsiteX23" fmla="*/ 11836460 w 12192001"/>
              <a:gd name="connsiteY23" fmla="*/ 571943 h 6858000"/>
              <a:gd name="connsiteX24" fmla="*/ 11624371 w 12192001"/>
              <a:gd name="connsiteY24" fmla="*/ 349989 h 6858000"/>
              <a:gd name="connsiteX25" fmla="*/ 0 w 12192001"/>
              <a:gd name="connsiteY25" fmla="*/ 0 h 6858000"/>
              <a:gd name="connsiteX26" fmla="*/ 12192001 w 12192001"/>
              <a:gd name="connsiteY26" fmla="*/ 0 h 6858000"/>
              <a:gd name="connsiteX27" fmla="*/ 12192001 w 12192001"/>
              <a:gd name="connsiteY27" fmla="*/ 6858000 h 6858000"/>
              <a:gd name="connsiteX28" fmla="*/ 0 w 12192001"/>
              <a:gd name="connsiteY28" fmla="*/ 6858000 h 6858000"/>
              <a:gd name="connsiteX29" fmla="*/ 0 w 12192001"/>
              <a:gd name="connsiteY2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501374 w 12192001"/>
              <a:gd name="connsiteY5" fmla="*/ 498774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501374 w 12192001"/>
              <a:gd name="connsiteY18" fmla="*/ 498774 h 6858000"/>
              <a:gd name="connsiteX19" fmla="*/ 11624371 w 12192001"/>
              <a:gd name="connsiteY19" fmla="*/ 349989 h 6858000"/>
              <a:gd name="connsiteX20" fmla="*/ 11412281 w 12192001"/>
              <a:gd name="connsiteY20" fmla="*/ 571943 h 6858000"/>
              <a:gd name="connsiteX21" fmla="*/ 11624371 w 12192001"/>
              <a:gd name="connsiteY21" fmla="*/ 793897 h 6858000"/>
              <a:gd name="connsiteX22" fmla="*/ 11836460 w 12192001"/>
              <a:gd name="connsiteY22" fmla="*/ 571943 h 6858000"/>
              <a:gd name="connsiteX23" fmla="*/ 11624371 w 12192001"/>
              <a:gd name="connsiteY23" fmla="*/ 349989 h 6858000"/>
              <a:gd name="connsiteX24" fmla="*/ 0 w 12192001"/>
              <a:gd name="connsiteY24" fmla="*/ 0 h 6858000"/>
              <a:gd name="connsiteX25" fmla="*/ 12192001 w 12192001"/>
              <a:gd name="connsiteY25" fmla="*/ 0 h 6858000"/>
              <a:gd name="connsiteX26" fmla="*/ 12192001 w 12192001"/>
              <a:gd name="connsiteY26" fmla="*/ 6858000 h 6858000"/>
              <a:gd name="connsiteX27" fmla="*/ 0 w 12192001"/>
              <a:gd name="connsiteY27" fmla="*/ 6858000 h 6858000"/>
              <a:gd name="connsiteX28" fmla="*/ 0 w 12192001"/>
              <a:gd name="connsiteY2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549207 w 12192001"/>
              <a:gd name="connsiteY14" fmla="*/ 566955 h 6858000"/>
              <a:gd name="connsiteX15" fmla="*/ 11480356 w 12192001"/>
              <a:gd name="connsiteY15" fmla="*/ 524982 h 6858000"/>
              <a:gd name="connsiteX16" fmla="*/ 11479696 w 12192001"/>
              <a:gd name="connsiteY16" fmla="*/ 521721 h 6858000"/>
              <a:gd name="connsiteX17" fmla="*/ 11493943 w 12192001"/>
              <a:gd name="connsiteY17" fmla="*/ 500271 h 6858000"/>
              <a:gd name="connsiteX18" fmla="*/ 11624371 w 12192001"/>
              <a:gd name="connsiteY18" fmla="*/ 349989 h 6858000"/>
              <a:gd name="connsiteX19" fmla="*/ 11412281 w 12192001"/>
              <a:gd name="connsiteY19" fmla="*/ 571943 h 6858000"/>
              <a:gd name="connsiteX20" fmla="*/ 11624371 w 12192001"/>
              <a:gd name="connsiteY20" fmla="*/ 793897 h 6858000"/>
              <a:gd name="connsiteX21" fmla="*/ 11836460 w 12192001"/>
              <a:gd name="connsiteY21" fmla="*/ 571943 h 6858000"/>
              <a:gd name="connsiteX22" fmla="*/ 11624371 w 12192001"/>
              <a:gd name="connsiteY22" fmla="*/ 349989 h 6858000"/>
              <a:gd name="connsiteX23" fmla="*/ 0 w 12192001"/>
              <a:gd name="connsiteY23" fmla="*/ 0 h 6858000"/>
              <a:gd name="connsiteX24" fmla="*/ 12192001 w 12192001"/>
              <a:gd name="connsiteY24" fmla="*/ 0 h 6858000"/>
              <a:gd name="connsiteX25" fmla="*/ 12192001 w 12192001"/>
              <a:gd name="connsiteY25" fmla="*/ 6858000 h 6858000"/>
              <a:gd name="connsiteX26" fmla="*/ 0 w 12192001"/>
              <a:gd name="connsiteY26" fmla="*/ 6858000 h 6858000"/>
              <a:gd name="connsiteX27" fmla="*/ 0 w 12192001"/>
              <a:gd name="connsiteY2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549207 w 12192001"/>
              <a:gd name="connsiteY13" fmla="*/ 523390 h 6858000"/>
              <a:gd name="connsiteX14" fmla="*/ 11480356 w 12192001"/>
              <a:gd name="connsiteY14" fmla="*/ 524982 h 6858000"/>
              <a:gd name="connsiteX15" fmla="*/ 11479696 w 12192001"/>
              <a:gd name="connsiteY15" fmla="*/ 521721 h 6858000"/>
              <a:gd name="connsiteX16" fmla="*/ 11493943 w 12192001"/>
              <a:gd name="connsiteY16" fmla="*/ 500271 h 6858000"/>
              <a:gd name="connsiteX17" fmla="*/ 11624371 w 12192001"/>
              <a:gd name="connsiteY17" fmla="*/ 349989 h 6858000"/>
              <a:gd name="connsiteX18" fmla="*/ 11412281 w 12192001"/>
              <a:gd name="connsiteY18" fmla="*/ 571943 h 6858000"/>
              <a:gd name="connsiteX19" fmla="*/ 11624371 w 12192001"/>
              <a:gd name="connsiteY19" fmla="*/ 793897 h 6858000"/>
              <a:gd name="connsiteX20" fmla="*/ 11836460 w 12192001"/>
              <a:gd name="connsiteY20" fmla="*/ 571943 h 6858000"/>
              <a:gd name="connsiteX21" fmla="*/ 11624371 w 12192001"/>
              <a:gd name="connsiteY21" fmla="*/ 349989 h 6858000"/>
              <a:gd name="connsiteX22" fmla="*/ 0 w 12192001"/>
              <a:gd name="connsiteY22" fmla="*/ 0 h 6858000"/>
              <a:gd name="connsiteX23" fmla="*/ 12192001 w 12192001"/>
              <a:gd name="connsiteY23" fmla="*/ 0 h 6858000"/>
              <a:gd name="connsiteX24" fmla="*/ 12192001 w 12192001"/>
              <a:gd name="connsiteY24" fmla="*/ 6858000 h 6858000"/>
              <a:gd name="connsiteX25" fmla="*/ 0 w 12192001"/>
              <a:gd name="connsiteY25" fmla="*/ 6858000 h 6858000"/>
              <a:gd name="connsiteX26" fmla="*/ 0 w 12192001"/>
              <a:gd name="connsiteY26"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548830 w 12192001"/>
              <a:gd name="connsiteY12" fmla="*/ 523368 h 6858000"/>
              <a:gd name="connsiteX13" fmla="*/ 11480356 w 12192001"/>
              <a:gd name="connsiteY13" fmla="*/ 524982 h 6858000"/>
              <a:gd name="connsiteX14" fmla="*/ 11479696 w 12192001"/>
              <a:gd name="connsiteY14" fmla="*/ 521721 h 6858000"/>
              <a:gd name="connsiteX15" fmla="*/ 11493943 w 12192001"/>
              <a:gd name="connsiteY15" fmla="*/ 500271 h 6858000"/>
              <a:gd name="connsiteX16" fmla="*/ 11624371 w 12192001"/>
              <a:gd name="connsiteY16" fmla="*/ 349989 h 6858000"/>
              <a:gd name="connsiteX17" fmla="*/ 11412281 w 12192001"/>
              <a:gd name="connsiteY17" fmla="*/ 571943 h 6858000"/>
              <a:gd name="connsiteX18" fmla="*/ 11624371 w 12192001"/>
              <a:gd name="connsiteY18" fmla="*/ 793897 h 6858000"/>
              <a:gd name="connsiteX19" fmla="*/ 11836460 w 12192001"/>
              <a:gd name="connsiteY19" fmla="*/ 571943 h 6858000"/>
              <a:gd name="connsiteX20" fmla="*/ 11624371 w 12192001"/>
              <a:gd name="connsiteY20" fmla="*/ 349989 h 6858000"/>
              <a:gd name="connsiteX21" fmla="*/ 0 w 12192001"/>
              <a:gd name="connsiteY21" fmla="*/ 0 h 6858000"/>
              <a:gd name="connsiteX22" fmla="*/ 12192001 w 12192001"/>
              <a:gd name="connsiteY22" fmla="*/ 0 h 6858000"/>
              <a:gd name="connsiteX23" fmla="*/ 12192001 w 12192001"/>
              <a:gd name="connsiteY23" fmla="*/ 6858000 h 6858000"/>
              <a:gd name="connsiteX24" fmla="*/ 0 w 12192001"/>
              <a:gd name="connsiteY24" fmla="*/ 6858000 h 6858000"/>
              <a:gd name="connsiteX25" fmla="*/ 0 w 12192001"/>
              <a:gd name="connsiteY25"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93943 w 12192001"/>
              <a:gd name="connsiteY5" fmla="*/ 50027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493943 w 12192001"/>
              <a:gd name="connsiteY14" fmla="*/ 500271 h 6858000"/>
              <a:gd name="connsiteX15" fmla="*/ 11624371 w 12192001"/>
              <a:gd name="connsiteY15" fmla="*/ 349989 h 6858000"/>
              <a:gd name="connsiteX16" fmla="*/ 11412281 w 12192001"/>
              <a:gd name="connsiteY16" fmla="*/ 571943 h 6858000"/>
              <a:gd name="connsiteX17" fmla="*/ 11624371 w 12192001"/>
              <a:gd name="connsiteY17" fmla="*/ 793897 h 6858000"/>
              <a:gd name="connsiteX18" fmla="*/ 11836460 w 12192001"/>
              <a:gd name="connsiteY18" fmla="*/ 571943 h 6858000"/>
              <a:gd name="connsiteX19" fmla="*/ 11624371 w 12192001"/>
              <a:gd name="connsiteY19" fmla="*/ 349989 h 6858000"/>
              <a:gd name="connsiteX20" fmla="*/ 0 w 12192001"/>
              <a:gd name="connsiteY20" fmla="*/ 0 h 6858000"/>
              <a:gd name="connsiteX21" fmla="*/ 12192001 w 12192001"/>
              <a:gd name="connsiteY21" fmla="*/ 0 h 6858000"/>
              <a:gd name="connsiteX22" fmla="*/ 12192001 w 12192001"/>
              <a:gd name="connsiteY22" fmla="*/ 6858000 h 6858000"/>
              <a:gd name="connsiteX23" fmla="*/ 0 w 12192001"/>
              <a:gd name="connsiteY23" fmla="*/ 6858000 h 6858000"/>
              <a:gd name="connsiteX24" fmla="*/ 0 w 12192001"/>
              <a:gd name="connsiteY24"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548830 w 12192001"/>
              <a:gd name="connsiteY11" fmla="*/ 505208 h 6858000"/>
              <a:gd name="connsiteX12" fmla="*/ 11480356 w 12192001"/>
              <a:gd name="connsiteY12" fmla="*/ 524982 h 6858000"/>
              <a:gd name="connsiteX13" fmla="*/ 11479696 w 12192001"/>
              <a:gd name="connsiteY13" fmla="*/ 521721 h 6858000"/>
              <a:gd name="connsiteX14" fmla="*/ 11624371 w 12192001"/>
              <a:gd name="connsiteY14" fmla="*/ 349989 h 6858000"/>
              <a:gd name="connsiteX15" fmla="*/ 11412281 w 12192001"/>
              <a:gd name="connsiteY15" fmla="*/ 571943 h 6858000"/>
              <a:gd name="connsiteX16" fmla="*/ 11624371 w 12192001"/>
              <a:gd name="connsiteY16" fmla="*/ 793897 h 6858000"/>
              <a:gd name="connsiteX17" fmla="*/ 11836460 w 12192001"/>
              <a:gd name="connsiteY17" fmla="*/ 571943 h 6858000"/>
              <a:gd name="connsiteX18" fmla="*/ 11624371 w 12192001"/>
              <a:gd name="connsiteY18" fmla="*/ 349989 h 6858000"/>
              <a:gd name="connsiteX19" fmla="*/ 0 w 12192001"/>
              <a:gd name="connsiteY19" fmla="*/ 0 h 6858000"/>
              <a:gd name="connsiteX20" fmla="*/ 12192001 w 12192001"/>
              <a:gd name="connsiteY20" fmla="*/ 0 h 6858000"/>
              <a:gd name="connsiteX21" fmla="*/ 12192001 w 12192001"/>
              <a:gd name="connsiteY21" fmla="*/ 6858000 h 6858000"/>
              <a:gd name="connsiteX22" fmla="*/ 0 w 12192001"/>
              <a:gd name="connsiteY22" fmla="*/ 6858000 h 6858000"/>
              <a:gd name="connsiteX23" fmla="*/ 0 w 12192001"/>
              <a:gd name="connsiteY23"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548830 w 12192001"/>
              <a:gd name="connsiteY10" fmla="*/ 505028 h 6858000"/>
              <a:gd name="connsiteX11" fmla="*/ 11480356 w 12192001"/>
              <a:gd name="connsiteY11" fmla="*/ 524982 h 6858000"/>
              <a:gd name="connsiteX12" fmla="*/ 11479696 w 12192001"/>
              <a:gd name="connsiteY12" fmla="*/ 521721 h 6858000"/>
              <a:gd name="connsiteX13" fmla="*/ 11624371 w 12192001"/>
              <a:gd name="connsiteY13" fmla="*/ 349989 h 6858000"/>
              <a:gd name="connsiteX14" fmla="*/ 11412281 w 12192001"/>
              <a:gd name="connsiteY14" fmla="*/ 571943 h 6858000"/>
              <a:gd name="connsiteX15" fmla="*/ 11624371 w 12192001"/>
              <a:gd name="connsiteY15" fmla="*/ 793897 h 6858000"/>
              <a:gd name="connsiteX16" fmla="*/ 11836460 w 12192001"/>
              <a:gd name="connsiteY16" fmla="*/ 571943 h 6858000"/>
              <a:gd name="connsiteX17" fmla="*/ 11624371 w 12192001"/>
              <a:gd name="connsiteY17" fmla="*/ 349989 h 6858000"/>
              <a:gd name="connsiteX18" fmla="*/ 0 w 12192001"/>
              <a:gd name="connsiteY18" fmla="*/ 0 h 6858000"/>
              <a:gd name="connsiteX19" fmla="*/ 12192001 w 12192001"/>
              <a:gd name="connsiteY19" fmla="*/ 0 h 6858000"/>
              <a:gd name="connsiteX20" fmla="*/ 12192001 w 12192001"/>
              <a:gd name="connsiteY20" fmla="*/ 6858000 h 6858000"/>
              <a:gd name="connsiteX21" fmla="*/ 0 w 12192001"/>
              <a:gd name="connsiteY21" fmla="*/ 6858000 h 6858000"/>
              <a:gd name="connsiteX22" fmla="*/ 0 w 12192001"/>
              <a:gd name="connsiteY22"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548775 w 12192001"/>
              <a:gd name="connsiteY9" fmla="*/ 505028 h 6858000"/>
              <a:gd name="connsiteX10" fmla="*/ 11480356 w 12192001"/>
              <a:gd name="connsiteY10" fmla="*/ 524982 h 6858000"/>
              <a:gd name="connsiteX11" fmla="*/ 11479696 w 12192001"/>
              <a:gd name="connsiteY11" fmla="*/ 521721 h 6858000"/>
              <a:gd name="connsiteX12" fmla="*/ 11624371 w 12192001"/>
              <a:gd name="connsiteY12" fmla="*/ 349989 h 6858000"/>
              <a:gd name="connsiteX13" fmla="*/ 11412281 w 12192001"/>
              <a:gd name="connsiteY13" fmla="*/ 571943 h 6858000"/>
              <a:gd name="connsiteX14" fmla="*/ 11624371 w 12192001"/>
              <a:gd name="connsiteY14" fmla="*/ 793897 h 6858000"/>
              <a:gd name="connsiteX15" fmla="*/ 11836460 w 12192001"/>
              <a:gd name="connsiteY15" fmla="*/ 571943 h 6858000"/>
              <a:gd name="connsiteX16" fmla="*/ 11624371 w 12192001"/>
              <a:gd name="connsiteY16" fmla="*/ 349989 h 6858000"/>
              <a:gd name="connsiteX17" fmla="*/ 0 w 12192001"/>
              <a:gd name="connsiteY17" fmla="*/ 0 h 6858000"/>
              <a:gd name="connsiteX18" fmla="*/ 12192001 w 12192001"/>
              <a:gd name="connsiteY18" fmla="*/ 0 h 6858000"/>
              <a:gd name="connsiteX19" fmla="*/ 12192001 w 12192001"/>
              <a:gd name="connsiteY19" fmla="*/ 6858000 h 6858000"/>
              <a:gd name="connsiteX20" fmla="*/ 0 w 12192001"/>
              <a:gd name="connsiteY20" fmla="*/ 6858000 h 6858000"/>
              <a:gd name="connsiteX21" fmla="*/ 0 w 12192001"/>
              <a:gd name="connsiteY21"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547196 w 12192001"/>
              <a:gd name="connsiteY8" fmla="*/ 499870 h 6858000"/>
              <a:gd name="connsiteX9" fmla="*/ 11480356 w 12192001"/>
              <a:gd name="connsiteY9" fmla="*/ 524982 h 6858000"/>
              <a:gd name="connsiteX10" fmla="*/ 11479696 w 12192001"/>
              <a:gd name="connsiteY10" fmla="*/ 521721 h 6858000"/>
              <a:gd name="connsiteX11" fmla="*/ 11624371 w 12192001"/>
              <a:gd name="connsiteY11" fmla="*/ 349989 h 6858000"/>
              <a:gd name="connsiteX12" fmla="*/ 11412281 w 12192001"/>
              <a:gd name="connsiteY12" fmla="*/ 571943 h 6858000"/>
              <a:gd name="connsiteX13" fmla="*/ 11624371 w 12192001"/>
              <a:gd name="connsiteY13" fmla="*/ 793897 h 6858000"/>
              <a:gd name="connsiteX14" fmla="*/ 11836460 w 12192001"/>
              <a:gd name="connsiteY14" fmla="*/ 571943 h 6858000"/>
              <a:gd name="connsiteX15" fmla="*/ 11624371 w 12192001"/>
              <a:gd name="connsiteY15" fmla="*/ 349989 h 6858000"/>
              <a:gd name="connsiteX16" fmla="*/ 0 w 12192001"/>
              <a:gd name="connsiteY16" fmla="*/ 0 h 6858000"/>
              <a:gd name="connsiteX17" fmla="*/ 12192001 w 12192001"/>
              <a:gd name="connsiteY17" fmla="*/ 0 h 6858000"/>
              <a:gd name="connsiteX18" fmla="*/ 12192001 w 12192001"/>
              <a:gd name="connsiteY18" fmla="*/ 6858000 h 6858000"/>
              <a:gd name="connsiteX19" fmla="*/ 0 w 12192001"/>
              <a:gd name="connsiteY19" fmla="*/ 6858000 h 6858000"/>
              <a:gd name="connsiteX20" fmla="*/ 0 w 12192001"/>
              <a:gd name="connsiteY20"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542986 w 12192001"/>
              <a:gd name="connsiteY7" fmla="*/ 496410 h 6858000"/>
              <a:gd name="connsiteX8" fmla="*/ 11480356 w 12192001"/>
              <a:gd name="connsiteY8" fmla="*/ 524982 h 6858000"/>
              <a:gd name="connsiteX9" fmla="*/ 11479696 w 12192001"/>
              <a:gd name="connsiteY9" fmla="*/ 521721 h 6858000"/>
              <a:gd name="connsiteX10" fmla="*/ 11624371 w 12192001"/>
              <a:gd name="connsiteY10" fmla="*/ 349989 h 6858000"/>
              <a:gd name="connsiteX11" fmla="*/ 11412281 w 12192001"/>
              <a:gd name="connsiteY11" fmla="*/ 571943 h 6858000"/>
              <a:gd name="connsiteX12" fmla="*/ 11624371 w 12192001"/>
              <a:gd name="connsiteY12" fmla="*/ 793897 h 6858000"/>
              <a:gd name="connsiteX13" fmla="*/ 11836460 w 12192001"/>
              <a:gd name="connsiteY13" fmla="*/ 571943 h 6858000"/>
              <a:gd name="connsiteX14" fmla="*/ 11624371 w 12192001"/>
              <a:gd name="connsiteY14" fmla="*/ 349989 h 6858000"/>
              <a:gd name="connsiteX15" fmla="*/ 0 w 12192001"/>
              <a:gd name="connsiteY15" fmla="*/ 0 h 6858000"/>
              <a:gd name="connsiteX16" fmla="*/ 12192001 w 12192001"/>
              <a:gd name="connsiteY16" fmla="*/ 0 h 6858000"/>
              <a:gd name="connsiteX17" fmla="*/ 12192001 w 12192001"/>
              <a:gd name="connsiteY17" fmla="*/ 6858000 h 6858000"/>
              <a:gd name="connsiteX18" fmla="*/ 0 w 12192001"/>
              <a:gd name="connsiteY18" fmla="*/ 6858000 h 6858000"/>
              <a:gd name="connsiteX19" fmla="*/ 0 w 12192001"/>
              <a:gd name="connsiteY19"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540020 w 12192001"/>
              <a:gd name="connsiteY6" fmla="*/ 495812 h 6858000"/>
              <a:gd name="connsiteX7" fmla="*/ 11480356 w 12192001"/>
              <a:gd name="connsiteY7" fmla="*/ 524982 h 6858000"/>
              <a:gd name="connsiteX8" fmla="*/ 11479696 w 12192001"/>
              <a:gd name="connsiteY8" fmla="*/ 521721 h 6858000"/>
              <a:gd name="connsiteX9" fmla="*/ 11624371 w 12192001"/>
              <a:gd name="connsiteY9" fmla="*/ 349989 h 6858000"/>
              <a:gd name="connsiteX10" fmla="*/ 11412281 w 12192001"/>
              <a:gd name="connsiteY10" fmla="*/ 571943 h 6858000"/>
              <a:gd name="connsiteX11" fmla="*/ 11624371 w 12192001"/>
              <a:gd name="connsiteY11" fmla="*/ 793897 h 6858000"/>
              <a:gd name="connsiteX12" fmla="*/ 11836460 w 12192001"/>
              <a:gd name="connsiteY12" fmla="*/ 571943 h 6858000"/>
              <a:gd name="connsiteX13" fmla="*/ 11624371 w 12192001"/>
              <a:gd name="connsiteY13" fmla="*/ 349989 h 6858000"/>
              <a:gd name="connsiteX14" fmla="*/ 0 w 12192001"/>
              <a:gd name="connsiteY14" fmla="*/ 0 h 6858000"/>
              <a:gd name="connsiteX15" fmla="*/ 12192001 w 12192001"/>
              <a:gd name="connsiteY15" fmla="*/ 0 h 6858000"/>
              <a:gd name="connsiteX16" fmla="*/ 12192001 w 12192001"/>
              <a:gd name="connsiteY16" fmla="*/ 6858000 h 6858000"/>
              <a:gd name="connsiteX17" fmla="*/ 0 w 12192001"/>
              <a:gd name="connsiteY17" fmla="*/ 6858000 h 6858000"/>
              <a:gd name="connsiteX18" fmla="*/ 0 w 12192001"/>
              <a:gd name="connsiteY18"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479696 w 12192001"/>
              <a:gd name="connsiteY5" fmla="*/ 521721 h 6858000"/>
              <a:gd name="connsiteX6" fmla="*/ 11480356 w 12192001"/>
              <a:gd name="connsiteY6" fmla="*/ 524982 h 6858000"/>
              <a:gd name="connsiteX7" fmla="*/ 11479696 w 12192001"/>
              <a:gd name="connsiteY7" fmla="*/ 521721 h 6858000"/>
              <a:gd name="connsiteX8" fmla="*/ 11624371 w 12192001"/>
              <a:gd name="connsiteY8" fmla="*/ 349989 h 6858000"/>
              <a:gd name="connsiteX9" fmla="*/ 11412281 w 12192001"/>
              <a:gd name="connsiteY9" fmla="*/ 571943 h 6858000"/>
              <a:gd name="connsiteX10" fmla="*/ 11624371 w 12192001"/>
              <a:gd name="connsiteY10" fmla="*/ 793897 h 6858000"/>
              <a:gd name="connsiteX11" fmla="*/ 11836460 w 12192001"/>
              <a:gd name="connsiteY11" fmla="*/ 571943 h 6858000"/>
              <a:gd name="connsiteX12" fmla="*/ 11624371 w 12192001"/>
              <a:gd name="connsiteY12" fmla="*/ 349989 h 6858000"/>
              <a:gd name="connsiteX13" fmla="*/ 0 w 12192001"/>
              <a:gd name="connsiteY13" fmla="*/ 0 h 6858000"/>
              <a:gd name="connsiteX14" fmla="*/ 12192001 w 12192001"/>
              <a:gd name="connsiteY14" fmla="*/ 0 h 6858000"/>
              <a:gd name="connsiteX15" fmla="*/ 12192001 w 12192001"/>
              <a:gd name="connsiteY15" fmla="*/ 6858000 h 6858000"/>
              <a:gd name="connsiteX16" fmla="*/ 0 w 12192001"/>
              <a:gd name="connsiteY16" fmla="*/ 6858000 h 6858000"/>
              <a:gd name="connsiteX17" fmla="*/ 0 w 12192001"/>
              <a:gd name="connsiteY17" fmla="*/ 0 h 6858000"/>
              <a:gd name="connsiteX0" fmla="*/ 542265 w 12192001"/>
              <a:gd name="connsiteY0" fmla="*/ 707572 h 6858000"/>
              <a:gd name="connsiteX1" fmla="*/ 542265 w 12192001"/>
              <a:gd name="connsiteY1" fmla="*/ 6150429 h 6858000"/>
              <a:gd name="connsiteX2" fmla="*/ 3728740 w 12192001"/>
              <a:gd name="connsiteY2" fmla="*/ 6150429 h 6858000"/>
              <a:gd name="connsiteX3" fmla="*/ 3728740 w 12192001"/>
              <a:gd name="connsiteY3" fmla="*/ 707572 h 6858000"/>
              <a:gd name="connsiteX4" fmla="*/ 542265 w 12192001"/>
              <a:gd name="connsiteY4" fmla="*/ 707572 h 6858000"/>
              <a:gd name="connsiteX5" fmla="*/ 11624371 w 12192001"/>
              <a:gd name="connsiteY5" fmla="*/ 349989 h 6858000"/>
              <a:gd name="connsiteX6" fmla="*/ 11412281 w 12192001"/>
              <a:gd name="connsiteY6" fmla="*/ 571943 h 6858000"/>
              <a:gd name="connsiteX7" fmla="*/ 11624371 w 12192001"/>
              <a:gd name="connsiteY7" fmla="*/ 793897 h 6858000"/>
              <a:gd name="connsiteX8" fmla="*/ 11836460 w 12192001"/>
              <a:gd name="connsiteY8" fmla="*/ 571943 h 6858000"/>
              <a:gd name="connsiteX9" fmla="*/ 11624371 w 12192001"/>
              <a:gd name="connsiteY9" fmla="*/ 349989 h 6858000"/>
              <a:gd name="connsiteX10" fmla="*/ 0 w 12192001"/>
              <a:gd name="connsiteY10" fmla="*/ 0 h 6858000"/>
              <a:gd name="connsiteX11" fmla="*/ 12192001 w 12192001"/>
              <a:gd name="connsiteY11" fmla="*/ 0 h 6858000"/>
              <a:gd name="connsiteX12" fmla="*/ 12192001 w 12192001"/>
              <a:gd name="connsiteY12" fmla="*/ 6858000 h 6858000"/>
              <a:gd name="connsiteX13" fmla="*/ 0 w 12192001"/>
              <a:gd name="connsiteY13" fmla="*/ 6858000 h 6858000"/>
              <a:gd name="connsiteX14" fmla="*/ 0 w 12192001"/>
              <a:gd name="connsiteY1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1" h="6858000">
                <a:moveTo>
                  <a:pt x="542265" y="707572"/>
                </a:moveTo>
                <a:lnTo>
                  <a:pt x="542265" y="6150429"/>
                </a:lnTo>
                <a:lnTo>
                  <a:pt x="3728740" y="6150429"/>
                </a:lnTo>
                <a:lnTo>
                  <a:pt x="3728740" y="707572"/>
                </a:lnTo>
                <a:lnTo>
                  <a:pt x="542265" y="707572"/>
                </a:lnTo>
                <a:close/>
                <a:moveTo>
                  <a:pt x="11624371" y="349989"/>
                </a:moveTo>
                <a:cubicBezTo>
                  <a:pt x="11507237" y="349989"/>
                  <a:pt x="11412281" y="449361"/>
                  <a:pt x="11412281" y="571943"/>
                </a:cubicBezTo>
                <a:cubicBezTo>
                  <a:pt x="11412281" y="694525"/>
                  <a:pt x="11507237" y="793897"/>
                  <a:pt x="11624371" y="793897"/>
                </a:cubicBezTo>
                <a:cubicBezTo>
                  <a:pt x="11741504" y="793897"/>
                  <a:pt x="11836460" y="694525"/>
                  <a:pt x="11836460" y="571943"/>
                </a:cubicBezTo>
                <a:cubicBezTo>
                  <a:pt x="11836460" y="449361"/>
                  <a:pt x="11741504" y="349989"/>
                  <a:pt x="11624371" y="349989"/>
                </a:cubicBezTo>
                <a:close/>
                <a:moveTo>
                  <a:pt x="0" y="0"/>
                </a:moveTo>
                <a:lnTo>
                  <a:pt x="12192001" y="0"/>
                </a:lnTo>
                <a:lnTo>
                  <a:pt x="12192001" y="6858000"/>
                </a:lnTo>
                <a:lnTo>
                  <a:pt x="0" y="6858000"/>
                </a:lnTo>
                <a:lnTo>
                  <a:pt x="0" y="0"/>
                </a:lnTo>
                <a:close/>
              </a:path>
            </a:pathLst>
          </a:custGeom>
          <a:solidFill>
            <a:schemeClr val="bg1">
              <a:lumMod val="95000"/>
            </a:schemeClr>
          </a:solidFill>
          <a:effectLst/>
        </p:spPr>
        <p:txBody>
          <a:bodyPr wrap="square" anchor="ctr">
            <a:noAutofit/>
          </a:bodyPr>
          <a:lstStyle>
            <a:lvl1pPr marL="0" indent="0" algn="ctr">
              <a:buNone/>
              <a:defRPr sz="2000">
                <a:solidFill>
                  <a:schemeClr val="tx1">
                    <a:lumMod val="75000"/>
                    <a:lumOff val="25000"/>
                  </a:schemeClr>
                </a:solidFill>
              </a:defRPr>
            </a:lvl1pPr>
            <a:lvl2pPr marL="457201" indent="0">
              <a:buNone/>
              <a:defRPr sz="2799"/>
            </a:lvl2pPr>
            <a:lvl3pPr marL="914399" indent="0">
              <a:buNone/>
              <a:defRPr sz="2399"/>
            </a:lvl3pPr>
            <a:lvl4pPr marL="1371597" indent="0">
              <a:buNone/>
              <a:defRPr sz="2000"/>
            </a:lvl4pPr>
            <a:lvl5pPr marL="1828794" indent="0">
              <a:buNone/>
              <a:defRPr sz="2000"/>
            </a:lvl5pPr>
            <a:lvl6pPr marL="2285995" indent="0">
              <a:buNone/>
              <a:defRPr sz="2000"/>
            </a:lvl6pPr>
            <a:lvl7pPr marL="2743196" indent="0">
              <a:buNone/>
              <a:defRPr sz="2000"/>
            </a:lvl7pPr>
            <a:lvl8pPr marL="3200394" indent="0">
              <a:buNone/>
              <a:defRPr sz="2000"/>
            </a:lvl8pPr>
            <a:lvl9pPr marL="3657594" indent="0">
              <a:buNone/>
              <a:defRPr sz="2000"/>
            </a:lvl9pPr>
          </a:lstStyle>
          <a:p>
            <a:r>
              <a:rPr lang="en-US"/>
              <a:t>Click icon to add picture</a:t>
            </a:r>
            <a:endParaRPr lang="en-US" dirty="0"/>
          </a:p>
        </p:txBody>
      </p:sp>
      <p:sp>
        <p:nvSpPr>
          <p:cNvPr id="7" name="Rectangle 6"/>
          <p:cNvSpPr/>
          <p:nvPr userDrawn="1"/>
        </p:nvSpPr>
        <p:spPr>
          <a:xfrm>
            <a:off x="542264" y="2370465"/>
            <a:ext cx="3186475" cy="3779964"/>
          </a:xfrm>
          <a:prstGeom prst="rect">
            <a:avLst/>
          </a:prstGeom>
          <a:gradFill>
            <a:gsLst>
              <a:gs pos="100000">
                <a:srgbClr val="B36CDC"/>
              </a:gs>
              <a:gs pos="1000">
                <a:srgbClr val="F26384"/>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userDrawn="1"/>
        </p:nvSpPr>
        <p:spPr>
          <a:xfrm>
            <a:off x="542264" y="707572"/>
            <a:ext cx="3186475" cy="1662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userDrawn="1">
            <p:ph type="sldNum" sz="quarter" idx="11"/>
          </p:nvPr>
        </p:nvSpPr>
        <p:spPr/>
        <p:txBody>
          <a:bodyPr/>
          <a:lstStyle/>
          <a:p>
            <a:fld id="{45AFAF25-1148-2B40-A455-FDDA161F44AC}" type="slidenum">
              <a:rPr lang="en-US" smtClean="0"/>
              <a:pPr/>
              <a:t>‹#›</a:t>
            </a:fld>
            <a:endParaRPr lang="en-US" dirty="0"/>
          </a:p>
        </p:txBody>
      </p:sp>
      <p:sp>
        <p:nvSpPr>
          <p:cNvPr id="12" name="Text Placeholder 3"/>
          <p:cNvSpPr>
            <a:spLocks noGrp="1"/>
          </p:cNvSpPr>
          <p:nvPr userDrawn="1">
            <p:ph type="body" sz="half" idx="2"/>
          </p:nvPr>
        </p:nvSpPr>
        <p:spPr>
          <a:xfrm>
            <a:off x="715133" y="2650595"/>
            <a:ext cx="2840736" cy="3219704"/>
          </a:xfrm>
        </p:spPr>
        <p:txBody>
          <a:bodyPr anchor="ctr">
            <a:noAutofit/>
          </a:bodyPr>
          <a:lstStyle>
            <a:lvl1pPr marL="0" indent="0">
              <a:lnSpc>
                <a:spcPct val="120000"/>
              </a:lnSpc>
              <a:spcBef>
                <a:spcPts val="0"/>
              </a:spcBef>
              <a:buNone/>
              <a:defRPr sz="2400" b="0" i="0">
                <a:solidFill>
                  <a:schemeClr val="bg1"/>
                </a:solidFill>
                <a:latin typeface="Gotham-Medium" charset="0"/>
                <a:ea typeface="Gotham-Medium" charset="0"/>
                <a:cs typeface="Gotham-Medium" charset="0"/>
              </a:defRPr>
            </a:lvl1pPr>
            <a:lvl2pPr marL="457201" indent="0">
              <a:buNone/>
              <a:defRPr sz="1399"/>
            </a:lvl2pPr>
            <a:lvl3pPr marL="914399" indent="0">
              <a:buNone/>
              <a:defRPr sz="1201"/>
            </a:lvl3pPr>
            <a:lvl4pPr marL="1371597" indent="0">
              <a:buNone/>
              <a:defRPr sz="1000"/>
            </a:lvl4pPr>
            <a:lvl5pPr marL="1828794" indent="0">
              <a:buNone/>
              <a:defRPr sz="1000"/>
            </a:lvl5pPr>
            <a:lvl6pPr marL="2285995" indent="0">
              <a:buNone/>
              <a:defRPr sz="1000"/>
            </a:lvl6pPr>
            <a:lvl7pPr marL="2743196" indent="0">
              <a:buNone/>
              <a:defRPr sz="1000"/>
            </a:lvl7pPr>
            <a:lvl8pPr marL="3200394" indent="0">
              <a:buNone/>
              <a:defRPr sz="1000"/>
            </a:lvl8pPr>
            <a:lvl9pPr marL="3657594" indent="0">
              <a:buNone/>
              <a:defRPr sz="1000"/>
            </a:lvl9pPr>
          </a:lstStyle>
          <a:p>
            <a:pPr lvl="0"/>
            <a:r>
              <a:rPr lang="en-US"/>
              <a:t>Click to edit Master text styles</a:t>
            </a:r>
          </a:p>
        </p:txBody>
      </p:sp>
      <p:sp>
        <p:nvSpPr>
          <p:cNvPr id="3" name="Picture Placeholder 2"/>
          <p:cNvSpPr>
            <a:spLocks noGrp="1"/>
          </p:cNvSpPr>
          <p:nvPr userDrawn="1">
            <p:ph type="pic" sz="quarter" idx="12" hasCustomPrompt="1"/>
          </p:nvPr>
        </p:nvSpPr>
        <p:spPr>
          <a:xfrm>
            <a:off x="932723" y="962834"/>
            <a:ext cx="2405556" cy="1152368"/>
          </a:xfrm>
          <a:solidFill>
            <a:schemeClr val="bg1"/>
          </a:solidFill>
        </p:spPr>
        <p:txBody>
          <a:bodyPr anchor="ctr"/>
          <a:lstStyle>
            <a:lvl1pPr marL="0" marR="0" indent="0" algn="ctr" defTabSz="914399" rtl="0" eaLnBrk="1" fontAlgn="auto" latinLnBrk="0" hangingPunct="1">
              <a:lnSpc>
                <a:spcPct val="100000"/>
              </a:lnSpc>
              <a:spcBef>
                <a:spcPts val="1000"/>
              </a:spcBef>
              <a:spcAft>
                <a:spcPts val="0"/>
              </a:spcAft>
              <a:buClrTx/>
              <a:buSzTx/>
              <a:buFont typeface="Arial"/>
              <a:buNone/>
              <a:tabLst/>
              <a:defRPr sz="1400"/>
            </a:lvl1pPr>
          </a:lstStyle>
          <a:p>
            <a:r>
              <a:rPr lang="en-US" dirty="0"/>
              <a:t>Drag logo to placeholder</a:t>
            </a:r>
          </a:p>
        </p:txBody>
      </p:sp>
    </p:spTree>
    <p:extLst>
      <p:ext uri="{BB962C8B-B14F-4D97-AF65-F5344CB8AC3E}">
        <p14:creationId xmlns:p14="http://schemas.microsoft.com/office/powerpoint/2010/main" val="15025561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_1">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683512 h 6858000"/>
              <a:gd name="connsiteX5" fmla="*/ 6411951 w 12192000"/>
              <a:gd name="connsiteY5" fmla="*/ 4683512 h 6858000"/>
              <a:gd name="connsiteX6" fmla="*/ 6411951 w 12192000"/>
              <a:gd name="connsiteY6" fmla="*/ 2163337 h 6858000"/>
              <a:gd name="connsiteX7" fmla="*/ 0 w 12192000"/>
              <a:gd name="connsiteY7" fmla="*/ 2163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4683512"/>
                </a:lnTo>
                <a:lnTo>
                  <a:pt x="6411951" y="4683512"/>
                </a:lnTo>
                <a:lnTo>
                  <a:pt x="6411951" y="2163337"/>
                </a:lnTo>
                <a:lnTo>
                  <a:pt x="0" y="2163337"/>
                </a:lnTo>
                <a:close/>
              </a:path>
            </a:pathLst>
          </a:custGeom>
          <a:solidFill>
            <a:schemeClr val="bg1">
              <a:lumMod val="95000"/>
            </a:schemeClr>
          </a:solidFill>
        </p:spPr>
        <p:txBody>
          <a:bodyPr wrap="square">
            <a:noAutofit/>
          </a:bodyPr>
          <a:lstStyle>
            <a:lvl1pPr marL="0" indent="0">
              <a:buNone/>
              <a:defRPr sz="2000">
                <a:solidFill>
                  <a:schemeClr val="tx1">
                    <a:lumMod val="75000"/>
                    <a:lumOff val="25000"/>
                  </a:schemeClr>
                </a:solidFill>
              </a:defRPr>
            </a:lvl1pPr>
          </a:lstStyle>
          <a:p>
            <a:r>
              <a:rPr lang="en-US"/>
              <a:t>Drag picture to placeholder or click icon to add</a:t>
            </a:r>
          </a:p>
        </p:txBody>
      </p:sp>
      <p:sp>
        <p:nvSpPr>
          <p:cNvPr id="7" name="Rectangle 6"/>
          <p:cNvSpPr/>
          <p:nvPr userDrawn="1"/>
        </p:nvSpPr>
        <p:spPr>
          <a:xfrm>
            <a:off x="0" y="2163337"/>
            <a:ext cx="6411951" cy="2520175"/>
          </a:xfrm>
          <a:prstGeom prst="rect">
            <a:avLst/>
          </a:prstGeom>
          <a:gradFill>
            <a:gsLst>
              <a:gs pos="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871160" y="2659566"/>
            <a:ext cx="4183953" cy="1585102"/>
          </a:xfrm>
        </p:spPr>
        <p:txBody>
          <a:bodyPr anchor="ctr">
            <a:noAutofit/>
          </a:bodyPr>
          <a:lstStyle>
            <a:lvl1pPr>
              <a:lnSpc>
                <a:spcPct val="100000"/>
              </a:lnSpc>
              <a:defRPr sz="4400" baseline="0">
                <a:solidFill>
                  <a:schemeClr val="bg1"/>
                </a:solidFill>
              </a:defRPr>
            </a:lvl1pPr>
          </a:lstStyle>
          <a:p>
            <a:r>
              <a:rPr lang="en-US" dirty="0"/>
              <a:t>SECTION </a:t>
            </a:r>
            <a:br>
              <a:rPr lang="en-US" dirty="0"/>
            </a:br>
            <a:r>
              <a:rPr lang="en-US" dirty="0"/>
              <a:t>BREAK TITLE</a:t>
            </a:r>
          </a:p>
        </p:txBody>
      </p:sp>
      <p:pic>
        <p:nvPicPr>
          <p:cNvPr id="10" name="Picture 9"/>
          <p:cNvPicPr>
            <a:picLocks noChangeAspect="1"/>
          </p:cNvPicPr>
          <p:nvPr userDrawn="1"/>
        </p:nvPicPr>
        <p:blipFill>
          <a:blip r:embed="rId2"/>
          <a:stretch>
            <a:fillRect/>
          </a:stretch>
        </p:blipFill>
        <p:spPr>
          <a:xfrm>
            <a:off x="5873564" y="2293390"/>
            <a:ext cx="409498" cy="428545"/>
          </a:xfrm>
          <a:prstGeom prst="rect">
            <a:avLst/>
          </a:prstGeom>
        </p:spPr>
      </p:pic>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9" name="Text Placeholder 5"/>
          <p:cNvSpPr>
            <a:spLocks noGrp="1"/>
          </p:cNvSpPr>
          <p:nvPr>
            <p:ph type="body" sz="quarter" idx="13" hasCustomPrompt="1"/>
          </p:nvPr>
        </p:nvSpPr>
        <p:spPr>
          <a:xfrm>
            <a:off x="520941" y="2563386"/>
            <a:ext cx="1208437" cy="1657916"/>
          </a:xfrm>
        </p:spPr>
        <p:txBody>
          <a:bodyPr/>
          <a:lstStyle>
            <a:lvl1pPr marL="0" indent="0" algn="ctr" defTabSz="914399" rtl="0" eaLnBrk="1" latinLnBrk="0" hangingPunct="1">
              <a:buFontTx/>
              <a:buNone/>
              <a:defRPr lang="en-US" sz="12000" b="1" i="0" kern="1200" dirty="0">
                <a:solidFill>
                  <a:schemeClr val="bg1"/>
                </a:solidFill>
                <a:latin typeface="Gotham-Bold" charset="0"/>
                <a:ea typeface="Gotham-Bold" charset="0"/>
                <a:cs typeface="Gotham-Bold" charset="0"/>
              </a:defRPr>
            </a:lvl1pPr>
          </a:lstStyle>
          <a:p>
            <a:pPr lvl="0"/>
            <a:r>
              <a:rPr lang="en-US" dirty="0"/>
              <a:t>1</a:t>
            </a:r>
          </a:p>
        </p:txBody>
      </p:sp>
      <p:sp>
        <p:nvSpPr>
          <p:cNvPr id="11" name="Footer Placeholder 9"/>
          <p:cNvSpPr>
            <a:spLocks noGrp="1"/>
          </p:cNvSpPr>
          <p:nvPr>
            <p:ph type="ftr" sz="quarter" idx="14"/>
          </p:nvPr>
        </p:nvSpPr>
        <p:spPr>
          <a:xfrm>
            <a:off x="188012" y="6610588"/>
            <a:ext cx="8147605" cy="236241"/>
          </a:xfrm>
          <a:prstGeom prst="rect">
            <a:avLst/>
          </a:prstGeom>
        </p:spPr>
        <p:txBody>
          <a:bodyPr/>
          <a:lstStyle>
            <a:lvl1pPr>
              <a:defRPr lang="en-GB" sz="800" b="0" i="0" u="none" strike="noStrike" baseline="0" smtClean="0"/>
            </a:lvl1pPr>
          </a:lstStyle>
          <a:p>
            <a:endParaRPr lang="en-US" dirty="0"/>
          </a:p>
        </p:txBody>
      </p:sp>
    </p:spTree>
    <p:extLst>
      <p:ext uri="{BB962C8B-B14F-4D97-AF65-F5344CB8AC3E}">
        <p14:creationId xmlns:p14="http://schemas.microsoft.com/office/powerpoint/2010/main" val="999890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Horisontal Picture">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243073" y="-2"/>
            <a:ext cx="8948927" cy="3206497"/>
          </a:xfrm>
          <a:solidFill>
            <a:schemeClr val="bg1">
              <a:lumMod val="95000"/>
            </a:schemeClr>
          </a:solidFill>
        </p:spPr>
        <p:txBody>
          <a:bodyPr anchor="ctr"/>
          <a:lstStyle>
            <a:lvl1pPr marL="0" indent="0" algn="ctr">
              <a:buNone/>
              <a:defRPr sz="2000">
                <a:solidFill>
                  <a:schemeClr val="tx1">
                    <a:lumMod val="75000"/>
                    <a:lumOff val="25000"/>
                  </a:schemeClr>
                </a:solidFill>
              </a:defRPr>
            </a:lvl1pPr>
            <a:lvl2pPr marL="457201" indent="0">
              <a:buNone/>
              <a:defRPr sz="2799"/>
            </a:lvl2pPr>
            <a:lvl3pPr marL="914399" indent="0">
              <a:buNone/>
              <a:defRPr sz="2399"/>
            </a:lvl3pPr>
            <a:lvl4pPr marL="1371597" indent="0">
              <a:buNone/>
              <a:defRPr sz="2000"/>
            </a:lvl4pPr>
            <a:lvl5pPr marL="1828794" indent="0">
              <a:buNone/>
              <a:defRPr sz="2000"/>
            </a:lvl5pPr>
            <a:lvl6pPr marL="2285995" indent="0">
              <a:buNone/>
              <a:defRPr sz="2000"/>
            </a:lvl6pPr>
            <a:lvl7pPr marL="2743196" indent="0">
              <a:buNone/>
              <a:defRPr sz="2000"/>
            </a:lvl7pPr>
            <a:lvl8pPr marL="3200394" indent="0">
              <a:buNone/>
              <a:defRPr sz="2000"/>
            </a:lvl8pPr>
            <a:lvl9pPr marL="3657594" indent="0">
              <a:buNone/>
              <a:defRPr sz="2000"/>
            </a:lvl9pPr>
          </a:lstStyle>
          <a:p>
            <a:r>
              <a:rPr lang="en-US"/>
              <a:t>Click icon to add picture</a:t>
            </a:r>
          </a:p>
        </p:txBody>
      </p:sp>
      <p:sp>
        <p:nvSpPr>
          <p:cNvPr id="9" name="Rectangle 8"/>
          <p:cNvSpPr/>
          <p:nvPr userDrawn="1"/>
        </p:nvSpPr>
        <p:spPr>
          <a:xfrm>
            <a:off x="1" y="0"/>
            <a:ext cx="3243072" cy="3206496"/>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4044" y="1271435"/>
            <a:ext cx="2576692" cy="1715605"/>
          </a:xfrm>
        </p:spPr>
        <p:txBody>
          <a:bodyPr anchor="t">
            <a:noAutofit/>
          </a:bodyPr>
          <a:lstStyle>
            <a:lvl1pPr>
              <a:defRPr sz="2400">
                <a:solidFill>
                  <a:schemeClr val="bg1"/>
                </a:solidFill>
              </a:defRPr>
            </a:lvl1pPr>
          </a:lstStyle>
          <a:p>
            <a:r>
              <a:rPr lang="en-US"/>
              <a:t>Click to edit Master title style</a:t>
            </a:r>
            <a:endParaRPr lang="en-US" dirty="0"/>
          </a:p>
        </p:txBody>
      </p:sp>
      <p:pic>
        <p:nvPicPr>
          <p:cNvPr id="10" name="Picture 9"/>
          <p:cNvPicPr>
            <a:picLocks noChangeAspect="1"/>
          </p:cNvPicPr>
          <p:nvPr userDrawn="1"/>
        </p:nvPicPr>
        <p:blipFill>
          <a:blip r:embed="rId2"/>
          <a:stretch>
            <a:fillRect/>
          </a:stretch>
        </p:blipFill>
        <p:spPr>
          <a:xfrm>
            <a:off x="361578" y="335970"/>
            <a:ext cx="424179" cy="443908"/>
          </a:xfrm>
          <a:prstGeom prst="rect">
            <a:avLst/>
          </a:prstGeom>
        </p:spPr>
      </p:pic>
      <p:sp>
        <p:nvSpPr>
          <p:cNvPr id="8" name="Slide Number Placeholder 7"/>
          <p:cNvSpPr>
            <a:spLocks noGrp="1"/>
          </p:cNvSpPr>
          <p:nvPr>
            <p:ph type="sldNum" sz="quarter" idx="11"/>
          </p:nvPr>
        </p:nvSpPr>
        <p:spPr/>
        <p:txBody>
          <a:bodyPr/>
          <a:lstStyle/>
          <a:p>
            <a:fld id="{08465928-3BA7-1741-B2EF-562768EBCB1B}" type="slidenum">
              <a:rPr lang="en-US" smtClean="0"/>
              <a:pPr/>
              <a:t>‹#›</a:t>
            </a:fld>
            <a:endParaRPr lang="en-US" dirty="0"/>
          </a:p>
        </p:txBody>
      </p:sp>
      <p:sp>
        <p:nvSpPr>
          <p:cNvPr id="11" name="Footer Placeholder 9"/>
          <p:cNvSpPr>
            <a:spLocks noGrp="1"/>
          </p:cNvSpPr>
          <p:nvPr>
            <p:ph type="ftr" sz="quarter" idx="3"/>
          </p:nvPr>
        </p:nvSpPr>
        <p:spPr>
          <a:xfrm>
            <a:off x="188012" y="6610588"/>
            <a:ext cx="8147605" cy="236241"/>
          </a:xfrm>
          <a:prstGeom prst="rect">
            <a:avLst/>
          </a:prstGeom>
        </p:spPr>
        <p:txBody>
          <a:bodyPr/>
          <a:lstStyle>
            <a:lvl1pPr>
              <a:defRPr lang="en-GB" sz="8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899561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tent_3">
    <p:spTree>
      <p:nvGrpSpPr>
        <p:cNvPr id="1" name=""/>
        <p:cNvGrpSpPr/>
        <p:nvPr/>
      </p:nvGrpSpPr>
      <p:grpSpPr>
        <a:xfrm>
          <a:off x="0" y="0"/>
          <a:ext cx="0" cy="0"/>
          <a:chOff x="0" y="0"/>
          <a:chExt cx="0" cy="0"/>
        </a:xfrm>
      </p:grpSpPr>
      <p:sp>
        <p:nvSpPr>
          <p:cNvPr id="2" name="Title 1"/>
          <p:cNvSpPr>
            <a:spLocks noGrp="1"/>
          </p:cNvSpPr>
          <p:nvPr>
            <p:ph type="title"/>
          </p:nvPr>
        </p:nvSpPr>
        <p:spPr>
          <a:xfrm>
            <a:off x="387152" y="1075429"/>
            <a:ext cx="4489648" cy="936252"/>
          </a:xfrm>
        </p:spPr>
        <p:txBody>
          <a:bodyPr anchor="t">
            <a:noAutofit/>
          </a:bodyPr>
          <a:lstStyle>
            <a:lvl1pPr>
              <a:defRPr sz="3201"/>
            </a:lvl1pPr>
          </a:lstStyle>
          <a:p>
            <a:r>
              <a:rPr lang="en-US"/>
              <a:t>Click to edit Master title style</a:t>
            </a:r>
            <a:endParaRPr lang="en-US" dirty="0"/>
          </a:p>
        </p:txBody>
      </p:sp>
      <p:sp>
        <p:nvSpPr>
          <p:cNvPr id="4" name="Text Placeholder 3"/>
          <p:cNvSpPr>
            <a:spLocks noGrp="1"/>
          </p:cNvSpPr>
          <p:nvPr>
            <p:ph type="body" sz="half" idx="2"/>
          </p:nvPr>
        </p:nvSpPr>
        <p:spPr>
          <a:xfrm>
            <a:off x="399344" y="3111494"/>
            <a:ext cx="2538928" cy="826522"/>
          </a:xfrm>
        </p:spPr>
        <p:txBody>
          <a:bodyPr>
            <a:noAutofit/>
          </a:bodyPr>
          <a:lstStyle>
            <a:lvl1pPr marL="0" indent="0">
              <a:buNone/>
              <a:defRPr sz="1100"/>
            </a:lvl1pPr>
            <a:lvl2pPr marL="457201" indent="0">
              <a:buNone/>
              <a:defRPr sz="1399"/>
            </a:lvl2pPr>
            <a:lvl3pPr marL="914399" indent="0">
              <a:buNone/>
              <a:defRPr sz="1201"/>
            </a:lvl3pPr>
            <a:lvl4pPr marL="1371597" indent="0">
              <a:buNone/>
              <a:defRPr sz="1000"/>
            </a:lvl4pPr>
            <a:lvl5pPr marL="1828794" indent="0">
              <a:buNone/>
              <a:defRPr sz="1000"/>
            </a:lvl5pPr>
            <a:lvl6pPr marL="2285995" indent="0">
              <a:buNone/>
              <a:defRPr sz="1000"/>
            </a:lvl6pPr>
            <a:lvl7pPr marL="2743196" indent="0">
              <a:buNone/>
              <a:defRPr sz="1000"/>
            </a:lvl7pPr>
            <a:lvl8pPr marL="3200394" indent="0">
              <a:buNone/>
              <a:defRPr sz="1000"/>
            </a:lvl8pPr>
            <a:lvl9pPr marL="3657594" indent="0">
              <a:buNone/>
              <a:defRPr sz="1000"/>
            </a:lvl9pPr>
          </a:lstStyle>
          <a:p>
            <a:pPr lvl="0"/>
            <a:r>
              <a:rPr lang="en-US"/>
              <a:t>Click to edit Master text styles</a:t>
            </a:r>
          </a:p>
        </p:txBody>
      </p:sp>
      <p:sp>
        <p:nvSpPr>
          <p:cNvPr id="6" name="Slide Number Placeholder 5"/>
          <p:cNvSpPr>
            <a:spLocks noGrp="1"/>
          </p:cNvSpPr>
          <p:nvPr>
            <p:ph type="sldNum" sz="quarter" idx="11"/>
          </p:nvPr>
        </p:nvSpPr>
        <p:spPr/>
        <p:txBody>
          <a:bodyPr/>
          <a:lstStyle/>
          <a:p>
            <a:fld id="{08465928-3BA7-1741-B2EF-562768EBCB1B}" type="slidenum">
              <a:rPr lang="en-US" smtClean="0"/>
              <a:pPr/>
              <a:t>‹#›</a:t>
            </a:fld>
            <a:endParaRPr lang="en-US" dirty="0"/>
          </a:p>
        </p:txBody>
      </p:sp>
      <p:sp>
        <p:nvSpPr>
          <p:cNvPr id="7" name="Footer Placeholder 9"/>
          <p:cNvSpPr>
            <a:spLocks noGrp="1"/>
          </p:cNvSpPr>
          <p:nvPr>
            <p:ph type="ftr" sz="quarter" idx="3"/>
          </p:nvPr>
        </p:nvSpPr>
        <p:spPr>
          <a:xfrm>
            <a:off x="188012" y="6610588"/>
            <a:ext cx="8147605" cy="236241"/>
          </a:xfrm>
          <a:prstGeom prst="rect">
            <a:avLst/>
          </a:prstGeom>
        </p:spPr>
        <p:txBody>
          <a:bodyPr/>
          <a:lstStyle>
            <a:lvl1pPr>
              <a:defRPr lang="en-GB" sz="8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178353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_4">
    <p:spTree>
      <p:nvGrpSpPr>
        <p:cNvPr id="1" name=""/>
        <p:cNvGrpSpPr/>
        <p:nvPr/>
      </p:nvGrpSpPr>
      <p:grpSpPr>
        <a:xfrm>
          <a:off x="0" y="0"/>
          <a:ext cx="0" cy="0"/>
          <a:chOff x="0" y="0"/>
          <a:chExt cx="0" cy="0"/>
        </a:xfrm>
      </p:grpSpPr>
      <p:sp>
        <p:nvSpPr>
          <p:cNvPr id="11" name="Picture Placeholder 10"/>
          <p:cNvSpPr>
            <a:spLocks noGrp="1"/>
          </p:cNvSpPr>
          <p:nvPr>
            <p:ph type="pic" idx="1"/>
          </p:nvPr>
        </p:nvSpPr>
        <p:spPr>
          <a:xfrm>
            <a:off x="-1" y="0"/>
            <a:ext cx="7473697" cy="6858000"/>
          </a:xfrm>
          <a:custGeom>
            <a:avLst/>
            <a:gdLst>
              <a:gd name="connsiteX0" fmla="*/ 0 w 7473697"/>
              <a:gd name="connsiteY0" fmla="*/ 0 h 6858000"/>
              <a:gd name="connsiteX1" fmla="*/ 7473697 w 7473697"/>
              <a:gd name="connsiteY1" fmla="*/ 0 h 6858000"/>
              <a:gd name="connsiteX2" fmla="*/ 7473697 w 7473697"/>
              <a:gd name="connsiteY2" fmla="*/ 4059936 h 6858000"/>
              <a:gd name="connsiteX3" fmla="*/ 4218433 w 7473697"/>
              <a:gd name="connsiteY3" fmla="*/ 4059936 h 6858000"/>
              <a:gd name="connsiteX4" fmla="*/ 4218433 w 7473697"/>
              <a:gd name="connsiteY4" fmla="*/ 6858000 h 6858000"/>
              <a:gd name="connsiteX5" fmla="*/ 0 w 747369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3697" h="6858000">
                <a:moveTo>
                  <a:pt x="0" y="0"/>
                </a:moveTo>
                <a:lnTo>
                  <a:pt x="7473697" y="0"/>
                </a:lnTo>
                <a:lnTo>
                  <a:pt x="7473697" y="4059936"/>
                </a:lnTo>
                <a:lnTo>
                  <a:pt x="4218433" y="4059936"/>
                </a:lnTo>
                <a:lnTo>
                  <a:pt x="4218433" y="6858000"/>
                </a:lnTo>
                <a:lnTo>
                  <a:pt x="0" y="6858000"/>
                </a:lnTo>
                <a:close/>
              </a:path>
            </a:pathLst>
          </a:custGeom>
          <a:solidFill>
            <a:schemeClr val="bg1">
              <a:lumMod val="95000"/>
            </a:schemeClr>
          </a:solidFill>
        </p:spPr>
        <p:txBody>
          <a:bodyPr wrap="square" anchor="ctr">
            <a:noAutofit/>
          </a:bodyPr>
          <a:lstStyle>
            <a:lvl1pPr marL="0" indent="0" algn="ctr">
              <a:buNone/>
              <a:defRPr sz="2000">
                <a:solidFill>
                  <a:schemeClr val="tx1">
                    <a:lumMod val="75000"/>
                    <a:lumOff val="25000"/>
                  </a:schemeClr>
                </a:solidFill>
              </a:defRPr>
            </a:lvl1pPr>
            <a:lvl2pPr marL="457201" indent="0">
              <a:buNone/>
              <a:defRPr sz="2799"/>
            </a:lvl2pPr>
            <a:lvl3pPr marL="914399" indent="0">
              <a:buNone/>
              <a:defRPr sz="2399"/>
            </a:lvl3pPr>
            <a:lvl4pPr marL="1371597" indent="0">
              <a:buNone/>
              <a:defRPr sz="2000"/>
            </a:lvl4pPr>
            <a:lvl5pPr marL="1828794" indent="0">
              <a:buNone/>
              <a:defRPr sz="2000"/>
            </a:lvl5pPr>
            <a:lvl6pPr marL="2285995" indent="0">
              <a:buNone/>
              <a:defRPr sz="2000"/>
            </a:lvl6pPr>
            <a:lvl7pPr marL="2743196" indent="0">
              <a:buNone/>
              <a:defRPr sz="2000"/>
            </a:lvl7pPr>
            <a:lvl8pPr marL="3200394" indent="0">
              <a:buNone/>
              <a:defRPr sz="2000"/>
            </a:lvl8pPr>
            <a:lvl9pPr marL="3657594" indent="0">
              <a:buNone/>
              <a:defRPr sz="2000"/>
            </a:lvl9pPr>
          </a:lstStyle>
          <a:p>
            <a:r>
              <a:rPr lang="en-US"/>
              <a:t>Click icon to add picture</a:t>
            </a:r>
          </a:p>
        </p:txBody>
      </p:sp>
      <p:sp>
        <p:nvSpPr>
          <p:cNvPr id="2" name="Title 1"/>
          <p:cNvSpPr>
            <a:spLocks noGrp="1"/>
          </p:cNvSpPr>
          <p:nvPr>
            <p:ph type="title"/>
          </p:nvPr>
        </p:nvSpPr>
        <p:spPr>
          <a:xfrm>
            <a:off x="7942772" y="1292779"/>
            <a:ext cx="3871276" cy="1255349"/>
          </a:xfrm>
        </p:spPr>
        <p:txBody>
          <a:bodyPr anchor="t">
            <a:noAutofit/>
          </a:bodyPr>
          <a:lstStyle>
            <a:lvl1pPr>
              <a:defRPr sz="2800"/>
            </a:lvl1pPr>
          </a:lstStyle>
          <a:p>
            <a:r>
              <a:rPr lang="en-US"/>
              <a:t>Click to edit Master title style</a:t>
            </a:r>
            <a:endParaRPr lang="en-US" dirty="0"/>
          </a:p>
        </p:txBody>
      </p:sp>
      <p:sp>
        <p:nvSpPr>
          <p:cNvPr id="4" name="Text Placeholder 3"/>
          <p:cNvSpPr>
            <a:spLocks noGrp="1"/>
          </p:cNvSpPr>
          <p:nvPr>
            <p:ph type="body" sz="half" idx="2"/>
          </p:nvPr>
        </p:nvSpPr>
        <p:spPr>
          <a:xfrm>
            <a:off x="7942772" y="2694124"/>
            <a:ext cx="3871276" cy="2342334"/>
          </a:xfrm>
        </p:spPr>
        <p:txBody>
          <a:bodyPr>
            <a:noAutofit/>
          </a:bodyPr>
          <a:lstStyle>
            <a:lvl1pPr marL="0" indent="0">
              <a:lnSpc>
                <a:spcPct val="150000"/>
              </a:lnSpc>
              <a:buNone/>
              <a:defRPr sz="1500"/>
            </a:lvl1pPr>
            <a:lvl2pPr marL="457201" indent="0">
              <a:buNone/>
              <a:defRPr sz="1399"/>
            </a:lvl2pPr>
            <a:lvl3pPr marL="914399" indent="0">
              <a:buNone/>
              <a:defRPr sz="1201"/>
            </a:lvl3pPr>
            <a:lvl4pPr marL="1371597" indent="0">
              <a:buNone/>
              <a:defRPr sz="1000"/>
            </a:lvl4pPr>
            <a:lvl5pPr marL="1828794" indent="0">
              <a:buNone/>
              <a:defRPr sz="1000"/>
            </a:lvl5pPr>
            <a:lvl6pPr marL="2285995" indent="0">
              <a:buNone/>
              <a:defRPr sz="1000"/>
            </a:lvl6pPr>
            <a:lvl7pPr marL="2743196" indent="0">
              <a:buNone/>
              <a:defRPr sz="1000"/>
            </a:lvl7pPr>
            <a:lvl8pPr marL="3200394" indent="0">
              <a:buNone/>
              <a:defRPr sz="1000"/>
            </a:lvl8pPr>
            <a:lvl9pPr marL="3657594" indent="0">
              <a:buNone/>
              <a:defRPr sz="1000"/>
            </a:lvl9pPr>
          </a:lstStyle>
          <a:p>
            <a:pPr lvl="0"/>
            <a:r>
              <a:rPr lang="en-US"/>
              <a:t>Click to edit Master text styles</a:t>
            </a:r>
          </a:p>
        </p:txBody>
      </p:sp>
      <p:sp>
        <p:nvSpPr>
          <p:cNvPr id="9" name="Rectangle 8"/>
          <p:cNvSpPr/>
          <p:nvPr userDrawn="1"/>
        </p:nvSpPr>
        <p:spPr>
          <a:xfrm>
            <a:off x="4218432" y="4059936"/>
            <a:ext cx="3255264" cy="2798064"/>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p:cNvSpPr>
            <a:spLocks noGrp="1"/>
          </p:cNvSpPr>
          <p:nvPr>
            <p:ph type="body" sz="quarter" idx="10"/>
          </p:nvPr>
        </p:nvSpPr>
        <p:spPr>
          <a:xfrm>
            <a:off x="4667714" y="4409351"/>
            <a:ext cx="2311820" cy="2014538"/>
          </a:xfrm>
        </p:spPr>
        <p:txBody>
          <a:bodyPr/>
          <a:lstStyle>
            <a:lvl1pPr marL="0" indent="0">
              <a:lnSpc>
                <a:spcPct val="100000"/>
              </a:lnSpc>
              <a:buNone/>
              <a:defRPr sz="1800" b="1" i="0">
                <a:solidFill>
                  <a:schemeClr val="bg1"/>
                </a:solidFill>
                <a:latin typeface="Gotham-Bold" charset="0"/>
                <a:ea typeface="Gotham-Bold" charset="0"/>
                <a:cs typeface="Gotham-Bold" charset="0"/>
              </a:defRPr>
            </a:lvl1pPr>
          </a:lstStyle>
          <a:p>
            <a:pPr lvl="0"/>
            <a:r>
              <a:rPr lang="en-US"/>
              <a:t>Click to edit Master text styles</a:t>
            </a:r>
          </a:p>
        </p:txBody>
      </p:sp>
      <p:sp>
        <p:nvSpPr>
          <p:cNvPr id="12" name="Footer Placeholder 11"/>
          <p:cNvSpPr>
            <a:spLocks noGrp="1"/>
          </p:cNvSpPr>
          <p:nvPr>
            <p:ph type="ftr" sz="quarter" idx="11"/>
          </p:nvPr>
        </p:nvSpPr>
        <p:spPr>
          <a:xfrm>
            <a:off x="188013" y="6512612"/>
            <a:ext cx="3893658" cy="334217"/>
          </a:xfrm>
          <a:prstGeom prst="rect">
            <a:avLst/>
          </a:prstGeom>
        </p:spPr>
        <p:txBody>
          <a:bodyPr/>
          <a:lstStyle>
            <a:lvl1pPr>
              <a:defRPr>
                <a:solidFill>
                  <a:schemeClr val="bg2"/>
                </a:solidFill>
              </a:defRPr>
            </a:lvl1pPr>
          </a:lstStyle>
          <a:p>
            <a:endParaRPr lang="en-US" dirty="0"/>
          </a:p>
        </p:txBody>
      </p:sp>
      <p:sp>
        <p:nvSpPr>
          <p:cNvPr id="13" name="Slide Number Placeholder 12"/>
          <p:cNvSpPr>
            <a:spLocks noGrp="1"/>
          </p:cNvSpPr>
          <p:nvPr>
            <p:ph type="sldNum" sz="quarter" idx="12"/>
          </p:nvPr>
        </p:nvSpPr>
        <p:spPr/>
        <p:txBody>
          <a:bodyPr/>
          <a:lstStyle/>
          <a:p>
            <a:fld id="{08465928-3BA7-1741-B2EF-562768EBCB1B}" type="slidenum">
              <a:rPr lang="en-US" smtClean="0"/>
              <a:pPr/>
              <a:t>‹#›</a:t>
            </a:fld>
            <a:endParaRPr lang="en-US" dirty="0"/>
          </a:p>
        </p:txBody>
      </p:sp>
    </p:spTree>
    <p:extLst>
      <p:ext uri="{BB962C8B-B14F-4D97-AF65-F5344CB8AC3E}">
        <p14:creationId xmlns:p14="http://schemas.microsoft.com/office/powerpoint/2010/main" val="2945635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15:guide id="1" pos="2933">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Horisontal Picture_2">
    <p:spTree>
      <p:nvGrpSpPr>
        <p:cNvPr id="1" name=""/>
        <p:cNvGrpSpPr/>
        <p:nvPr/>
      </p:nvGrpSpPr>
      <p:grpSpPr>
        <a:xfrm>
          <a:off x="0" y="0"/>
          <a:ext cx="0" cy="0"/>
          <a:chOff x="0" y="0"/>
          <a:chExt cx="0" cy="0"/>
        </a:xfrm>
      </p:grpSpPr>
      <p:sp>
        <p:nvSpPr>
          <p:cNvPr id="7" name="Picture Placeholder 7"/>
          <p:cNvSpPr>
            <a:spLocks noGrp="1"/>
          </p:cNvSpPr>
          <p:nvPr>
            <p:ph type="pic" idx="1"/>
          </p:nvPr>
        </p:nvSpPr>
        <p:spPr>
          <a:xfrm>
            <a:off x="-1" y="0"/>
            <a:ext cx="12192001" cy="4815840"/>
          </a:xfrm>
          <a:custGeom>
            <a:avLst/>
            <a:gdLst>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43040 w 12192001"/>
              <a:gd name="connsiteY11" fmla="*/ 564224 h 4815840"/>
              <a:gd name="connsiteX12" fmla="*/ 11676470 w 12192001"/>
              <a:gd name="connsiteY12" fmla="*/ 565030 h 4815840"/>
              <a:gd name="connsiteX13" fmla="*/ 11699534 w 12192001"/>
              <a:gd name="connsiteY13" fmla="*/ 566137 h 4815840"/>
              <a:gd name="connsiteX14" fmla="*/ 11699534 w 12192001"/>
              <a:gd name="connsiteY14" fmla="*/ 523390 h 4815840"/>
              <a:gd name="connsiteX15" fmla="*/ 11699910 w 12192001"/>
              <a:gd name="connsiteY15" fmla="*/ 523368 h 4815840"/>
              <a:gd name="connsiteX16" fmla="*/ 11699910 w 12192001"/>
              <a:gd name="connsiteY16" fmla="*/ 505208 h 4815840"/>
              <a:gd name="connsiteX17" fmla="*/ 11699910 w 12192001"/>
              <a:gd name="connsiteY17" fmla="*/ 505028 h 4815840"/>
              <a:gd name="connsiteX18" fmla="*/ 11699966 w 12192001"/>
              <a:gd name="connsiteY18" fmla="*/ 505028 h 4815840"/>
              <a:gd name="connsiteX19" fmla="*/ 11701545 w 12192001"/>
              <a:gd name="connsiteY19" fmla="*/ 499870 h 4815840"/>
              <a:gd name="connsiteX20" fmla="*/ 11705754 w 12192001"/>
              <a:gd name="connsiteY20" fmla="*/ 496410 h 4815840"/>
              <a:gd name="connsiteX21" fmla="*/ 11708721 w 12192001"/>
              <a:gd name="connsiteY21" fmla="*/ 495812 h 4815840"/>
              <a:gd name="connsiteX22" fmla="*/ 11708741 w 12192001"/>
              <a:gd name="connsiteY22" fmla="*/ 495660 h 4815840"/>
              <a:gd name="connsiteX23" fmla="*/ 11709413 w 12192001"/>
              <a:gd name="connsiteY23" fmla="*/ 495673 h 4815840"/>
              <a:gd name="connsiteX24" fmla="*/ 11709479 w 12192001"/>
              <a:gd name="connsiteY24" fmla="*/ 495660 h 4815840"/>
              <a:gd name="connsiteX25" fmla="*/ 11709559 w 12192001"/>
              <a:gd name="connsiteY25" fmla="*/ 495676 h 4815840"/>
              <a:gd name="connsiteX26" fmla="*/ 11720050 w 12192001"/>
              <a:gd name="connsiteY26" fmla="*/ 495886 h 4815840"/>
              <a:gd name="connsiteX27" fmla="*/ 11747391 w 12192001"/>
              <a:gd name="connsiteY27" fmla="*/ 498442 h 4815840"/>
              <a:gd name="connsiteX28" fmla="*/ 11747367 w 12192001"/>
              <a:gd name="connsiteY28" fmla="*/ 498774 h 4815840"/>
              <a:gd name="connsiteX29" fmla="*/ 11754798 w 12192001"/>
              <a:gd name="connsiteY29" fmla="*/ 500271 h 4815840"/>
              <a:gd name="connsiteX30" fmla="*/ 11769044 w 12192001"/>
              <a:gd name="connsiteY30" fmla="*/ 521721 h 4815840"/>
              <a:gd name="connsiteX31" fmla="*/ 11768384 w 12192001"/>
              <a:gd name="connsiteY31" fmla="*/ 524982 h 4815840"/>
              <a:gd name="connsiteX32" fmla="*/ 11767096 w 12192001"/>
              <a:gd name="connsiteY32" fmla="*/ 594002 h 4815840"/>
              <a:gd name="connsiteX33" fmla="*/ 11767372 w 12192001"/>
              <a:gd name="connsiteY33" fmla="*/ 595358 h 4815840"/>
              <a:gd name="connsiteX34" fmla="*/ 11767372 w 12192001"/>
              <a:gd name="connsiteY34" fmla="*/ 597171 h 4815840"/>
              <a:gd name="connsiteX35" fmla="*/ 11767372 w 12192001"/>
              <a:gd name="connsiteY35" fmla="*/ 611858 h 4815840"/>
              <a:gd name="connsiteX36" fmla="*/ 11767372 w 12192001"/>
              <a:gd name="connsiteY36" fmla="*/ 615325 h 4815840"/>
              <a:gd name="connsiteX37" fmla="*/ 11743950 w 12192001"/>
              <a:gd name="connsiteY37" fmla="*/ 639812 h 4815840"/>
              <a:gd name="connsiteX38" fmla="*/ 11507578 w 12192001"/>
              <a:gd name="connsiteY38" fmla="*/ 641481 h 4815840"/>
              <a:gd name="connsiteX39" fmla="*/ 11481927 w 12192001"/>
              <a:gd name="connsiteY39" fmla="*/ 615325 h 4815840"/>
              <a:gd name="connsiteX40" fmla="*/ 11481927 w 12192001"/>
              <a:gd name="connsiteY40" fmla="*/ 611858 h 4815840"/>
              <a:gd name="connsiteX41" fmla="*/ 11481927 w 12192001"/>
              <a:gd name="connsiteY41" fmla="*/ 609076 h 4815840"/>
              <a:gd name="connsiteX42" fmla="*/ 11481926 w 12192001"/>
              <a:gd name="connsiteY42" fmla="*/ 609076 h 4815840"/>
              <a:gd name="connsiteX43" fmla="*/ 11480356 w 12192001"/>
              <a:gd name="connsiteY43" fmla="*/ 524982 h 4815840"/>
              <a:gd name="connsiteX44" fmla="*/ 11479696 w 12192001"/>
              <a:gd name="connsiteY44" fmla="*/ 521721 h 4815840"/>
              <a:gd name="connsiteX45" fmla="*/ 11493943 w 12192001"/>
              <a:gd name="connsiteY45" fmla="*/ 500271 h 4815840"/>
              <a:gd name="connsiteX46" fmla="*/ 11501374 w 12192001"/>
              <a:gd name="connsiteY46" fmla="*/ 498774 h 4815840"/>
              <a:gd name="connsiteX47" fmla="*/ 11501350 w 12192001"/>
              <a:gd name="connsiteY47" fmla="*/ 498442 h 4815840"/>
              <a:gd name="connsiteX48" fmla="*/ 11528691 w 12192001"/>
              <a:gd name="connsiteY48" fmla="*/ 495886 h 4815840"/>
              <a:gd name="connsiteX49" fmla="*/ 11539182 w 12192001"/>
              <a:gd name="connsiteY49" fmla="*/ 495676 h 4815840"/>
              <a:gd name="connsiteX50" fmla="*/ 11539262 w 12192001"/>
              <a:gd name="connsiteY50" fmla="*/ 495660 h 4815840"/>
              <a:gd name="connsiteX51" fmla="*/ 11539328 w 12192001"/>
              <a:gd name="connsiteY51" fmla="*/ 495673 h 4815840"/>
              <a:gd name="connsiteX52" fmla="*/ 11624371 w 12192001"/>
              <a:gd name="connsiteY52" fmla="*/ 349989 h 4815840"/>
              <a:gd name="connsiteX53" fmla="*/ 11412281 w 12192001"/>
              <a:gd name="connsiteY53" fmla="*/ 571943 h 4815840"/>
              <a:gd name="connsiteX54" fmla="*/ 11624371 w 12192001"/>
              <a:gd name="connsiteY54" fmla="*/ 793897 h 4815840"/>
              <a:gd name="connsiteX55" fmla="*/ 11836460 w 12192001"/>
              <a:gd name="connsiteY55" fmla="*/ 571943 h 4815840"/>
              <a:gd name="connsiteX56" fmla="*/ 11624371 w 12192001"/>
              <a:gd name="connsiteY56" fmla="*/ 349989 h 4815840"/>
              <a:gd name="connsiteX57" fmla="*/ 0 w 12192001"/>
              <a:gd name="connsiteY57" fmla="*/ 0 h 4815840"/>
              <a:gd name="connsiteX58" fmla="*/ 12192001 w 12192001"/>
              <a:gd name="connsiteY58" fmla="*/ 0 h 4815840"/>
              <a:gd name="connsiteX59" fmla="*/ 12192001 w 12192001"/>
              <a:gd name="connsiteY59" fmla="*/ 4815840 h 4815840"/>
              <a:gd name="connsiteX60" fmla="*/ 0 w 12192001"/>
              <a:gd name="connsiteY60" fmla="*/ 481584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43040 w 12192001"/>
              <a:gd name="connsiteY11" fmla="*/ 564224 h 4815840"/>
              <a:gd name="connsiteX12" fmla="*/ 11676470 w 12192001"/>
              <a:gd name="connsiteY12" fmla="*/ 565030 h 4815840"/>
              <a:gd name="connsiteX13" fmla="*/ 11699534 w 12192001"/>
              <a:gd name="connsiteY13" fmla="*/ 523390 h 4815840"/>
              <a:gd name="connsiteX14" fmla="*/ 11699910 w 12192001"/>
              <a:gd name="connsiteY14" fmla="*/ 523368 h 4815840"/>
              <a:gd name="connsiteX15" fmla="*/ 11699910 w 12192001"/>
              <a:gd name="connsiteY15" fmla="*/ 505208 h 4815840"/>
              <a:gd name="connsiteX16" fmla="*/ 11699910 w 12192001"/>
              <a:gd name="connsiteY16" fmla="*/ 505028 h 4815840"/>
              <a:gd name="connsiteX17" fmla="*/ 11699966 w 12192001"/>
              <a:gd name="connsiteY17" fmla="*/ 505028 h 4815840"/>
              <a:gd name="connsiteX18" fmla="*/ 11701545 w 12192001"/>
              <a:gd name="connsiteY18" fmla="*/ 499870 h 4815840"/>
              <a:gd name="connsiteX19" fmla="*/ 11705754 w 12192001"/>
              <a:gd name="connsiteY19" fmla="*/ 496410 h 4815840"/>
              <a:gd name="connsiteX20" fmla="*/ 11708721 w 12192001"/>
              <a:gd name="connsiteY20" fmla="*/ 495812 h 4815840"/>
              <a:gd name="connsiteX21" fmla="*/ 11708741 w 12192001"/>
              <a:gd name="connsiteY21" fmla="*/ 495660 h 4815840"/>
              <a:gd name="connsiteX22" fmla="*/ 11709413 w 12192001"/>
              <a:gd name="connsiteY22" fmla="*/ 495673 h 4815840"/>
              <a:gd name="connsiteX23" fmla="*/ 11709479 w 12192001"/>
              <a:gd name="connsiteY23" fmla="*/ 495660 h 4815840"/>
              <a:gd name="connsiteX24" fmla="*/ 11709559 w 12192001"/>
              <a:gd name="connsiteY24" fmla="*/ 495676 h 4815840"/>
              <a:gd name="connsiteX25" fmla="*/ 11720050 w 12192001"/>
              <a:gd name="connsiteY25" fmla="*/ 495886 h 4815840"/>
              <a:gd name="connsiteX26" fmla="*/ 11747391 w 12192001"/>
              <a:gd name="connsiteY26" fmla="*/ 498442 h 4815840"/>
              <a:gd name="connsiteX27" fmla="*/ 11747367 w 12192001"/>
              <a:gd name="connsiteY27" fmla="*/ 498774 h 4815840"/>
              <a:gd name="connsiteX28" fmla="*/ 11754798 w 12192001"/>
              <a:gd name="connsiteY28" fmla="*/ 500271 h 4815840"/>
              <a:gd name="connsiteX29" fmla="*/ 11769044 w 12192001"/>
              <a:gd name="connsiteY29" fmla="*/ 521721 h 4815840"/>
              <a:gd name="connsiteX30" fmla="*/ 11768384 w 12192001"/>
              <a:gd name="connsiteY30" fmla="*/ 524982 h 4815840"/>
              <a:gd name="connsiteX31" fmla="*/ 11767096 w 12192001"/>
              <a:gd name="connsiteY31" fmla="*/ 594002 h 4815840"/>
              <a:gd name="connsiteX32" fmla="*/ 11767372 w 12192001"/>
              <a:gd name="connsiteY32" fmla="*/ 595358 h 4815840"/>
              <a:gd name="connsiteX33" fmla="*/ 11767372 w 12192001"/>
              <a:gd name="connsiteY33" fmla="*/ 597171 h 4815840"/>
              <a:gd name="connsiteX34" fmla="*/ 11767372 w 12192001"/>
              <a:gd name="connsiteY34" fmla="*/ 611858 h 4815840"/>
              <a:gd name="connsiteX35" fmla="*/ 11767372 w 12192001"/>
              <a:gd name="connsiteY35" fmla="*/ 615325 h 4815840"/>
              <a:gd name="connsiteX36" fmla="*/ 11743950 w 12192001"/>
              <a:gd name="connsiteY36" fmla="*/ 639812 h 4815840"/>
              <a:gd name="connsiteX37" fmla="*/ 11507578 w 12192001"/>
              <a:gd name="connsiteY37" fmla="*/ 641481 h 4815840"/>
              <a:gd name="connsiteX38" fmla="*/ 11481927 w 12192001"/>
              <a:gd name="connsiteY38" fmla="*/ 615325 h 4815840"/>
              <a:gd name="connsiteX39" fmla="*/ 11481927 w 12192001"/>
              <a:gd name="connsiteY39" fmla="*/ 611858 h 4815840"/>
              <a:gd name="connsiteX40" fmla="*/ 11481927 w 12192001"/>
              <a:gd name="connsiteY40" fmla="*/ 609076 h 4815840"/>
              <a:gd name="connsiteX41" fmla="*/ 11481926 w 12192001"/>
              <a:gd name="connsiteY41" fmla="*/ 609076 h 4815840"/>
              <a:gd name="connsiteX42" fmla="*/ 11480356 w 12192001"/>
              <a:gd name="connsiteY42" fmla="*/ 524982 h 4815840"/>
              <a:gd name="connsiteX43" fmla="*/ 11479696 w 12192001"/>
              <a:gd name="connsiteY43" fmla="*/ 521721 h 4815840"/>
              <a:gd name="connsiteX44" fmla="*/ 11493943 w 12192001"/>
              <a:gd name="connsiteY44" fmla="*/ 500271 h 4815840"/>
              <a:gd name="connsiteX45" fmla="*/ 11501374 w 12192001"/>
              <a:gd name="connsiteY45" fmla="*/ 498774 h 4815840"/>
              <a:gd name="connsiteX46" fmla="*/ 11501350 w 12192001"/>
              <a:gd name="connsiteY46" fmla="*/ 498442 h 4815840"/>
              <a:gd name="connsiteX47" fmla="*/ 11528691 w 12192001"/>
              <a:gd name="connsiteY47" fmla="*/ 495886 h 4815840"/>
              <a:gd name="connsiteX48" fmla="*/ 11539182 w 12192001"/>
              <a:gd name="connsiteY48" fmla="*/ 495676 h 4815840"/>
              <a:gd name="connsiteX49" fmla="*/ 11539262 w 12192001"/>
              <a:gd name="connsiteY49" fmla="*/ 495660 h 4815840"/>
              <a:gd name="connsiteX50" fmla="*/ 11539328 w 12192001"/>
              <a:gd name="connsiteY50" fmla="*/ 495673 h 4815840"/>
              <a:gd name="connsiteX51" fmla="*/ 11540000 w 12192001"/>
              <a:gd name="connsiteY51" fmla="*/ 495660 h 4815840"/>
              <a:gd name="connsiteX52" fmla="*/ 11624371 w 12192001"/>
              <a:gd name="connsiteY52" fmla="*/ 349989 h 4815840"/>
              <a:gd name="connsiteX53" fmla="*/ 11412281 w 12192001"/>
              <a:gd name="connsiteY53" fmla="*/ 571943 h 4815840"/>
              <a:gd name="connsiteX54" fmla="*/ 11624371 w 12192001"/>
              <a:gd name="connsiteY54" fmla="*/ 793897 h 4815840"/>
              <a:gd name="connsiteX55" fmla="*/ 11836460 w 12192001"/>
              <a:gd name="connsiteY55" fmla="*/ 571943 h 4815840"/>
              <a:gd name="connsiteX56" fmla="*/ 11624371 w 12192001"/>
              <a:gd name="connsiteY56" fmla="*/ 349989 h 4815840"/>
              <a:gd name="connsiteX57" fmla="*/ 0 w 12192001"/>
              <a:gd name="connsiteY57" fmla="*/ 0 h 4815840"/>
              <a:gd name="connsiteX58" fmla="*/ 12192001 w 12192001"/>
              <a:gd name="connsiteY58" fmla="*/ 0 h 4815840"/>
              <a:gd name="connsiteX59" fmla="*/ 12192001 w 12192001"/>
              <a:gd name="connsiteY59" fmla="*/ 4815840 h 4815840"/>
              <a:gd name="connsiteX60" fmla="*/ 0 w 12192001"/>
              <a:gd name="connsiteY60" fmla="*/ 4815840 h 4815840"/>
              <a:gd name="connsiteX61" fmla="*/ 0 w 12192001"/>
              <a:gd name="connsiteY61"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76470 w 12192001"/>
              <a:gd name="connsiteY11" fmla="*/ 565030 h 4815840"/>
              <a:gd name="connsiteX12" fmla="*/ 11699534 w 12192001"/>
              <a:gd name="connsiteY12" fmla="*/ 523390 h 4815840"/>
              <a:gd name="connsiteX13" fmla="*/ 11699910 w 12192001"/>
              <a:gd name="connsiteY13" fmla="*/ 523368 h 4815840"/>
              <a:gd name="connsiteX14" fmla="*/ 11699910 w 12192001"/>
              <a:gd name="connsiteY14" fmla="*/ 505208 h 4815840"/>
              <a:gd name="connsiteX15" fmla="*/ 11699910 w 12192001"/>
              <a:gd name="connsiteY15" fmla="*/ 505028 h 4815840"/>
              <a:gd name="connsiteX16" fmla="*/ 11699966 w 12192001"/>
              <a:gd name="connsiteY16" fmla="*/ 505028 h 4815840"/>
              <a:gd name="connsiteX17" fmla="*/ 11701545 w 12192001"/>
              <a:gd name="connsiteY17" fmla="*/ 499870 h 4815840"/>
              <a:gd name="connsiteX18" fmla="*/ 11705754 w 12192001"/>
              <a:gd name="connsiteY18" fmla="*/ 496410 h 4815840"/>
              <a:gd name="connsiteX19" fmla="*/ 11708721 w 12192001"/>
              <a:gd name="connsiteY19" fmla="*/ 495812 h 4815840"/>
              <a:gd name="connsiteX20" fmla="*/ 11708741 w 12192001"/>
              <a:gd name="connsiteY20" fmla="*/ 495660 h 4815840"/>
              <a:gd name="connsiteX21" fmla="*/ 11709413 w 12192001"/>
              <a:gd name="connsiteY21" fmla="*/ 495673 h 4815840"/>
              <a:gd name="connsiteX22" fmla="*/ 11709479 w 12192001"/>
              <a:gd name="connsiteY22" fmla="*/ 495660 h 4815840"/>
              <a:gd name="connsiteX23" fmla="*/ 11709559 w 12192001"/>
              <a:gd name="connsiteY23" fmla="*/ 495676 h 4815840"/>
              <a:gd name="connsiteX24" fmla="*/ 11720050 w 12192001"/>
              <a:gd name="connsiteY24" fmla="*/ 495886 h 4815840"/>
              <a:gd name="connsiteX25" fmla="*/ 11747391 w 12192001"/>
              <a:gd name="connsiteY25" fmla="*/ 498442 h 4815840"/>
              <a:gd name="connsiteX26" fmla="*/ 11747367 w 12192001"/>
              <a:gd name="connsiteY26" fmla="*/ 498774 h 4815840"/>
              <a:gd name="connsiteX27" fmla="*/ 11754798 w 12192001"/>
              <a:gd name="connsiteY27" fmla="*/ 500271 h 4815840"/>
              <a:gd name="connsiteX28" fmla="*/ 11769044 w 12192001"/>
              <a:gd name="connsiteY28" fmla="*/ 521721 h 4815840"/>
              <a:gd name="connsiteX29" fmla="*/ 11768384 w 12192001"/>
              <a:gd name="connsiteY29" fmla="*/ 524982 h 4815840"/>
              <a:gd name="connsiteX30" fmla="*/ 11767096 w 12192001"/>
              <a:gd name="connsiteY30" fmla="*/ 594002 h 4815840"/>
              <a:gd name="connsiteX31" fmla="*/ 11767372 w 12192001"/>
              <a:gd name="connsiteY31" fmla="*/ 595358 h 4815840"/>
              <a:gd name="connsiteX32" fmla="*/ 11767372 w 12192001"/>
              <a:gd name="connsiteY32" fmla="*/ 597171 h 4815840"/>
              <a:gd name="connsiteX33" fmla="*/ 11767372 w 12192001"/>
              <a:gd name="connsiteY33" fmla="*/ 611858 h 4815840"/>
              <a:gd name="connsiteX34" fmla="*/ 11767372 w 12192001"/>
              <a:gd name="connsiteY34" fmla="*/ 615325 h 4815840"/>
              <a:gd name="connsiteX35" fmla="*/ 11743950 w 12192001"/>
              <a:gd name="connsiteY35" fmla="*/ 639812 h 4815840"/>
              <a:gd name="connsiteX36" fmla="*/ 11507578 w 12192001"/>
              <a:gd name="connsiteY36" fmla="*/ 641481 h 4815840"/>
              <a:gd name="connsiteX37" fmla="*/ 11481927 w 12192001"/>
              <a:gd name="connsiteY37" fmla="*/ 615325 h 4815840"/>
              <a:gd name="connsiteX38" fmla="*/ 11481927 w 12192001"/>
              <a:gd name="connsiteY38" fmla="*/ 611858 h 4815840"/>
              <a:gd name="connsiteX39" fmla="*/ 11481927 w 12192001"/>
              <a:gd name="connsiteY39" fmla="*/ 609076 h 4815840"/>
              <a:gd name="connsiteX40" fmla="*/ 11481926 w 12192001"/>
              <a:gd name="connsiteY40" fmla="*/ 609076 h 4815840"/>
              <a:gd name="connsiteX41" fmla="*/ 11480356 w 12192001"/>
              <a:gd name="connsiteY41" fmla="*/ 524982 h 4815840"/>
              <a:gd name="connsiteX42" fmla="*/ 11479696 w 12192001"/>
              <a:gd name="connsiteY42" fmla="*/ 521721 h 4815840"/>
              <a:gd name="connsiteX43" fmla="*/ 11493943 w 12192001"/>
              <a:gd name="connsiteY43" fmla="*/ 500271 h 4815840"/>
              <a:gd name="connsiteX44" fmla="*/ 11501374 w 12192001"/>
              <a:gd name="connsiteY44" fmla="*/ 498774 h 4815840"/>
              <a:gd name="connsiteX45" fmla="*/ 11501350 w 12192001"/>
              <a:gd name="connsiteY45" fmla="*/ 498442 h 4815840"/>
              <a:gd name="connsiteX46" fmla="*/ 11528691 w 12192001"/>
              <a:gd name="connsiteY46" fmla="*/ 495886 h 4815840"/>
              <a:gd name="connsiteX47" fmla="*/ 11539182 w 12192001"/>
              <a:gd name="connsiteY47" fmla="*/ 495676 h 4815840"/>
              <a:gd name="connsiteX48" fmla="*/ 11539262 w 12192001"/>
              <a:gd name="connsiteY48" fmla="*/ 495660 h 4815840"/>
              <a:gd name="connsiteX49" fmla="*/ 11539328 w 12192001"/>
              <a:gd name="connsiteY49" fmla="*/ 495673 h 4815840"/>
              <a:gd name="connsiteX50" fmla="*/ 11540000 w 12192001"/>
              <a:gd name="connsiteY50" fmla="*/ 495660 h 4815840"/>
              <a:gd name="connsiteX51" fmla="*/ 11624371 w 12192001"/>
              <a:gd name="connsiteY51" fmla="*/ 349989 h 4815840"/>
              <a:gd name="connsiteX52" fmla="*/ 11412281 w 12192001"/>
              <a:gd name="connsiteY52" fmla="*/ 571943 h 4815840"/>
              <a:gd name="connsiteX53" fmla="*/ 11624371 w 12192001"/>
              <a:gd name="connsiteY53" fmla="*/ 793897 h 4815840"/>
              <a:gd name="connsiteX54" fmla="*/ 11836460 w 12192001"/>
              <a:gd name="connsiteY54" fmla="*/ 571943 h 4815840"/>
              <a:gd name="connsiteX55" fmla="*/ 11624371 w 12192001"/>
              <a:gd name="connsiteY55" fmla="*/ 349989 h 4815840"/>
              <a:gd name="connsiteX56" fmla="*/ 0 w 12192001"/>
              <a:gd name="connsiteY56" fmla="*/ 0 h 4815840"/>
              <a:gd name="connsiteX57" fmla="*/ 12192001 w 12192001"/>
              <a:gd name="connsiteY57" fmla="*/ 0 h 4815840"/>
              <a:gd name="connsiteX58" fmla="*/ 12192001 w 12192001"/>
              <a:gd name="connsiteY58" fmla="*/ 4815840 h 4815840"/>
              <a:gd name="connsiteX59" fmla="*/ 0 w 12192001"/>
              <a:gd name="connsiteY59" fmla="*/ 4815840 h 4815840"/>
              <a:gd name="connsiteX60" fmla="*/ 0 w 12192001"/>
              <a:gd name="connsiteY60"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09559 w 12192001"/>
              <a:gd name="connsiteY22" fmla="*/ 495676 h 4815840"/>
              <a:gd name="connsiteX23" fmla="*/ 11720050 w 12192001"/>
              <a:gd name="connsiteY23" fmla="*/ 495886 h 4815840"/>
              <a:gd name="connsiteX24" fmla="*/ 11747391 w 12192001"/>
              <a:gd name="connsiteY24" fmla="*/ 498442 h 4815840"/>
              <a:gd name="connsiteX25" fmla="*/ 11747367 w 12192001"/>
              <a:gd name="connsiteY25" fmla="*/ 498774 h 4815840"/>
              <a:gd name="connsiteX26" fmla="*/ 11754798 w 12192001"/>
              <a:gd name="connsiteY26" fmla="*/ 500271 h 4815840"/>
              <a:gd name="connsiteX27" fmla="*/ 11769044 w 12192001"/>
              <a:gd name="connsiteY27" fmla="*/ 521721 h 4815840"/>
              <a:gd name="connsiteX28" fmla="*/ 11768384 w 12192001"/>
              <a:gd name="connsiteY28" fmla="*/ 524982 h 4815840"/>
              <a:gd name="connsiteX29" fmla="*/ 11767096 w 12192001"/>
              <a:gd name="connsiteY29" fmla="*/ 594002 h 4815840"/>
              <a:gd name="connsiteX30" fmla="*/ 11767372 w 12192001"/>
              <a:gd name="connsiteY30" fmla="*/ 595358 h 4815840"/>
              <a:gd name="connsiteX31" fmla="*/ 11767372 w 12192001"/>
              <a:gd name="connsiteY31" fmla="*/ 597171 h 4815840"/>
              <a:gd name="connsiteX32" fmla="*/ 11767372 w 12192001"/>
              <a:gd name="connsiteY32" fmla="*/ 611858 h 4815840"/>
              <a:gd name="connsiteX33" fmla="*/ 11767372 w 12192001"/>
              <a:gd name="connsiteY33" fmla="*/ 615325 h 4815840"/>
              <a:gd name="connsiteX34" fmla="*/ 11743950 w 12192001"/>
              <a:gd name="connsiteY34" fmla="*/ 639812 h 4815840"/>
              <a:gd name="connsiteX35" fmla="*/ 11507578 w 12192001"/>
              <a:gd name="connsiteY35" fmla="*/ 641481 h 4815840"/>
              <a:gd name="connsiteX36" fmla="*/ 11481927 w 12192001"/>
              <a:gd name="connsiteY36" fmla="*/ 615325 h 4815840"/>
              <a:gd name="connsiteX37" fmla="*/ 11481927 w 12192001"/>
              <a:gd name="connsiteY37" fmla="*/ 611858 h 4815840"/>
              <a:gd name="connsiteX38" fmla="*/ 11481927 w 12192001"/>
              <a:gd name="connsiteY38" fmla="*/ 609076 h 4815840"/>
              <a:gd name="connsiteX39" fmla="*/ 11481926 w 12192001"/>
              <a:gd name="connsiteY39" fmla="*/ 609076 h 4815840"/>
              <a:gd name="connsiteX40" fmla="*/ 11480356 w 12192001"/>
              <a:gd name="connsiteY40" fmla="*/ 524982 h 4815840"/>
              <a:gd name="connsiteX41" fmla="*/ 11479696 w 12192001"/>
              <a:gd name="connsiteY41" fmla="*/ 521721 h 4815840"/>
              <a:gd name="connsiteX42" fmla="*/ 11493943 w 12192001"/>
              <a:gd name="connsiteY42" fmla="*/ 500271 h 4815840"/>
              <a:gd name="connsiteX43" fmla="*/ 11501374 w 12192001"/>
              <a:gd name="connsiteY43" fmla="*/ 498774 h 4815840"/>
              <a:gd name="connsiteX44" fmla="*/ 11501350 w 12192001"/>
              <a:gd name="connsiteY44" fmla="*/ 498442 h 4815840"/>
              <a:gd name="connsiteX45" fmla="*/ 11528691 w 12192001"/>
              <a:gd name="connsiteY45" fmla="*/ 495886 h 4815840"/>
              <a:gd name="connsiteX46" fmla="*/ 11539182 w 12192001"/>
              <a:gd name="connsiteY46" fmla="*/ 495676 h 4815840"/>
              <a:gd name="connsiteX47" fmla="*/ 11539262 w 12192001"/>
              <a:gd name="connsiteY47" fmla="*/ 495660 h 4815840"/>
              <a:gd name="connsiteX48" fmla="*/ 11539328 w 12192001"/>
              <a:gd name="connsiteY48" fmla="*/ 495673 h 4815840"/>
              <a:gd name="connsiteX49" fmla="*/ 11540000 w 12192001"/>
              <a:gd name="connsiteY49" fmla="*/ 495660 h 4815840"/>
              <a:gd name="connsiteX50" fmla="*/ 11624371 w 12192001"/>
              <a:gd name="connsiteY50" fmla="*/ 349989 h 4815840"/>
              <a:gd name="connsiteX51" fmla="*/ 11412281 w 12192001"/>
              <a:gd name="connsiteY51" fmla="*/ 571943 h 4815840"/>
              <a:gd name="connsiteX52" fmla="*/ 11624371 w 12192001"/>
              <a:gd name="connsiteY52" fmla="*/ 793897 h 4815840"/>
              <a:gd name="connsiteX53" fmla="*/ 11836460 w 12192001"/>
              <a:gd name="connsiteY53" fmla="*/ 571943 h 4815840"/>
              <a:gd name="connsiteX54" fmla="*/ 11624371 w 12192001"/>
              <a:gd name="connsiteY54" fmla="*/ 349989 h 4815840"/>
              <a:gd name="connsiteX55" fmla="*/ 0 w 12192001"/>
              <a:gd name="connsiteY55" fmla="*/ 0 h 4815840"/>
              <a:gd name="connsiteX56" fmla="*/ 12192001 w 12192001"/>
              <a:gd name="connsiteY56" fmla="*/ 0 h 4815840"/>
              <a:gd name="connsiteX57" fmla="*/ 12192001 w 12192001"/>
              <a:gd name="connsiteY57" fmla="*/ 4815840 h 4815840"/>
              <a:gd name="connsiteX58" fmla="*/ 0 w 12192001"/>
              <a:gd name="connsiteY58" fmla="*/ 4815840 h 4815840"/>
              <a:gd name="connsiteX59" fmla="*/ 0 w 12192001"/>
              <a:gd name="connsiteY59"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20050 w 12192001"/>
              <a:gd name="connsiteY22" fmla="*/ 495886 h 4815840"/>
              <a:gd name="connsiteX23" fmla="*/ 11747391 w 12192001"/>
              <a:gd name="connsiteY23" fmla="*/ 498442 h 4815840"/>
              <a:gd name="connsiteX24" fmla="*/ 11747367 w 12192001"/>
              <a:gd name="connsiteY24" fmla="*/ 498774 h 4815840"/>
              <a:gd name="connsiteX25" fmla="*/ 11754798 w 12192001"/>
              <a:gd name="connsiteY25" fmla="*/ 500271 h 4815840"/>
              <a:gd name="connsiteX26" fmla="*/ 11769044 w 12192001"/>
              <a:gd name="connsiteY26" fmla="*/ 521721 h 4815840"/>
              <a:gd name="connsiteX27" fmla="*/ 11768384 w 12192001"/>
              <a:gd name="connsiteY27" fmla="*/ 524982 h 4815840"/>
              <a:gd name="connsiteX28" fmla="*/ 11767096 w 12192001"/>
              <a:gd name="connsiteY28" fmla="*/ 594002 h 4815840"/>
              <a:gd name="connsiteX29" fmla="*/ 11767372 w 12192001"/>
              <a:gd name="connsiteY29" fmla="*/ 595358 h 4815840"/>
              <a:gd name="connsiteX30" fmla="*/ 11767372 w 12192001"/>
              <a:gd name="connsiteY30" fmla="*/ 597171 h 4815840"/>
              <a:gd name="connsiteX31" fmla="*/ 11767372 w 12192001"/>
              <a:gd name="connsiteY31" fmla="*/ 611858 h 4815840"/>
              <a:gd name="connsiteX32" fmla="*/ 11767372 w 12192001"/>
              <a:gd name="connsiteY32" fmla="*/ 615325 h 4815840"/>
              <a:gd name="connsiteX33" fmla="*/ 11743950 w 12192001"/>
              <a:gd name="connsiteY33" fmla="*/ 639812 h 4815840"/>
              <a:gd name="connsiteX34" fmla="*/ 11507578 w 12192001"/>
              <a:gd name="connsiteY34" fmla="*/ 641481 h 4815840"/>
              <a:gd name="connsiteX35" fmla="*/ 11481927 w 12192001"/>
              <a:gd name="connsiteY35" fmla="*/ 615325 h 4815840"/>
              <a:gd name="connsiteX36" fmla="*/ 11481927 w 12192001"/>
              <a:gd name="connsiteY36" fmla="*/ 611858 h 4815840"/>
              <a:gd name="connsiteX37" fmla="*/ 11481927 w 12192001"/>
              <a:gd name="connsiteY37" fmla="*/ 609076 h 4815840"/>
              <a:gd name="connsiteX38" fmla="*/ 11481926 w 12192001"/>
              <a:gd name="connsiteY38" fmla="*/ 609076 h 4815840"/>
              <a:gd name="connsiteX39" fmla="*/ 11480356 w 12192001"/>
              <a:gd name="connsiteY39" fmla="*/ 524982 h 4815840"/>
              <a:gd name="connsiteX40" fmla="*/ 11479696 w 12192001"/>
              <a:gd name="connsiteY40" fmla="*/ 521721 h 4815840"/>
              <a:gd name="connsiteX41" fmla="*/ 11493943 w 12192001"/>
              <a:gd name="connsiteY41" fmla="*/ 500271 h 4815840"/>
              <a:gd name="connsiteX42" fmla="*/ 11501374 w 12192001"/>
              <a:gd name="connsiteY42" fmla="*/ 498774 h 4815840"/>
              <a:gd name="connsiteX43" fmla="*/ 11501350 w 12192001"/>
              <a:gd name="connsiteY43" fmla="*/ 498442 h 4815840"/>
              <a:gd name="connsiteX44" fmla="*/ 11528691 w 12192001"/>
              <a:gd name="connsiteY44" fmla="*/ 495886 h 4815840"/>
              <a:gd name="connsiteX45" fmla="*/ 11539182 w 12192001"/>
              <a:gd name="connsiteY45" fmla="*/ 495676 h 4815840"/>
              <a:gd name="connsiteX46" fmla="*/ 11539262 w 12192001"/>
              <a:gd name="connsiteY46" fmla="*/ 495660 h 4815840"/>
              <a:gd name="connsiteX47" fmla="*/ 11539328 w 12192001"/>
              <a:gd name="connsiteY47" fmla="*/ 495673 h 4815840"/>
              <a:gd name="connsiteX48" fmla="*/ 11540000 w 12192001"/>
              <a:gd name="connsiteY48" fmla="*/ 495660 h 4815840"/>
              <a:gd name="connsiteX49" fmla="*/ 11624371 w 12192001"/>
              <a:gd name="connsiteY49" fmla="*/ 349989 h 4815840"/>
              <a:gd name="connsiteX50" fmla="*/ 11412281 w 12192001"/>
              <a:gd name="connsiteY50" fmla="*/ 571943 h 4815840"/>
              <a:gd name="connsiteX51" fmla="*/ 11624371 w 12192001"/>
              <a:gd name="connsiteY51" fmla="*/ 793897 h 4815840"/>
              <a:gd name="connsiteX52" fmla="*/ 11836460 w 12192001"/>
              <a:gd name="connsiteY52" fmla="*/ 571943 h 4815840"/>
              <a:gd name="connsiteX53" fmla="*/ 11624371 w 12192001"/>
              <a:gd name="connsiteY53" fmla="*/ 349989 h 4815840"/>
              <a:gd name="connsiteX54" fmla="*/ 0 w 12192001"/>
              <a:gd name="connsiteY54" fmla="*/ 0 h 4815840"/>
              <a:gd name="connsiteX55" fmla="*/ 12192001 w 12192001"/>
              <a:gd name="connsiteY55" fmla="*/ 0 h 4815840"/>
              <a:gd name="connsiteX56" fmla="*/ 12192001 w 12192001"/>
              <a:gd name="connsiteY56" fmla="*/ 4815840 h 4815840"/>
              <a:gd name="connsiteX57" fmla="*/ 0 w 12192001"/>
              <a:gd name="connsiteY57" fmla="*/ 4815840 h 4815840"/>
              <a:gd name="connsiteX58" fmla="*/ 0 w 12192001"/>
              <a:gd name="connsiteY58"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47367 w 12192001"/>
              <a:gd name="connsiteY23" fmla="*/ 498774 h 4815840"/>
              <a:gd name="connsiteX24" fmla="*/ 11754798 w 12192001"/>
              <a:gd name="connsiteY24" fmla="*/ 500271 h 4815840"/>
              <a:gd name="connsiteX25" fmla="*/ 11769044 w 12192001"/>
              <a:gd name="connsiteY25" fmla="*/ 521721 h 4815840"/>
              <a:gd name="connsiteX26" fmla="*/ 11768384 w 12192001"/>
              <a:gd name="connsiteY26" fmla="*/ 524982 h 4815840"/>
              <a:gd name="connsiteX27" fmla="*/ 11767096 w 12192001"/>
              <a:gd name="connsiteY27" fmla="*/ 594002 h 4815840"/>
              <a:gd name="connsiteX28" fmla="*/ 11767372 w 12192001"/>
              <a:gd name="connsiteY28" fmla="*/ 595358 h 4815840"/>
              <a:gd name="connsiteX29" fmla="*/ 11767372 w 12192001"/>
              <a:gd name="connsiteY29" fmla="*/ 597171 h 4815840"/>
              <a:gd name="connsiteX30" fmla="*/ 11767372 w 12192001"/>
              <a:gd name="connsiteY30" fmla="*/ 611858 h 4815840"/>
              <a:gd name="connsiteX31" fmla="*/ 11767372 w 12192001"/>
              <a:gd name="connsiteY31" fmla="*/ 615325 h 4815840"/>
              <a:gd name="connsiteX32" fmla="*/ 11743950 w 12192001"/>
              <a:gd name="connsiteY32" fmla="*/ 639812 h 4815840"/>
              <a:gd name="connsiteX33" fmla="*/ 11507578 w 12192001"/>
              <a:gd name="connsiteY33" fmla="*/ 641481 h 4815840"/>
              <a:gd name="connsiteX34" fmla="*/ 11481927 w 12192001"/>
              <a:gd name="connsiteY34" fmla="*/ 615325 h 4815840"/>
              <a:gd name="connsiteX35" fmla="*/ 11481927 w 12192001"/>
              <a:gd name="connsiteY35" fmla="*/ 611858 h 4815840"/>
              <a:gd name="connsiteX36" fmla="*/ 11481927 w 12192001"/>
              <a:gd name="connsiteY36" fmla="*/ 609076 h 4815840"/>
              <a:gd name="connsiteX37" fmla="*/ 11481926 w 12192001"/>
              <a:gd name="connsiteY37" fmla="*/ 609076 h 4815840"/>
              <a:gd name="connsiteX38" fmla="*/ 11480356 w 12192001"/>
              <a:gd name="connsiteY38" fmla="*/ 524982 h 4815840"/>
              <a:gd name="connsiteX39" fmla="*/ 11479696 w 12192001"/>
              <a:gd name="connsiteY39" fmla="*/ 521721 h 4815840"/>
              <a:gd name="connsiteX40" fmla="*/ 11493943 w 12192001"/>
              <a:gd name="connsiteY40" fmla="*/ 500271 h 4815840"/>
              <a:gd name="connsiteX41" fmla="*/ 11501374 w 12192001"/>
              <a:gd name="connsiteY41" fmla="*/ 498774 h 4815840"/>
              <a:gd name="connsiteX42" fmla="*/ 11501350 w 12192001"/>
              <a:gd name="connsiteY42" fmla="*/ 498442 h 4815840"/>
              <a:gd name="connsiteX43" fmla="*/ 11528691 w 12192001"/>
              <a:gd name="connsiteY43" fmla="*/ 495886 h 4815840"/>
              <a:gd name="connsiteX44" fmla="*/ 11539182 w 12192001"/>
              <a:gd name="connsiteY44" fmla="*/ 495676 h 4815840"/>
              <a:gd name="connsiteX45" fmla="*/ 11539262 w 12192001"/>
              <a:gd name="connsiteY45" fmla="*/ 495660 h 4815840"/>
              <a:gd name="connsiteX46" fmla="*/ 11539328 w 12192001"/>
              <a:gd name="connsiteY46" fmla="*/ 495673 h 4815840"/>
              <a:gd name="connsiteX47" fmla="*/ 11540000 w 12192001"/>
              <a:gd name="connsiteY47" fmla="*/ 495660 h 4815840"/>
              <a:gd name="connsiteX48" fmla="*/ 11624371 w 12192001"/>
              <a:gd name="connsiteY48" fmla="*/ 349989 h 4815840"/>
              <a:gd name="connsiteX49" fmla="*/ 11412281 w 12192001"/>
              <a:gd name="connsiteY49" fmla="*/ 571943 h 4815840"/>
              <a:gd name="connsiteX50" fmla="*/ 11624371 w 12192001"/>
              <a:gd name="connsiteY50" fmla="*/ 793897 h 4815840"/>
              <a:gd name="connsiteX51" fmla="*/ 11836460 w 12192001"/>
              <a:gd name="connsiteY51" fmla="*/ 571943 h 4815840"/>
              <a:gd name="connsiteX52" fmla="*/ 11624371 w 12192001"/>
              <a:gd name="connsiteY52" fmla="*/ 349989 h 4815840"/>
              <a:gd name="connsiteX53" fmla="*/ 0 w 12192001"/>
              <a:gd name="connsiteY53" fmla="*/ 0 h 4815840"/>
              <a:gd name="connsiteX54" fmla="*/ 12192001 w 12192001"/>
              <a:gd name="connsiteY54" fmla="*/ 0 h 4815840"/>
              <a:gd name="connsiteX55" fmla="*/ 12192001 w 12192001"/>
              <a:gd name="connsiteY55" fmla="*/ 4815840 h 4815840"/>
              <a:gd name="connsiteX56" fmla="*/ 0 w 12192001"/>
              <a:gd name="connsiteY56" fmla="*/ 4815840 h 4815840"/>
              <a:gd name="connsiteX57" fmla="*/ 0 w 12192001"/>
              <a:gd name="connsiteY57"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47367 w 12192001"/>
              <a:gd name="connsiteY23" fmla="*/ 498774 h 4815840"/>
              <a:gd name="connsiteX24" fmla="*/ 11754798 w 12192001"/>
              <a:gd name="connsiteY24" fmla="*/ 500271 h 4815840"/>
              <a:gd name="connsiteX25" fmla="*/ 11769044 w 12192001"/>
              <a:gd name="connsiteY25" fmla="*/ 521721 h 4815840"/>
              <a:gd name="connsiteX26" fmla="*/ 11767096 w 12192001"/>
              <a:gd name="connsiteY26" fmla="*/ 594002 h 4815840"/>
              <a:gd name="connsiteX27" fmla="*/ 11767372 w 12192001"/>
              <a:gd name="connsiteY27" fmla="*/ 595358 h 4815840"/>
              <a:gd name="connsiteX28" fmla="*/ 11767372 w 12192001"/>
              <a:gd name="connsiteY28" fmla="*/ 597171 h 4815840"/>
              <a:gd name="connsiteX29" fmla="*/ 11767372 w 12192001"/>
              <a:gd name="connsiteY29" fmla="*/ 611858 h 4815840"/>
              <a:gd name="connsiteX30" fmla="*/ 11767372 w 12192001"/>
              <a:gd name="connsiteY30" fmla="*/ 615325 h 4815840"/>
              <a:gd name="connsiteX31" fmla="*/ 11743950 w 12192001"/>
              <a:gd name="connsiteY31" fmla="*/ 639812 h 4815840"/>
              <a:gd name="connsiteX32" fmla="*/ 11507578 w 12192001"/>
              <a:gd name="connsiteY32" fmla="*/ 641481 h 4815840"/>
              <a:gd name="connsiteX33" fmla="*/ 11481927 w 12192001"/>
              <a:gd name="connsiteY33" fmla="*/ 615325 h 4815840"/>
              <a:gd name="connsiteX34" fmla="*/ 11481927 w 12192001"/>
              <a:gd name="connsiteY34" fmla="*/ 611858 h 4815840"/>
              <a:gd name="connsiteX35" fmla="*/ 11481927 w 12192001"/>
              <a:gd name="connsiteY35" fmla="*/ 609076 h 4815840"/>
              <a:gd name="connsiteX36" fmla="*/ 11481926 w 12192001"/>
              <a:gd name="connsiteY36" fmla="*/ 609076 h 4815840"/>
              <a:gd name="connsiteX37" fmla="*/ 11480356 w 12192001"/>
              <a:gd name="connsiteY37" fmla="*/ 524982 h 4815840"/>
              <a:gd name="connsiteX38" fmla="*/ 11479696 w 12192001"/>
              <a:gd name="connsiteY38" fmla="*/ 521721 h 4815840"/>
              <a:gd name="connsiteX39" fmla="*/ 11493943 w 12192001"/>
              <a:gd name="connsiteY39" fmla="*/ 500271 h 4815840"/>
              <a:gd name="connsiteX40" fmla="*/ 11501374 w 12192001"/>
              <a:gd name="connsiteY40" fmla="*/ 498774 h 4815840"/>
              <a:gd name="connsiteX41" fmla="*/ 11501350 w 12192001"/>
              <a:gd name="connsiteY41" fmla="*/ 498442 h 4815840"/>
              <a:gd name="connsiteX42" fmla="*/ 11528691 w 12192001"/>
              <a:gd name="connsiteY42" fmla="*/ 495886 h 4815840"/>
              <a:gd name="connsiteX43" fmla="*/ 11539182 w 12192001"/>
              <a:gd name="connsiteY43" fmla="*/ 495676 h 4815840"/>
              <a:gd name="connsiteX44" fmla="*/ 11539262 w 12192001"/>
              <a:gd name="connsiteY44" fmla="*/ 495660 h 4815840"/>
              <a:gd name="connsiteX45" fmla="*/ 11539328 w 12192001"/>
              <a:gd name="connsiteY45" fmla="*/ 495673 h 4815840"/>
              <a:gd name="connsiteX46" fmla="*/ 11540000 w 12192001"/>
              <a:gd name="connsiteY46" fmla="*/ 495660 h 4815840"/>
              <a:gd name="connsiteX47" fmla="*/ 11624371 w 12192001"/>
              <a:gd name="connsiteY47" fmla="*/ 349989 h 4815840"/>
              <a:gd name="connsiteX48" fmla="*/ 11412281 w 12192001"/>
              <a:gd name="connsiteY48" fmla="*/ 571943 h 4815840"/>
              <a:gd name="connsiteX49" fmla="*/ 11624371 w 12192001"/>
              <a:gd name="connsiteY49" fmla="*/ 793897 h 4815840"/>
              <a:gd name="connsiteX50" fmla="*/ 11836460 w 12192001"/>
              <a:gd name="connsiteY50" fmla="*/ 571943 h 4815840"/>
              <a:gd name="connsiteX51" fmla="*/ 11624371 w 12192001"/>
              <a:gd name="connsiteY51" fmla="*/ 349989 h 4815840"/>
              <a:gd name="connsiteX52" fmla="*/ 0 w 12192001"/>
              <a:gd name="connsiteY52" fmla="*/ 0 h 4815840"/>
              <a:gd name="connsiteX53" fmla="*/ 12192001 w 12192001"/>
              <a:gd name="connsiteY53" fmla="*/ 0 h 4815840"/>
              <a:gd name="connsiteX54" fmla="*/ 12192001 w 12192001"/>
              <a:gd name="connsiteY54" fmla="*/ 4815840 h 4815840"/>
              <a:gd name="connsiteX55" fmla="*/ 0 w 12192001"/>
              <a:gd name="connsiteY55" fmla="*/ 4815840 h 4815840"/>
              <a:gd name="connsiteX56" fmla="*/ 0 w 12192001"/>
              <a:gd name="connsiteY56"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47367 w 12192001"/>
              <a:gd name="connsiteY23" fmla="*/ 498774 h 4815840"/>
              <a:gd name="connsiteX24" fmla="*/ 11754798 w 12192001"/>
              <a:gd name="connsiteY24" fmla="*/ 500271 h 4815840"/>
              <a:gd name="connsiteX25" fmla="*/ 11767096 w 12192001"/>
              <a:gd name="connsiteY25" fmla="*/ 594002 h 4815840"/>
              <a:gd name="connsiteX26" fmla="*/ 11767372 w 12192001"/>
              <a:gd name="connsiteY26" fmla="*/ 595358 h 4815840"/>
              <a:gd name="connsiteX27" fmla="*/ 11767372 w 12192001"/>
              <a:gd name="connsiteY27" fmla="*/ 597171 h 4815840"/>
              <a:gd name="connsiteX28" fmla="*/ 11767372 w 12192001"/>
              <a:gd name="connsiteY28" fmla="*/ 611858 h 4815840"/>
              <a:gd name="connsiteX29" fmla="*/ 11767372 w 12192001"/>
              <a:gd name="connsiteY29" fmla="*/ 615325 h 4815840"/>
              <a:gd name="connsiteX30" fmla="*/ 11743950 w 12192001"/>
              <a:gd name="connsiteY30" fmla="*/ 639812 h 4815840"/>
              <a:gd name="connsiteX31" fmla="*/ 11507578 w 12192001"/>
              <a:gd name="connsiteY31" fmla="*/ 641481 h 4815840"/>
              <a:gd name="connsiteX32" fmla="*/ 11481927 w 12192001"/>
              <a:gd name="connsiteY32" fmla="*/ 615325 h 4815840"/>
              <a:gd name="connsiteX33" fmla="*/ 11481927 w 12192001"/>
              <a:gd name="connsiteY33" fmla="*/ 611858 h 4815840"/>
              <a:gd name="connsiteX34" fmla="*/ 11481927 w 12192001"/>
              <a:gd name="connsiteY34" fmla="*/ 609076 h 4815840"/>
              <a:gd name="connsiteX35" fmla="*/ 11481926 w 12192001"/>
              <a:gd name="connsiteY35" fmla="*/ 609076 h 4815840"/>
              <a:gd name="connsiteX36" fmla="*/ 11480356 w 12192001"/>
              <a:gd name="connsiteY36" fmla="*/ 524982 h 4815840"/>
              <a:gd name="connsiteX37" fmla="*/ 11479696 w 12192001"/>
              <a:gd name="connsiteY37" fmla="*/ 521721 h 4815840"/>
              <a:gd name="connsiteX38" fmla="*/ 11493943 w 12192001"/>
              <a:gd name="connsiteY38" fmla="*/ 500271 h 4815840"/>
              <a:gd name="connsiteX39" fmla="*/ 11501374 w 12192001"/>
              <a:gd name="connsiteY39" fmla="*/ 498774 h 4815840"/>
              <a:gd name="connsiteX40" fmla="*/ 11501350 w 12192001"/>
              <a:gd name="connsiteY40" fmla="*/ 498442 h 4815840"/>
              <a:gd name="connsiteX41" fmla="*/ 11528691 w 12192001"/>
              <a:gd name="connsiteY41" fmla="*/ 495886 h 4815840"/>
              <a:gd name="connsiteX42" fmla="*/ 11539182 w 12192001"/>
              <a:gd name="connsiteY42" fmla="*/ 495676 h 4815840"/>
              <a:gd name="connsiteX43" fmla="*/ 11539262 w 12192001"/>
              <a:gd name="connsiteY43" fmla="*/ 495660 h 4815840"/>
              <a:gd name="connsiteX44" fmla="*/ 11539328 w 12192001"/>
              <a:gd name="connsiteY44" fmla="*/ 495673 h 4815840"/>
              <a:gd name="connsiteX45" fmla="*/ 11540000 w 12192001"/>
              <a:gd name="connsiteY45" fmla="*/ 495660 h 4815840"/>
              <a:gd name="connsiteX46" fmla="*/ 11624371 w 12192001"/>
              <a:gd name="connsiteY46" fmla="*/ 349989 h 4815840"/>
              <a:gd name="connsiteX47" fmla="*/ 11412281 w 12192001"/>
              <a:gd name="connsiteY47" fmla="*/ 571943 h 4815840"/>
              <a:gd name="connsiteX48" fmla="*/ 11624371 w 12192001"/>
              <a:gd name="connsiteY48" fmla="*/ 793897 h 4815840"/>
              <a:gd name="connsiteX49" fmla="*/ 11836460 w 12192001"/>
              <a:gd name="connsiteY49" fmla="*/ 571943 h 4815840"/>
              <a:gd name="connsiteX50" fmla="*/ 11624371 w 12192001"/>
              <a:gd name="connsiteY50" fmla="*/ 349989 h 4815840"/>
              <a:gd name="connsiteX51" fmla="*/ 0 w 12192001"/>
              <a:gd name="connsiteY51" fmla="*/ 0 h 4815840"/>
              <a:gd name="connsiteX52" fmla="*/ 12192001 w 12192001"/>
              <a:gd name="connsiteY52" fmla="*/ 0 h 4815840"/>
              <a:gd name="connsiteX53" fmla="*/ 12192001 w 12192001"/>
              <a:gd name="connsiteY53" fmla="*/ 4815840 h 4815840"/>
              <a:gd name="connsiteX54" fmla="*/ 0 w 12192001"/>
              <a:gd name="connsiteY54" fmla="*/ 4815840 h 4815840"/>
              <a:gd name="connsiteX55" fmla="*/ 0 w 12192001"/>
              <a:gd name="connsiteY55"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47367 w 12192001"/>
              <a:gd name="connsiteY23" fmla="*/ 498774 h 4815840"/>
              <a:gd name="connsiteX24" fmla="*/ 11767096 w 12192001"/>
              <a:gd name="connsiteY24" fmla="*/ 594002 h 4815840"/>
              <a:gd name="connsiteX25" fmla="*/ 11767372 w 12192001"/>
              <a:gd name="connsiteY25" fmla="*/ 595358 h 4815840"/>
              <a:gd name="connsiteX26" fmla="*/ 11767372 w 12192001"/>
              <a:gd name="connsiteY26" fmla="*/ 597171 h 4815840"/>
              <a:gd name="connsiteX27" fmla="*/ 11767372 w 12192001"/>
              <a:gd name="connsiteY27" fmla="*/ 611858 h 4815840"/>
              <a:gd name="connsiteX28" fmla="*/ 11767372 w 12192001"/>
              <a:gd name="connsiteY28" fmla="*/ 615325 h 4815840"/>
              <a:gd name="connsiteX29" fmla="*/ 11743950 w 12192001"/>
              <a:gd name="connsiteY29" fmla="*/ 639812 h 4815840"/>
              <a:gd name="connsiteX30" fmla="*/ 11507578 w 12192001"/>
              <a:gd name="connsiteY30" fmla="*/ 641481 h 4815840"/>
              <a:gd name="connsiteX31" fmla="*/ 11481927 w 12192001"/>
              <a:gd name="connsiteY31" fmla="*/ 615325 h 4815840"/>
              <a:gd name="connsiteX32" fmla="*/ 11481927 w 12192001"/>
              <a:gd name="connsiteY32" fmla="*/ 611858 h 4815840"/>
              <a:gd name="connsiteX33" fmla="*/ 11481927 w 12192001"/>
              <a:gd name="connsiteY33" fmla="*/ 609076 h 4815840"/>
              <a:gd name="connsiteX34" fmla="*/ 11481926 w 12192001"/>
              <a:gd name="connsiteY34" fmla="*/ 609076 h 4815840"/>
              <a:gd name="connsiteX35" fmla="*/ 11480356 w 12192001"/>
              <a:gd name="connsiteY35" fmla="*/ 524982 h 4815840"/>
              <a:gd name="connsiteX36" fmla="*/ 11479696 w 12192001"/>
              <a:gd name="connsiteY36" fmla="*/ 521721 h 4815840"/>
              <a:gd name="connsiteX37" fmla="*/ 11493943 w 12192001"/>
              <a:gd name="connsiteY37" fmla="*/ 500271 h 4815840"/>
              <a:gd name="connsiteX38" fmla="*/ 11501374 w 12192001"/>
              <a:gd name="connsiteY38" fmla="*/ 498774 h 4815840"/>
              <a:gd name="connsiteX39" fmla="*/ 11501350 w 12192001"/>
              <a:gd name="connsiteY39" fmla="*/ 498442 h 4815840"/>
              <a:gd name="connsiteX40" fmla="*/ 11528691 w 12192001"/>
              <a:gd name="connsiteY40" fmla="*/ 495886 h 4815840"/>
              <a:gd name="connsiteX41" fmla="*/ 11539182 w 12192001"/>
              <a:gd name="connsiteY41" fmla="*/ 495676 h 4815840"/>
              <a:gd name="connsiteX42" fmla="*/ 11539262 w 12192001"/>
              <a:gd name="connsiteY42" fmla="*/ 495660 h 4815840"/>
              <a:gd name="connsiteX43" fmla="*/ 11539328 w 12192001"/>
              <a:gd name="connsiteY43" fmla="*/ 495673 h 4815840"/>
              <a:gd name="connsiteX44" fmla="*/ 11540000 w 12192001"/>
              <a:gd name="connsiteY44" fmla="*/ 495660 h 4815840"/>
              <a:gd name="connsiteX45" fmla="*/ 11624371 w 12192001"/>
              <a:gd name="connsiteY45" fmla="*/ 349989 h 4815840"/>
              <a:gd name="connsiteX46" fmla="*/ 11412281 w 12192001"/>
              <a:gd name="connsiteY46" fmla="*/ 571943 h 4815840"/>
              <a:gd name="connsiteX47" fmla="*/ 11624371 w 12192001"/>
              <a:gd name="connsiteY47" fmla="*/ 793897 h 4815840"/>
              <a:gd name="connsiteX48" fmla="*/ 11836460 w 12192001"/>
              <a:gd name="connsiteY48" fmla="*/ 571943 h 4815840"/>
              <a:gd name="connsiteX49" fmla="*/ 11624371 w 12192001"/>
              <a:gd name="connsiteY49" fmla="*/ 349989 h 4815840"/>
              <a:gd name="connsiteX50" fmla="*/ 0 w 12192001"/>
              <a:gd name="connsiteY50" fmla="*/ 0 h 4815840"/>
              <a:gd name="connsiteX51" fmla="*/ 12192001 w 12192001"/>
              <a:gd name="connsiteY51" fmla="*/ 0 h 4815840"/>
              <a:gd name="connsiteX52" fmla="*/ 12192001 w 12192001"/>
              <a:gd name="connsiteY52" fmla="*/ 4815840 h 4815840"/>
              <a:gd name="connsiteX53" fmla="*/ 0 w 12192001"/>
              <a:gd name="connsiteY53" fmla="*/ 4815840 h 4815840"/>
              <a:gd name="connsiteX54" fmla="*/ 0 w 12192001"/>
              <a:gd name="connsiteY54"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09479 w 12192001"/>
              <a:gd name="connsiteY21" fmla="*/ 495660 h 4815840"/>
              <a:gd name="connsiteX22" fmla="*/ 11747391 w 12192001"/>
              <a:gd name="connsiteY22" fmla="*/ 498442 h 4815840"/>
              <a:gd name="connsiteX23" fmla="*/ 11767096 w 12192001"/>
              <a:gd name="connsiteY23" fmla="*/ 594002 h 4815840"/>
              <a:gd name="connsiteX24" fmla="*/ 11767372 w 12192001"/>
              <a:gd name="connsiteY24" fmla="*/ 595358 h 4815840"/>
              <a:gd name="connsiteX25" fmla="*/ 11767372 w 12192001"/>
              <a:gd name="connsiteY25" fmla="*/ 597171 h 4815840"/>
              <a:gd name="connsiteX26" fmla="*/ 11767372 w 12192001"/>
              <a:gd name="connsiteY26" fmla="*/ 611858 h 4815840"/>
              <a:gd name="connsiteX27" fmla="*/ 11767372 w 12192001"/>
              <a:gd name="connsiteY27" fmla="*/ 615325 h 4815840"/>
              <a:gd name="connsiteX28" fmla="*/ 11743950 w 12192001"/>
              <a:gd name="connsiteY28" fmla="*/ 639812 h 4815840"/>
              <a:gd name="connsiteX29" fmla="*/ 11507578 w 12192001"/>
              <a:gd name="connsiteY29" fmla="*/ 641481 h 4815840"/>
              <a:gd name="connsiteX30" fmla="*/ 11481927 w 12192001"/>
              <a:gd name="connsiteY30" fmla="*/ 615325 h 4815840"/>
              <a:gd name="connsiteX31" fmla="*/ 11481927 w 12192001"/>
              <a:gd name="connsiteY31" fmla="*/ 611858 h 4815840"/>
              <a:gd name="connsiteX32" fmla="*/ 11481927 w 12192001"/>
              <a:gd name="connsiteY32" fmla="*/ 609076 h 4815840"/>
              <a:gd name="connsiteX33" fmla="*/ 11481926 w 12192001"/>
              <a:gd name="connsiteY33" fmla="*/ 609076 h 4815840"/>
              <a:gd name="connsiteX34" fmla="*/ 11480356 w 12192001"/>
              <a:gd name="connsiteY34" fmla="*/ 524982 h 4815840"/>
              <a:gd name="connsiteX35" fmla="*/ 11479696 w 12192001"/>
              <a:gd name="connsiteY35" fmla="*/ 521721 h 4815840"/>
              <a:gd name="connsiteX36" fmla="*/ 11493943 w 12192001"/>
              <a:gd name="connsiteY36" fmla="*/ 500271 h 4815840"/>
              <a:gd name="connsiteX37" fmla="*/ 11501374 w 12192001"/>
              <a:gd name="connsiteY37" fmla="*/ 498774 h 4815840"/>
              <a:gd name="connsiteX38" fmla="*/ 11501350 w 12192001"/>
              <a:gd name="connsiteY38" fmla="*/ 498442 h 4815840"/>
              <a:gd name="connsiteX39" fmla="*/ 11528691 w 12192001"/>
              <a:gd name="connsiteY39" fmla="*/ 495886 h 4815840"/>
              <a:gd name="connsiteX40" fmla="*/ 11539182 w 12192001"/>
              <a:gd name="connsiteY40" fmla="*/ 495676 h 4815840"/>
              <a:gd name="connsiteX41" fmla="*/ 11539262 w 12192001"/>
              <a:gd name="connsiteY41" fmla="*/ 495660 h 4815840"/>
              <a:gd name="connsiteX42" fmla="*/ 11539328 w 12192001"/>
              <a:gd name="connsiteY42" fmla="*/ 495673 h 4815840"/>
              <a:gd name="connsiteX43" fmla="*/ 11540000 w 12192001"/>
              <a:gd name="connsiteY43" fmla="*/ 495660 h 4815840"/>
              <a:gd name="connsiteX44" fmla="*/ 11624371 w 12192001"/>
              <a:gd name="connsiteY44" fmla="*/ 349989 h 4815840"/>
              <a:gd name="connsiteX45" fmla="*/ 11412281 w 12192001"/>
              <a:gd name="connsiteY45" fmla="*/ 571943 h 4815840"/>
              <a:gd name="connsiteX46" fmla="*/ 11624371 w 12192001"/>
              <a:gd name="connsiteY46" fmla="*/ 793897 h 4815840"/>
              <a:gd name="connsiteX47" fmla="*/ 11836460 w 12192001"/>
              <a:gd name="connsiteY47" fmla="*/ 571943 h 4815840"/>
              <a:gd name="connsiteX48" fmla="*/ 11624371 w 12192001"/>
              <a:gd name="connsiteY48" fmla="*/ 349989 h 4815840"/>
              <a:gd name="connsiteX49" fmla="*/ 0 w 12192001"/>
              <a:gd name="connsiteY49" fmla="*/ 0 h 4815840"/>
              <a:gd name="connsiteX50" fmla="*/ 12192001 w 12192001"/>
              <a:gd name="connsiteY50" fmla="*/ 0 h 4815840"/>
              <a:gd name="connsiteX51" fmla="*/ 12192001 w 12192001"/>
              <a:gd name="connsiteY51" fmla="*/ 4815840 h 4815840"/>
              <a:gd name="connsiteX52" fmla="*/ 0 w 12192001"/>
              <a:gd name="connsiteY52" fmla="*/ 4815840 h 4815840"/>
              <a:gd name="connsiteX53" fmla="*/ 0 w 12192001"/>
              <a:gd name="connsiteY53"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47391 w 12192001"/>
              <a:gd name="connsiteY21" fmla="*/ 498442 h 4815840"/>
              <a:gd name="connsiteX22" fmla="*/ 11767096 w 12192001"/>
              <a:gd name="connsiteY22" fmla="*/ 594002 h 4815840"/>
              <a:gd name="connsiteX23" fmla="*/ 11767372 w 12192001"/>
              <a:gd name="connsiteY23" fmla="*/ 595358 h 4815840"/>
              <a:gd name="connsiteX24" fmla="*/ 11767372 w 12192001"/>
              <a:gd name="connsiteY24" fmla="*/ 597171 h 4815840"/>
              <a:gd name="connsiteX25" fmla="*/ 11767372 w 12192001"/>
              <a:gd name="connsiteY25" fmla="*/ 611858 h 4815840"/>
              <a:gd name="connsiteX26" fmla="*/ 11767372 w 12192001"/>
              <a:gd name="connsiteY26" fmla="*/ 615325 h 4815840"/>
              <a:gd name="connsiteX27" fmla="*/ 11743950 w 12192001"/>
              <a:gd name="connsiteY27" fmla="*/ 639812 h 4815840"/>
              <a:gd name="connsiteX28" fmla="*/ 11507578 w 12192001"/>
              <a:gd name="connsiteY28" fmla="*/ 641481 h 4815840"/>
              <a:gd name="connsiteX29" fmla="*/ 11481927 w 12192001"/>
              <a:gd name="connsiteY29" fmla="*/ 615325 h 4815840"/>
              <a:gd name="connsiteX30" fmla="*/ 11481927 w 12192001"/>
              <a:gd name="connsiteY30" fmla="*/ 611858 h 4815840"/>
              <a:gd name="connsiteX31" fmla="*/ 11481927 w 12192001"/>
              <a:gd name="connsiteY31" fmla="*/ 609076 h 4815840"/>
              <a:gd name="connsiteX32" fmla="*/ 11481926 w 12192001"/>
              <a:gd name="connsiteY32" fmla="*/ 609076 h 4815840"/>
              <a:gd name="connsiteX33" fmla="*/ 11480356 w 12192001"/>
              <a:gd name="connsiteY33" fmla="*/ 524982 h 4815840"/>
              <a:gd name="connsiteX34" fmla="*/ 11479696 w 12192001"/>
              <a:gd name="connsiteY34" fmla="*/ 521721 h 4815840"/>
              <a:gd name="connsiteX35" fmla="*/ 11493943 w 12192001"/>
              <a:gd name="connsiteY35" fmla="*/ 500271 h 4815840"/>
              <a:gd name="connsiteX36" fmla="*/ 11501374 w 12192001"/>
              <a:gd name="connsiteY36" fmla="*/ 498774 h 4815840"/>
              <a:gd name="connsiteX37" fmla="*/ 11501350 w 12192001"/>
              <a:gd name="connsiteY37" fmla="*/ 498442 h 4815840"/>
              <a:gd name="connsiteX38" fmla="*/ 11528691 w 12192001"/>
              <a:gd name="connsiteY38" fmla="*/ 495886 h 4815840"/>
              <a:gd name="connsiteX39" fmla="*/ 11539182 w 12192001"/>
              <a:gd name="connsiteY39" fmla="*/ 495676 h 4815840"/>
              <a:gd name="connsiteX40" fmla="*/ 11539262 w 12192001"/>
              <a:gd name="connsiteY40" fmla="*/ 495660 h 4815840"/>
              <a:gd name="connsiteX41" fmla="*/ 11539328 w 12192001"/>
              <a:gd name="connsiteY41" fmla="*/ 495673 h 4815840"/>
              <a:gd name="connsiteX42" fmla="*/ 11540000 w 12192001"/>
              <a:gd name="connsiteY42" fmla="*/ 495660 h 4815840"/>
              <a:gd name="connsiteX43" fmla="*/ 11624371 w 12192001"/>
              <a:gd name="connsiteY43" fmla="*/ 349989 h 4815840"/>
              <a:gd name="connsiteX44" fmla="*/ 11412281 w 12192001"/>
              <a:gd name="connsiteY44" fmla="*/ 571943 h 4815840"/>
              <a:gd name="connsiteX45" fmla="*/ 11624371 w 12192001"/>
              <a:gd name="connsiteY45" fmla="*/ 793897 h 4815840"/>
              <a:gd name="connsiteX46" fmla="*/ 11836460 w 12192001"/>
              <a:gd name="connsiteY46" fmla="*/ 571943 h 4815840"/>
              <a:gd name="connsiteX47" fmla="*/ 11624371 w 12192001"/>
              <a:gd name="connsiteY47" fmla="*/ 349989 h 4815840"/>
              <a:gd name="connsiteX48" fmla="*/ 0 w 12192001"/>
              <a:gd name="connsiteY48" fmla="*/ 0 h 4815840"/>
              <a:gd name="connsiteX49" fmla="*/ 12192001 w 12192001"/>
              <a:gd name="connsiteY49" fmla="*/ 0 h 4815840"/>
              <a:gd name="connsiteX50" fmla="*/ 12192001 w 12192001"/>
              <a:gd name="connsiteY50" fmla="*/ 4815840 h 4815840"/>
              <a:gd name="connsiteX51" fmla="*/ 0 w 12192001"/>
              <a:gd name="connsiteY51" fmla="*/ 4815840 h 4815840"/>
              <a:gd name="connsiteX52" fmla="*/ 0 w 12192001"/>
              <a:gd name="connsiteY52"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09413 w 12192001"/>
              <a:gd name="connsiteY20" fmla="*/ 495673 h 4815840"/>
              <a:gd name="connsiteX21" fmla="*/ 11767096 w 12192001"/>
              <a:gd name="connsiteY21" fmla="*/ 594002 h 4815840"/>
              <a:gd name="connsiteX22" fmla="*/ 11767372 w 12192001"/>
              <a:gd name="connsiteY22" fmla="*/ 595358 h 4815840"/>
              <a:gd name="connsiteX23" fmla="*/ 11767372 w 12192001"/>
              <a:gd name="connsiteY23" fmla="*/ 597171 h 4815840"/>
              <a:gd name="connsiteX24" fmla="*/ 11767372 w 12192001"/>
              <a:gd name="connsiteY24" fmla="*/ 611858 h 4815840"/>
              <a:gd name="connsiteX25" fmla="*/ 11767372 w 12192001"/>
              <a:gd name="connsiteY25" fmla="*/ 615325 h 4815840"/>
              <a:gd name="connsiteX26" fmla="*/ 11743950 w 12192001"/>
              <a:gd name="connsiteY26" fmla="*/ 639812 h 4815840"/>
              <a:gd name="connsiteX27" fmla="*/ 11507578 w 12192001"/>
              <a:gd name="connsiteY27" fmla="*/ 641481 h 4815840"/>
              <a:gd name="connsiteX28" fmla="*/ 11481927 w 12192001"/>
              <a:gd name="connsiteY28" fmla="*/ 615325 h 4815840"/>
              <a:gd name="connsiteX29" fmla="*/ 11481927 w 12192001"/>
              <a:gd name="connsiteY29" fmla="*/ 611858 h 4815840"/>
              <a:gd name="connsiteX30" fmla="*/ 11481927 w 12192001"/>
              <a:gd name="connsiteY30" fmla="*/ 609076 h 4815840"/>
              <a:gd name="connsiteX31" fmla="*/ 11481926 w 12192001"/>
              <a:gd name="connsiteY31" fmla="*/ 609076 h 4815840"/>
              <a:gd name="connsiteX32" fmla="*/ 11480356 w 12192001"/>
              <a:gd name="connsiteY32" fmla="*/ 524982 h 4815840"/>
              <a:gd name="connsiteX33" fmla="*/ 11479696 w 12192001"/>
              <a:gd name="connsiteY33" fmla="*/ 521721 h 4815840"/>
              <a:gd name="connsiteX34" fmla="*/ 11493943 w 12192001"/>
              <a:gd name="connsiteY34" fmla="*/ 500271 h 4815840"/>
              <a:gd name="connsiteX35" fmla="*/ 11501374 w 12192001"/>
              <a:gd name="connsiteY35" fmla="*/ 498774 h 4815840"/>
              <a:gd name="connsiteX36" fmla="*/ 11501350 w 12192001"/>
              <a:gd name="connsiteY36" fmla="*/ 498442 h 4815840"/>
              <a:gd name="connsiteX37" fmla="*/ 11528691 w 12192001"/>
              <a:gd name="connsiteY37" fmla="*/ 495886 h 4815840"/>
              <a:gd name="connsiteX38" fmla="*/ 11539182 w 12192001"/>
              <a:gd name="connsiteY38" fmla="*/ 495676 h 4815840"/>
              <a:gd name="connsiteX39" fmla="*/ 11539262 w 12192001"/>
              <a:gd name="connsiteY39" fmla="*/ 495660 h 4815840"/>
              <a:gd name="connsiteX40" fmla="*/ 11539328 w 12192001"/>
              <a:gd name="connsiteY40" fmla="*/ 495673 h 4815840"/>
              <a:gd name="connsiteX41" fmla="*/ 11540000 w 12192001"/>
              <a:gd name="connsiteY41" fmla="*/ 495660 h 4815840"/>
              <a:gd name="connsiteX42" fmla="*/ 11624371 w 12192001"/>
              <a:gd name="connsiteY42" fmla="*/ 349989 h 4815840"/>
              <a:gd name="connsiteX43" fmla="*/ 11412281 w 12192001"/>
              <a:gd name="connsiteY43" fmla="*/ 571943 h 4815840"/>
              <a:gd name="connsiteX44" fmla="*/ 11624371 w 12192001"/>
              <a:gd name="connsiteY44" fmla="*/ 793897 h 4815840"/>
              <a:gd name="connsiteX45" fmla="*/ 11836460 w 12192001"/>
              <a:gd name="connsiteY45" fmla="*/ 571943 h 4815840"/>
              <a:gd name="connsiteX46" fmla="*/ 11624371 w 12192001"/>
              <a:gd name="connsiteY46" fmla="*/ 349989 h 4815840"/>
              <a:gd name="connsiteX47" fmla="*/ 0 w 12192001"/>
              <a:gd name="connsiteY47" fmla="*/ 0 h 4815840"/>
              <a:gd name="connsiteX48" fmla="*/ 12192001 w 12192001"/>
              <a:gd name="connsiteY48" fmla="*/ 0 h 4815840"/>
              <a:gd name="connsiteX49" fmla="*/ 12192001 w 12192001"/>
              <a:gd name="connsiteY49" fmla="*/ 4815840 h 4815840"/>
              <a:gd name="connsiteX50" fmla="*/ 0 w 12192001"/>
              <a:gd name="connsiteY50" fmla="*/ 4815840 h 4815840"/>
              <a:gd name="connsiteX51" fmla="*/ 0 w 12192001"/>
              <a:gd name="connsiteY51"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08741 w 12192001"/>
              <a:gd name="connsiteY19" fmla="*/ 495660 h 4815840"/>
              <a:gd name="connsiteX20" fmla="*/ 11767096 w 12192001"/>
              <a:gd name="connsiteY20" fmla="*/ 594002 h 4815840"/>
              <a:gd name="connsiteX21" fmla="*/ 11767372 w 12192001"/>
              <a:gd name="connsiteY21" fmla="*/ 595358 h 4815840"/>
              <a:gd name="connsiteX22" fmla="*/ 11767372 w 12192001"/>
              <a:gd name="connsiteY22" fmla="*/ 597171 h 4815840"/>
              <a:gd name="connsiteX23" fmla="*/ 11767372 w 12192001"/>
              <a:gd name="connsiteY23" fmla="*/ 611858 h 4815840"/>
              <a:gd name="connsiteX24" fmla="*/ 11767372 w 12192001"/>
              <a:gd name="connsiteY24" fmla="*/ 615325 h 4815840"/>
              <a:gd name="connsiteX25" fmla="*/ 11743950 w 12192001"/>
              <a:gd name="connsiteY25" fmla="*/ 639812 h 4815840"/>
              <a:gd name="connsiteX26" fmla="*/ 11507578 w 12192001"/>
              <a:gd name="connsiteY26" fmla="*/ 641481 h 4815840"/>
              <a:gd name="connsiteX27" fmla="*/ 11481927 w 12192001"/>
              <a:gd name="connsiteY27" fmla="*/ 615325 h 4815840"/>
              <a:gd name="connsiteX28" fmla="*/ 11481927 w 12192001"/>
              <a:gd name="connsiteY28" fmla="*/ 611858 h 4815840"/>
              <a:gd name="connsiteX29" fmla="*/ 11481927 w 12192001"/>
              <a:gd name="connsiteY29" fmla="*/ 609076 h 4815840"/>
              <a:gd name="connsiteX30" fmla="*/ 11481926 w 12192001"/>
              <a:gd name="connsiteY30" fmla="*/ 609076 h 4815840"/>
              <a:gd name="connsiteX31" fmla="*/ 11480356 w 12192001"/>
              <a:gd name="connsiteY31" fmla="*/ 524982 h 4815840"/>
              <a:gd name="connsiteX32" fmla="*/ 11479696 w 12192001"/>
              <a:gd name="connsiteY32" fmla="*/ 521721 h 4815840"/>
              <a:gd name="connsiteX33" fmla="*/ 11493943 w 12192001"/>
              <a:gd name="connsiteY33" fmla="*/ 500271 h 4815840"/>
              <a:gd name="connsiteX34" fmla="*/ 11501374 w 12192001"/>
              <a:gd name="connsiteY34" fmla="*/ 498774 h 4815840"/>
              <a:gd name="connsiteX35" fmla="*/ 11501350 w 12192001"/>
              <a:gd name="connsiteY35" fmla="*/ 498442 h 4815840"/>
              <a:gd name="connsiteX36" fmla="*/ 11528691 w 12192001"/>
              <a:gd name="connsiteY36" fmla="*/ 495886 h 4815840"/>
              <a:gd name="connsiteX37" fmla="*/ 11539182 w 12192001"/>
              <a:gd name="connsiteY37" fmla="*/ 495676 h 4815840"/>
              <a:gd name="connsiteX38" fmla="*/ 11539262 w 12192001"/>
              <a:gd name="connsiteY38" fmla="*/ 495660 h 4815840"/>
              <a:gd name="connsiteX39" fmla="*/ 11539328 w 12192001"/>
              <a:gd name="connsiteY39" fmla="*/ 495673 h 4815840"/>
              <a:gd name="connsiteX40" fmla="*/ 11540000 w 12192001"/>
              <a:gd name="connsiteY40" fmla="*/ 495660 h 4815840"/>
              <a:gd name="connsiteX41" fmla="*/ 11624371 w 12192001"/>
              <a:gd name="connsiteY41" fmla="*/ 349989 h 4815840"/>
              <a:gd name="connsiteX42" fmla="*/ 11412281 w 12192001"/>
              <a:gd name="connsiteY42" fmla="*/ 571943 h 4815840"/>
              <a:gd name="connsiteX43" fmla="*/ 11624371 w 12192001"/>
              <a:gd name="connsiteY43" fmla="*/ 793897 h 4815840"/>
              <a:gd name="connsiteX44" fmla="*/ 11836460 w 12192001"/>
              <a:gd name="connsiteY44" fmla="*/ 571943 h 4815840"/>
              <a:gd name="connsiteX45" fmla="*/ 11624371 w 12192001"/>
              <a:gd name="connsiteY45" fmla="*/ 349989 h 4815840"/>
              <a:gd name="connsiteX46" fmla="*/ 0 w 12192001"/>
              <a:gd name="connsiteY46" fmla="*/ 0 h 4815840"/>
              <a:gd name="connsiteX47" fmla="*/ 12192001 w 12192001"/>
              <a:gd name="connsiteY47" fmla="*/ 0 h 4815840"/>
              <a:gd name="connsiteX48" fmla="*/ 12192001 w 12192001"/>
              <a:gd name="connsiteY48" fmla="*/ 4815840 h 4815840"/>
              <a:gd name="connsiteX49" fmla="*/ 0 w 12192001"/>
              <a:gd name="connsiteY49" fmla="*/ 4815840 h 4815840"/>
              <a:gd name="connsiteX50" fmla="*/ 0 w 12192001"/>
              <a:gd name="connsiteY50"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08721 w 12192001"/>
              <a:gd name="connsiteY18" fmla="*/ 495812 h 4815840"/>
              <a:gd name="connsiteX19" fmla="*/ 11767096 w 12192001"/>
              <a:gd name="connsiteY19" fmla="*/ 594002 h 4815840"/>
              <a:gd name="connsiteX20" fmla="*/ 11767372 w 12192001"/>
              <a:gd name="connsiteY20" fmla="*/ 595358 h 4815840"/>
              <a:gd name="connsiteX21" fmla="*/ 11767372 w 12192001"/>
              <a:gd name="connsiteY21" fmla="*/ 597171 h 4815840"/>
              <a:gd name="connsiteX22" fmla="*/ 11767372 w 12192001"/>
              <a:gd name="connsiteY22" fmla="*/ 611858 h 4815840"/>
              <a:gd name="connsiteX23" fmla="*/ 11767372 w 12192001"/>
              <a:gd name="connsiteY23" fmla="*/ 615325 h 4815840"/>
              <a:gd name="connsiteX24" fmla="*/ 11743950 w 12192001"/>
              <a:gd name="connsiteY24" fmla="*/ 639812 h 4815840"/>
              <a:gd name="connsiteX25" fmla="*/ 11507578 w 12192001"/>
              <a:gd name="connsiteY25" fmla="*/ 641481 h 4815840"/>
              <a:gd name="connsiteX26" fmla="*/ 11481927 w 12192001"/>
              <a:gd name="connsiteY26" fmla="*/ 615325 h 4815840"/>
              <a:gd name="connsiteX27" fmla="*/ 11481927 w 12192001"/>
              <a:gd name="connsiteY27" fmla="*/ 611858 h 4815840"/>
              <a:gd name="connsiteX28" fmla="*/ 11481927 w 12192001"/>
              <a:gd name="connsiteY28" fmla="*/ 609076 h 4815840"/>
              <a:gd name="connsiteX29" fmla="*/ 11481926 w 12192001"/>
              <a:gd name="connsiteY29" fmla="*/ 609076 h 4815840"/>
              <a:gd name="connsiteX30" fmla="*/ 11480356 w 12192001"/>
              <a:gd name="connsiteY30" fmla="*/ 524982 h 4815840"/>
              <a:gd name="connsiteX31" fmla="*/ 11479696 w 12192001"/>
              <a:gd name="connsiteY31" fmla="*/ 521721 h 4815840"/>
              <a:gd name="connsiteX32" fmla="*/ 11493943 w 12192001"/>
              <a:gd name="connsiteY32" fmla="*/ 500271 h 4815840"/>
              <a:gd name="connsiteX33" fmla="*/ 11501374 w 12192001"/>
              <a:gd name="connsiteY33" fmla="*/ 498774 h 4815840"/>
              <a:gd name="connsiteX34" fmla="*/ 11501350 w 12192001"/>
              <a:gd name="connsiteY34" fmla="*/ 498442 h 4815840"/>
              <a:gd name="connsiteX35" fmla="*/ 11528691 w 12192001"/>
              <a:gd name="connsiteY35" fmla="*/ 495886 h 4815840"/>
              <a:gd name="connsiteX36" fmla="*/ 11539182 w 12192001"/>
              <a:gd name="connsiteY36" fmla="*/ 495676 h 4815840"/>
              <a:gd name="connsiteX37" fmla="*/ 11539262 w 12192001"/>
              <a:gd name="connsiteY37" fmla="*/ 495660 h 4815840"/>
              <a:gd name="connsiteX38" fmla="*/ 11539328 w 12192001"/>
              <a:gd name="connsiteY38" fmla="*/ 495673 h 4815840"/>
              <a:gd name="connsiteX39" fmla="*/ 11540000 w 12192001"/>
              <a:gd name="connsiteY39" fmla="*/ 495660 h 4815840"/>
              <a:gd name="connsiteX40" fmla="*/ 11624371 w 12192001"/>
              <a:gd name="connsiteY40" fmla="*/ 349989 h 4815840"/>
              <a:gd name="connsiteX41" fmla="*/ 11412281 w 12192001"/>
              <a:gd name="connsiteY41" fmla="*/ 571943 h 4815840"/>
              <a:gd name="connsiteX42" fmla="*/ 11624371 w 12192001"/>
              <a:gd name="connsiteY42" fmla="*/ 793897 h 4815840"/>
              <a:gd name="connsiteX43" fmla="*/ 11836460 w 12192001"/>
              <a:gd name="connsiteY43" fmla="*/ 571943 h 4815840"/>
              <a:gd name="connsiteX44" fmla="*/ 11624371 w 12192001"/>
              <a:gd name="connsiteY44" fmla="*/ 349989 h 4815840"/>
              <a:gd name="connsiteX45" fmla="*/ 0 w 12192001"/>
              <a:gd name="connsiteY45" fmla="*/ 0 h 4815840"/>
              <a:gd name="connsiteX46" fmla="*/ 12192001 w 12192001"/>
              <a:gd name="connsiteY46" fmla="*/ 0 h 4815840"/>
              <a:gd name="connsiteX47" fmla="*/ 12192001 w 12192001"/>
              <a:gd name="connsiteY47" fmla="*/ 4815840 h 4815840"/>
              <a:gd name="connsiteX48" fmla="*/ 0 w 12192001"/>
              <a:gd name="connsiteY48" fmla="*/ 4815840 h 4815840"/>
              <a:gd name="connsiteX49" fmla="*/ 0 w 12192001"/>
              <a:gd name="connsiteY49"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05754 w 12192001"/>
              <a:gd name="connsiteY17" fmla="*/ 496410 h 4815840"/>
              <a:gd name="connsiteX18" fmla="*/ 11767096 w 12192001"/>
              <a:gd name="connsiteY18" fmla="*/ 594002 h 4815840"/>
              <a:gd name="connsiteX19" fmla="*/ 11767372 w 12192001"/>
              <a:gd name="connsiteY19" fmla="*/ 595358 h 4815840"/>
              <a:gd name="connsiteX20" fmla="*/ 11767372 w 12192001"/>
              <a:gd name="connsiteY20" fmla="*/ 597171 h 4815840"/>
              <a:gd name="connsiteX21" fmla="*/ 11767372 w 12192001"/>
              <a:gd name="connsiteY21" fmla="*/ 611858 h 4815840"/>
              <a:gd name="connsiteX22" fmla="*/ 11767372 w 12192001"/>
              <a:gd name="connsiteY22" fmla="*/ 615325 h 4815840"/>
              <a:gd name="connsiteX23" fmla="*/ 11743950 w 12192001"/>
              <a:gd name="connsiteY23" fmla="*/ 639812 h 4815840"/>
              <a:gd name="connsiteX24" fmla="*/ 11507578 w 12192001"/>
              <a:gd name="connsiteY24" fmla="*/ 641481 h 4815840"/>
              <a:gd name="connsiteX25" fmla="*/ 11481927 w 12192001"/>
              <a:gd name="connsiteY25" fmla="*/ 615325 h 4815840"/>
              <a:gd name="connsiteX26" fmla="*/ 11481927 w 12192001"/>
              <a:gd name="connsiteY26" fmla="*/ 611858 h 4815840"/>
              <a:gd name="connsiteX27" fmla="*/ 11481927 w 12192001"/>
              <a:gd name="connsiteY27" fmla="*/ 609076 h 4815840"/>
              <a:gd name="connsiteX28" fmla="*/ 11481926 w 12192001"/>
              <a:gd name="connsiteY28" fmla="*/ 609076 h 4815840"/>
              <a:gd name="connsiteX29" fmla="*/ 11480356 w 12192001"/>
              <a:gd name="connsiteY29" fmla="*/ 524982 h 4815840"/>
              <a:gd name="connsiteX30" fmla="*/ 11479696 w 12192001"/>
              <a:gd name="connsiteY30" fmla="*/ 521721 h 4815840"/>
              <a:gd name="connsiteX31" fmla="*/ 11493943 w 12192001"/>
              <a:gd name="connsiteY31" fmla="*/ 500271 h 4815840"/>
              <a:gd name="connsiteX32" fmla="*/ 11501374 w 12192001"/>
              <a:gd name="connsiteY32" fmla="*/ 498774 h 4815840"/>
              <a:gd name="connsiteX33" fmla="*/ 11501350 w 12192001"/>
              <a:gd name="connsiteY33" fmla="*/ 498442 h 4815840"/>
              <a:gd name="connsiteX34" fmla="*/ 11528691 w 12192001"/>
              <a:gd name="connsiteY34" fmla="*/ 495886 h 4815840"/>
              <a:gd name="connsiteX35" fmla="*/ 11539182 w 12192001"/>
              <a:gd name="connsiteY35" fmla="*/ 495676 h 4815840"/>
              <a:gd name="connsiteX36" fmla="*/ 11539262 w 12192001"/>
              <a:gd name="connsiteY36" fmla="*/ 495660 h 4815840"/>
              <a:gd name="connsiteX37" fmla="*/ 11539328 w 12192001"/>
              <a:gd name="connsiteY37" fmla="*/ 495673 h 4815840"/>
              <a:gd name="connsiteX38" fmla="*/ 11540000 w 12192001"/>
              <a:gd name="connsiteY38" fmla="*/ 495660 h 4815840"/>
              <a:gd name="connsiteX39" fmla="*/ 11624371 w 12192001"/>
              <a:gd name="connsiteY39" fmla="*/ 349989 h 4815840"/>
              <a:gd name="connsiteX40" fmla="*/ 11412281 w 12192001"/>
              <a:gd name="connsiteY40" fmla="*/ 571943 h 4815840"/>
              <a:gd name="connsiteX41" fmla="*/ 11624371 w 12192001"/>
              <a:gd name="connsiteY41" fmla="*/ 793897 h 4815840"/>
              <a:gd name="connsiteX42" fmla="*/ 11836460 w 12192001"/>
              <a:gd name="connsiteY42" fmla="*/ 571943 h 4815840"/>
              <a:gd name="connsiteX43" fmla="*/ 11624371 w 12192001"/>
              <a:gd name="connsiteY43" fmla="*/ 349989 h 4815840"/>
              <a:gd name="connsiteX44" fmla="*/ 0 w 12192001"/>
              <a:gd name="connsiteY44" fmla="*/ 0 h 4815840"/>
              <a:gd name="connsiteX45" fmla="*/ 12192001 w 12192001"/>
              <a:gd name="connsiteY45" fmla="*/ 0 h 4815840"/>
              <a:gd name="connsiteX46" fmla="*/ 12192001 w 12192001"/>
              <a:gd name="connsiteY46" fmla="*/ 4815840 h 4815840"/>
              <a:gd name="connsiteX47" fmla="*/ 0 w 12192001"/>
              <a:gd name="connsiteY47" fmla="*/ 4815840 h 4815840"/>
              <a:gd name="connsiteX48" fmla="*/ 0 w 12192001"/>
              <a:gd name="connsiteY48"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01545 w 12192001"/>
              <a:gd name="connsiteY16" fmla="*/ 499870 h 4815840"/>
              <a:gd name="connsiteX17" fmla="*/ 11767096 w 12192001"/>
              <a:gd name="connsiteY17" fmla="*/ 594002 h 4815840"/>
              <a:gd name="connsiteX18" fmla="*/ 11767372 w 12192001"/>
              <a:gd name="connsiteY18" fmla="*/ 595358 h 4815840"/>
              <a:gd name="connsiteX19" fmla="*/ 11767372 w 12192001"/>
              <a:gd name="connsiteY19" fmla="*/ 597171 h 4815840"/>
              <a:gd name="connsiteX20" fmla="*/ 11767372 w 12192001"/>
              <a:gd name="connsiteY20" fmla="*/ 611858 h 4815840"/>
              <a:gd name="connsiteX21" fmla="*/ 11767372 w 12192001"/>
              <a:gd name="connsiteY21" fmla="*/ 615325 h 4815840"/>
              <a:gd name="connsiteX22" fmla="*/ 11743950 w 12192001"/>
              <a:gd name="connsiteY22" fmla="*/ 639812 h 4815840"/>
              <a:gd name="connsiteX23" fmla="*/ 11507578 w 12192001"/>
              <a:gd name="connsiteY23" fmla="*/ 641481 h 4815840"/>
              <a:gd name="connsiteX24" fmla="*/ 11481927 w 12192001"/>
              <a:gd name="connsiteY24" fmla="*/ 615325 h 4815840"/>
              <a:gd name="connsiteX25" fmla="*/ 11481927 w 12192001"/>
              <a:gd name="connsiteY25" fmla="*/ 611858 h 4815840"/>
              <a:gd name="connsiteX26" fmla="*/ 11481927 w 12192001"/>
              <a:gd name="connsiteY26" fmla="*/ 609076 h 4815840"/>
              <a:gd name="connsiteX27" fmla="*/ 11481926 w 12192001"/>
              <a:gd name="connsiteY27" fmla="*/ 609076 h 4815840"/>
              <a:gd name="connsiteX28" fmla="*/ 11480356 w 12192001"/>
              <a:gd name="connsiteY28" fmla="*/ 524982 h 4815840"/>
              <a:gd name="connsiteX29" fmla="*/ 11479696 w 12192001"/>
              <a:gd name="connsiteY29" fmla="*/ 521721 h 4815840"/>
              <a:gd name="connsiteX30" fmla="*/ 11493943 w 12192001"/>
              <a:gd name="connsiteY30" fmla="*/ 500271 h 4815840"/>
              <a:gd name="connsiteX31" fmla="*/ 11501374 w 12192001"/>
              <a:gd name="connsiteY31" fmla="*/ 498774 h 4815840"/>
              <a:gd name="connsiteX32" fmla="*/ 11501350 w 12192001"/>
              <a:gd name="connsiteY32" fmla="*/ 498442 h 4815840"/>
              <a:gd name="connsiteX33" fmla="*/ 11528691 w 12192001"/>
              <a:gd name="connsiteY33" fmla="*/ 495886 h 4815840"/>
              <a:gd name="connsiteX34" fmla="*/ 11539182 w 12192001"/>
              <a:gd name="connsiteY34" fmla="*/ 495676 h 4815840"/>
              <a:gd name="connsiteX35" fmla="*/ 11539262 w 12192001"/>
              <a:gd name="connsiteY35" fmla="*/ 495660 h 4815840"/>
              <a:gd name="connsiteX36" fmla="*/ 11539328 w 12192001"/>
              <a:gd name="connsiteY36" fmla="*/ 495673 h 4815840"/>
              <a:gd name="connsiteX37" fmla="*/ 11540000 w 12192001"/>
              <a:gd name="connsiteY37" fmla="*/ 495660 h 4815840"/>
              <a:gd name="connsiteX38" fmla="*/ 11624371 w 12192001"/>
              <a:gd name="connsiteY38" fmla="*/ 349989 h 4815840"/>
              <a:gd name="connsiteX39" fmla="*/ 11412281 w 12192001"/>
              <a:gd name="connsiteY39" fmla="*/ 571943 h 4815840"/>
              <a:gd name="connsiteX40" fmla="*/ 11624371 w 12192001"/>
              <a:gd name="connsiteY40" fmla="*/ 793897 h 4815840"/>
              <a:gd name="connsiteX41" fmla="*/ 11836460 w 12192001"/>
              <a:gd name="connsiteY41" fmla="*/ 571943 h 4815840"/>
              <a:gd name="connsiteX42" fmla="*/ 11624371 w 12192001"/>
              <a:gd name="connsiteY42" fmla="*/ 349989 h 4815840"/>
              <a:gd name="connsiteX43" fmla="*/ 0 w 12192001"/>
              <a:gd name="connsiteY43" fmla="*/ 0 h 4815840"/>
              <a:gd name="connsiteX44" fmla="*/ 12192001 w 12192001"/>
              <a:gd name="connsiteY44" fmla="*/ 0 h 4815840"/>
              <a:gd name="connsiteX45" fmla="*/ 12192001 w 12192001"/>
              <a:gd name="connsiteY45" fmla="*/ 4815840 h 4815840"/>
              <a:gd name="connsiteX46" fmla="*/ 0 w 12192001"/>
              <a:gd name="connsiteY46" fmla="*/ 4815840 h 4815840"/>
              <a:gd name="connsiteX47" fmla="*/ 0 w 12192001"/>
              <a:gd name="connsiteY47"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699966 w 12192001"/>
              <a:gd name="connsiteY15" fmla="*/ 505028 h 4815840"/>
              <a:gd name="connsiteX16" fmla="*/ 11767096 w 12192001"/>
              <a:gd name="connsiteY16" fmla="*/ 594002 h 4815840"/>
              <a:gd name="connsiteX17" fmla="*/ 11767372 w 12192001"/>
              <a:gd name="connsiteY17" fmla="*/ 595358 h 4815840"/>
              <a:gd name="connsiteX18" fmla="*/ 11767372 w 12192001"/>
              <a:gd name="connsiteY18" fmla="*/ 597171 h 4815840"/>
              <a:gd name="connsiteX19" fmla="*/ 11767372 w 12192001"/>
              <a:gd name="connsiteY19" fmla="*/ 611858 h 4815840"/>
              <a:gd name="connsiteX20" fmla="*/ 11767372 w 12192001"/>
              <a:gd name="connsiteY20" fmla="*/ 615325 h 4815840"/>
              <a:gd name="connsiteX21" fmla="*/ 11743950 w 12192001"/>
              <a:gd name="connsiteY21" fmla="*/ 639812 h 4815840"/>
              <a:gd name="connsiteX22" fmla="*/ 11507578 w 12192001"/>
              <a:gd name="connsiteY22" fmla="*/ 641481 h 4815840"/>
              <a:gd name="connsiteX23" fmla="*/ 11481927 w 12192001"/>
              <a:gd name="connsiteY23" fmla="*/ 615325 h 4815840"/>
              <a:gd name="connsiteX24" fmla="*/ 11481927 w 12192001"/>
              <a:gd name="connsiteY24" fmla="*/ 611858 h 4815840"/>
              <a:gd name="connsiteX25" fmla="*/ 11481927 w 12192001"/>
              <a:gd name="connsiteY25" fmla="*/ 609076 h 4815840"/>
              <a:gd name="connsiteX26" fmla="*/ 11481926 w 12192001"/>
              <a:gd name="connsiteY26" fmla="*/ 609076 h 4815840"/>
              <a:gd name="connsiteX27" fmla="*/ 11480356 w 12192001"/>
              <a:gd name="connsiteY27" fmla="*/ 524982 h 4815840"/>
              <a:gd name="connsiteX28" fmla="*/ 11479696 w 12192001"/>
              <a:gd name="connsiteY28" fmla="*/ 521721 h 4815840"/>
              <a:gd name="connsiteX29" fmla="*/ 11493943 w 12192001"/>
              <a:gd name="connsiteY29" fmla="*/ 500271 h 4815840"/>
              <a:gd name="connsiteX30" fmla="*/ 11501374 w 12192001"/>
              <a:gd name="connsiteY30" fmla="*/ 498774 h 4815840"/>
              <a:gd name="connsiteX31" fmla="*/ 11501350 w 12192001"/>
              <a:gd name="connsiteY31" fmla="*/ 498442 h 4815840"/>
              <a:gd name="connsiteX32" fmla="*/ 11528691 w 12192001"/>
              <a:gd name="connsiteY32" fmla="*/ 495886 h 4815840"/>
              <a:gd name="connsiteX33" fmla="*/ 11539182 w 12192001"/>
              <a:gd name="connsiteY33" fmla="*/ 495676 h 4815840"/>
              <a:gd name="connsiteX34" fmla="*/ 11539262 w 12192001"/>
              <a:gd name="connsiteY34" fmla="*/ 495660 h 4815840"/>
              <a:gd name="connsiteX35" fmla="*/ 11539328 w 12192001"/>
              <a:gd name="connsiteY35" fmla="*/ 495673 h 4815840"/>
              <a:gd name="connsiteX36" fmla="*/ 11540000 w 12192001"/>
              <a:gd name="connsiteY36" fmla="*/ 495660 h 4815840"/>
              <a:gd name="connsiteX37" fmla="*/ 11624371 w 12192001"/>
              <a:gd name="connsiteY37" fmla="*/ 349989 h 4815840"/>
              <a:gd name="connsiteX38" fmla="*/ 11412281 w 12192001"/>
              <a:gd name="connsiteY38" fmla="*/ 571943 h 4815840"/>
              <a:gd name="connsiteX39" fmla="*/ 11624371 w 12192001"/>
              <a:gd name="connsiteY39" fmla="*/ 793897 h 4815840"/>
              <a:gd name="connsiteX40" fmla="*/ 11836460 w 12192001"/>
              <a:gd name="connsiteY40" fmla="*/ 571943 h 4815840"/>
              <a:gd name="connsiteX41" fmla="*/ 11624371 w 12192001"/>
              <a:gd name="connsiteY41" fmla="*/ 349989 h 4815840"/>
              <a:gd name="connsiteX42" fmla="*/ 0 w 12192001"/>
              <a:gd name="connsiteY42" fmla="*/ 0 h 4815840"/>
              <a:gd name="connsiteX43" fmla="*/ 12192001 w 12192001"/>
              <a:gd name="connsiteY43" fmla="*/ 0 h 4815840"/>
              <a:gd name="connsiteX44" fmla="*/ 12192001 w 12192001"/>
              <a:gd name="connsiteY44" fmla="*/ 4815840 h 4815840"/>
              <a:gd name="connsiteX45" fmla="*/ 0 w 12192001"/>
              <a:gd name="connsiteY45" fmla="*/ 4815840 h 4815840"/>
              <a:gd name="connsiteX46" fmla="*/ 0 w 12192001"/>
              <a:gd name="connsiteY46"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699910 w 12192001"/>
              <a:gd name="connsiteY14" fmla="*/ 505028 h 4815840"/>
              <a:gd name="connsiteX15" fmla="*/ 11767096 w 12192001"/>
              <a:gd name="connsiteY15" fmla="*/ 594002 h 4815840"/>
              <a:gd name="connsiteX16" fmla="*/ 11767372 w 12192001"/>
              <a:gd name="connsiteY16" fmla="*/ 595358 h 4815840"/>
              <a:gd name="connsiteX17" fmla="*/ 11767372 w 12192001"/>
              <a:gd name="connsiteY17" fmla="*/ 597171 h 4815840"/>
              <a:gd name="connsiteX18" fmla="*/ 11767372 w 12192001"/>
              <a:gd name="connsiteY18" fmla="*/ 611858 h 4815840"/>
              <a:gd name="connsiteX19" fmla="*/ 11767372 w 12192001"/>
              <a:gd name="connsiteY19" fmla="*/ 615325 h 4815840"/>
              <a:gd name="connsiteX20" fmla="*/ 11743950 w 12192001"/>
              <a:gd name="connsiteY20" fmla="*/ 639812 h 4815840"/>
              <a:gd name="connsiteX21" fmla="*/ 11507578 w 12192001"/>
              <a:gd name="connsiteY21" fmla="*/ 641481 h 4815840"/>
              <a:gd name="connsiteX22" fmla="*/ 11481927 w 12192001"/>
              <a:gd name="connsiteY22" fmla="*/ 615325 h 4815840"/>
              <a:gd name="connsiteX23" fmla="*/ 11481927 w 12192001"/>
              <a:gd name="connsiteY23" fmla="*/ 611858 h 4815840"/>
              <a:gd name="connsiteX24" fmla="*/ 11481927 w 12192001"/>
              <a:gd name="connsiteY24" fmla="*/ 609076 h 4815840"/>
              <a:gd name="connsiteX25" fmla="*/ 11481926 w 12192001"/>
              <a:gd name="connsiteY25" fmla="*/ 609076 h 4815840"/>
              <a:gd name="connsiteX26" fmla="*/ 11480356 w 12192001"/>
              <a:gd name="connsiteY26" fmla="*/ 524982 h 4815840"/>
              <a:gd name="connsiteX27" fmla="*/ 11479696 w 12192001"/>
              <a:gd name="connsiteY27" fmla="*/ 521721 h 4815840"/>
              <a:gd name="connsiteX28" fmla="*/ 11493943 w 12192001"/>
              <a:gd name="connsiteY28" fmla="*/ 500271 h 4815840"/>
              <a:gd name="connsiteX29" fmla="*/ 11501374 w 12192001"/>
              <a:gd name="connsiteY29" fmla="*/ 498774 h 4815840"/>
              <a:gd name="connsiteX30" fmla="*/ 11501350 w 12192001"/>
              <a:gd name="connsiteY30" fmla="*/ 498442 h 4815840"/>
              <a:gd name="connsiteX31" fmla="*/ 11528691 w 12192001"/>
              <a:gd name="connsiteY31" fmla="*/ 495886 h 4815840"/>
              <a:gd name="connsiteX32" fmla="*/ 11539182 w 12192001"/>
              <a:gd name="connsiteY32" fmla="*/ 495676 h 4815840"/>
              <a:gd name="connsiteX33" fmla="*/ 11539262 w 12192001"/>
              <a:gd name="connsiteY33" fmla="*/ 495660 h 4815840"/>
              <a:gd name="connsiteX34" fmla="*/ 11539328 w 12192001"/>
              <a:gd name="connsiteY34" fmla="*/ 495673 h 4815840"/>
              <a:gd name="connsiteX35" fmla="*/ 11540000 w 12192001"/>
              <a:gd name="connsiteY35" fmla="*/ 495660 h 4815840"/>
              <a:gd name="connsiteX36" fmla="*/ 11624371 w 12192001"/>
              <a:gd name="connsiteY36" fmla="*/ 349989 h 4815840"/>
              <a:gd name="connsiteX37" fmla="*/ 11412281 w 12192001"/>
              <a:gd name="connsiteY37" fmla="*/ 571943 h 4815840"/>
              <a:gd name="connsiteX38" fmla="*/ 11624371 w 12192001"/>
              <a:gd name="connsiteY38" fmla="*/ 793897 h 4815840"/>
              <a:gd name="connsiteX39" fmla="*/ 11836460 w 12192001"/>
              <a:gd name="connsiteY39" fmla="*/ 571943 h 4815840"/>
              <a:gd name="connsiteX40" fmla="*/ 11624371 w 12192001"/>
              <a:gd name="connsiteY40" fmla="*/ 349989 h 4815840"/>
              <a:gd name="connsiteX41" fmla="*/ 0 w 12192001"/>
              <a:gd name="connsiteY41" fmla="*/ 0 h 4815840"/>
              <a:gd name="connsiteX42" fmla="*/ 12192001 w 12192001"/>
              <a:gd name="connsiteY42" fmla="*/ 0 h 4815840"/>
              <a:gd name="connsiteX43" fmla="*/ 12192001 w 12192001"/>
              <a:gd name="connsiteY43" fmla="*/ 4815840 h 4815840"/>
              <a:gd name="connsiteX44" fmla="*/ 0 w 12192001"/>
              <a:gd name="connsiteY44" fmla="*/ 4815840 h 4815840"/>
              <a:gd name="connsiteX45" fmla="*/ 0 w 12192001"/>
              <a:gd name="connsiteY45"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699910 w 12192001"/>
              <a:gd name="connsiteY13" fmla="*/ 505208 h 4815840"/>
              <a:gd name="connsiteX14" fmla="*/ 11767096 w 12192001"/>
              <a:gd name="connsiteY14" fmla="*/ 594002 h 4815840"/>
              <a:gd name="connsiteX15" fmla="*/ 11767372 w 12192001"/>
              <a:gd name="connsiteY15" fmla="*/ 595358 h 4815840"/>
              <a:gd name="connsiteX16" fmla="*/ 11767372 w 12192001"/>
              <a:gd name="connsiteY16" fmla="*/ 597171 h 4815840"/>
              <a:gd name="connsiteX17" fmla="*/ 11767372 w 12192001"/>
              <a:gd name="connsiteY17" fmla="*/ 611858 h 4815840"/>
              <a:gd name="connsiteX18" fmla="*/ 11767372 w 12192001"/>
              <a:gd name="connsiteY18" fmla="*/ 615325 h 4815840"/>
              <a:gd name="connsiteX19" fmla="*/ 11743950 w 12192001"/>
              <a:gd name="connsiteY19" fmla="*/ 639812 h 4815840"/>
              <a:gd name="connsiteX20" fmla="*/ 11507578 w 12192001"/>
              <a:gd name="connsiteY20" fmla="*/ 641481 h 4815840"/>
              <a:gd name="connsiteX21" fmla="*/ 11481927 w 12192001"/>
              <a:gd name="connsiteY21" fmla="*/ 615325 h 4815840"/>
              <a:gd name="connsiteX22" fmla="*/ 11481927 w 12192001"/>
              <a:gd name="connsiteY22" fmla="*/ 611858 h 4815840"/>
              <a:gd name="connsiteX23" fmla="*/ 11481927 w 12192001"/>
              <a:gd name="connsiteY23" fmla="*/ 609076 h 4815840"/>
              <a:gd name="connsiteX24" fmla="*/ 11481926 w 12192001"/>
              <a:gd name="connsiteY24" fmla="*/ 609076 h 4815840"/>
              <a:gd name="connsiteX25" fmla="*/ 11480356 w 12192001"/>
              <a:gd name="connsiteY25" fmla="*/ 524982 h 4815840"/>
              <a:gd name="connsiteX26" fmla="*/ 11479696 w 12192001"/>
              <a:gd name="connsiteY26" fmla="*/ 521721 h 4815840"/>
              <a:gd name="connsiteX27" fmla="*/ 11493943 w 12192001"/>
              <a:gd name="connsiteY27" fmla="*/ 500271 h 4815840"/>
              <a:gd name="connsiteX28" fmla="*/ 11501374 w 12192001"/>
              <a:gd name="connsiteY28" fmla="*/ 498774 h 4815840"/>
              <a:gd name="connsiteX29" fmla="*/ 11501350 w 12192001"/>
              <a:gd name="connsiteY29" fmla="*/ 498442 h 4815840"/>
              <a:gd name="connsiteX30" fmla="*/ 11528691 w 12192001"/>
              <a:gd name="connsiteY30" fmla="*/ 495886 h 4815840"/>
              <a:gd name="connsiteX31" fmla="*/ 11539182 w 12192001"/>
              <a:gd name="connsiteY31" fmla="*/ 495676 h 4815840"/>
              <a:gd name="connsiteX32" fmla="*/ 11539262 w 12192001"/>
              <a:gd name="connsiteY32" fmla="*/ 495660 h 4815840"/>
              <a:gd name="connsiteX33" fmla="*/ 11539328 w 12192001"/>
              <a:gd name="connsiteY33" fmla="*/ 495673 h 4815840"/>
              <a:gd name="connsiteX34" fmla="*/ 11540000 w 12192001"/>
              <a:gd name="connsiteY34" fmla="*/ 495660 h 4815840"/>
              <a:gd name="connsiteX35" fmla="*/ 11624371 w 12192001"/>
              <a:gd name="connsiteY35" fmla="*/ 349989 h 4815840"/>
              <a:gd name="connsiteX36" fmla="*/ 11412281 w 12192001"/>
              <a:gd name="connsiteY36" fmla="*/ 571943 h 4815840"/>
              <a:gd name="connsiteX37" fmla="*/ 11624371 w 12192001"/>
              <a:gd name="connsiteY37" fmla="*/ 793897 h 4815840"/>
              <a:gd name="connsiteX38" fmla="*/ 11836460 w 12192001"/>
              <a:gd name="connsiteY38" fmla="*/ 571943 h 4815840"/>
              <a:gd name="connsiteX39" fmla="*/ 11624371 w 12192001"/>
              <a:gd name="connsiteY39" fmla="*/ 349989 h 4815840"/>
              <a:gd name="connsiteX40" fmla="*/ 0 w 12192001"/>
              <a:gd name="connsiteY40" fmla="*/ 0 h 4815840"/>
              <a:gd name="connsiteX41" fmla="*/ 12192001 w 12192001"/>
              <a:gd name="connsiteY41" fmla="*/ 0 h 4815840"/>
              <a:gd name="connsiteX42" fmla="*/ 12192001 w 12192001"/>
              <a:gd name="connsiteY42" fmla="*/ 4815840 h 4815840"/>
              <a:gd name="connsiteX43" fmla="*/ 0 w 12192001"/>
              <a:gd name="connsiteY43" fmla="*/ 4815840 h 4815840"/>
              <a:gd name="connsiteX44" fmla="*/ 0 w 12192001"/>
              <a:gd name="connsiteY44"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699910 w 12192001"/>
              <a:gd name="connsiteY12" fmla="*/ 523368 h 4815840"/>
              <a:gd name="connsiteX13" fmla="*/ 11767096 w 12192001"/>
              <a:gd name="connsiteY13" fmla="*/ 594002 h 4815840"/>
              <a:gd name="connsiteX14" fmla="*/ 11767372 w 12192001"/>
              <a:gd name="connsiteY14" fmla="*/ 595358 h 4815840"/>
              <a:gd name="connsiteX15" fmla="*/ 11767372 w 12192001"/>
              <a:gd name="connsiteY15" fmla="*/ 597171 h 4815840"/>
              <a:gd name="connsiteX16" fmla="*/ 11767372 w 12192001"/>
              <a:gd name="connsiteY16" fmla="*/ 611858 h 4815840"/>
              <a:gd name="connsiteX17" fmla="*/ 11767372 w 12192001"/>
              <a:gd name="connsiteY17" fmla="*/ 615325 h 4815840"/>
              <a:gd name="connsiteX18" fmla="*/ 11743950 w 12192001"/>
              <a:gd name="connsiteY18" fmla="*/ 639812 h 4815840"/>
              <a:gd name="connsiteX19" fmla="*/ 11507578 w 12192001"/>
              <a:gd name="connsiteY19" fmla="*/ 641481 h 4815840"/>
              <a:gd name="connsiteX20" fmla="*/ 11481927 w 12192001"/>
              <a:gd name="connsiteY20" fmla="*/ 615325 h 4815840"/>
              <a:gd name="connsiteX21" fmla="*/ 11481927 w 12192001"/>
              <a:gd name="connsiteY21" fmla="*/ 611858 h 4815840"/>
              <a:gd name="connsiteX22" fmla="*/ 11481927 w 12192001"/>
              <a:gd name="connsiteY22" fmla="*/ 609076 h 4815840"/>
              <a:gd name="connsiteX23" fmla="*/ 11481926 w 12192001"/>
              <a:gd name="connsiteY23" fmla="*/ 609076 h 4815840"/>
              <a:gd name="connsiteX24" fmla="*/ 11480356 w 12192001"/>
              <a:gd name="connsiteY24" fmla="*/ 524982 h 4815840"/>
              <a:gd name="connsiteX25" fmla="*/ 11479696 w 12192001"/>
              <a:gd name="connsiteY25" fmla="*/ 521721 h 4815840"/>
              <a:gd name="connsiteX26" fmla="*/ 11493943 w 12192001"/>
              <a:gd name="connsiteY26" fmla="*/ 500271 h 4815840"/>
              <a:gd name="connsiteX27" fmla="*/ 11501374 w 12192001"/>
              <a:gd name="connsiteY27" fmla="*/ 498774 h 4815840"/>
              <a:gd name="connsiteX28" fmla="*/ 11501350 w 12192001"/>
              <a:gd name="connsiteY28" fmla="*/ 498442 h 4815840"/>
              <a:gd name="connsiteX29" fmla="*/ 11528691 w 12192001"/>
              <a:gd name="connsiteY29" fmla="*/ 495886 h 4815840"/>
              <a:gd name="connsiteX30" fmla="*/ 11539182 w 12192001"/>
              <a:gd name="connsiteY30" fmla="*/ 495676 h 4815840"/>
              <a:gd name="connsiteX31" fmla="*/ 11539262 w 12192001"/>
              <a:gd name="connsiteY31" fmla="*/ 495660 h 4815840"/>
              <a:gd name="connsiteX32" fmla="*/ 11539328 w 12192001"/>
              <a:gd name="connsiteY32" fmla="*/ 495673 h 4815840"/>
              <a:gd name="connsiteX33" fmla="*/ 11540000 w 12192001"/>
              <a:gd name="connsiteY33" fmla="*/ 495660 h 4815840"/>
              <a:gd name="connsiteX34" fmla="*/ 11624371 w 12192001"/>
              <a:gd name="connsiteY34" fmla="*/ 349989 h 4815840"/>
              <a:gd name="connsiteX35" fmla="*/ 11412281 w 12192001"/>
              <a:gd name="connsiteY35" fmla="*/ 571943 h 4815840"/>
              <a:gd name="connsiteX36" fmla="*/ 11624371 w 12192001"/>
              <a:gd name="connsiteY36" fmla="*/ 793897 h 4815840"/>
              <a:gd name="connsiteX37" fmla="*/ 11836460 w 12192001"/>
              <a:gd name="connsiteY37" fmla="*/ 571943 h 4815840"/>
              <a:gd name="connsiteX38" fmla="*/ 11624371 w 12192001"/>
              <a:gd name="connsiteY38" fmla="*/ 349989 h 4815840"/>
              <a:gd name="connsiteX39" fmla="*/ 0 w 12192001"/>
              <a:gd name="connsiteY39" fmla="*/ 0 h 4815840"/>
              <a:gd name="connsiteX40" fmla="*/ 12192001 w 12192001"/>
              <a:gd name="connsiteY40" fmla="*/ 0 h 4815840"/>
              <a:gd name="connsiteX41" fmla="*/ 12192001 w 12192001"/>
              <a:gd name="connsiteY41" fmla="*/ 4815840 h 4815840"/>
              <a:gd name="connsiteX42" fmla="*/ 0 w 12192001"/>
              <a:gd name="connsiteY42" fmla="*/ 4815840 h 4815840"/>
              <a:gd name="connsiteX43" fmla="*/ 0 w 12192001"/>
              <a:gd name="connsiteY43"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767096 w 12192001"/>
              <a:gd name="connsiteY12" fmla="*/ 594002 h 4815840"/>
              <a:gd name="connsiteX13" fmla="*/ 11767372 w 12192001"/>
              <a:gd name="connsiteY13" fmla="*/ 595358 h 4815840"/>
              <a:gd name="connsiteX14" fmla="*/ 11767372 w 12192001"/>
              <a:gd name="connsiteY14" fmla="*/ 597171 h 4815840"/>
              <a:gd name="connsiteX15" fmla="*/ 11767372 w 12192001"/>
              <a:gd name="connsiteY15" fmla="*/ 611858 h 4815840"/>
              <a:gd name="connsiteX16" fmla="*/ 11767372 w 12192001"/>
              <a:gd name="connsiteY16" fmla="*/ 615325 h 4815840"/>
              <a:gd name="connsiteX17" fmla="*/ 11743950 w 12192001"/>
              <a:gd name="connsiteY17" fmla="*/ 639812 h 4815840"/>
              <a:gd name="connsiteX18" fmla="*/ 11507578 w 12192001"/>
              <a:gd name="connsiteY18" fmla="*/ 641481 h 4815840"/>
              <a:gd name="connsiteX19" fmla="*/ 11481927 w 12192001"/>
              <a:gd name="connsiteY19" fmla="*/ 615325 h 4815840"/>
              <a:gd name="connsiteX20" fmla="*/ 11481927 w 12192001"/>
              <a:gd name="connsiteY20" fmla="*/ 611858 h 4815840"/>
              <a:gd name="connsiteX21" fmla="*/ 11481927 w 12192001"/>
              <a:gd name="connsiteY21" fmla="*/ 609076 h 4815840"/>
              <a:gd name="connsiteX22" fmla="*/ 11481926 w 12192001"/>
              <a:gd name="connsiteY22" fmla="*/ 609076 h 4815840"/>
              <a:gd name="connsiteX23" fmla="*/ 11480356 w 12192001"/>
              <a:gd name="connsiteY23" fmla="*/ 524982 h 4815840"/>
              <a:gd name="connsiteX24" fmla="*/ 11479696 w 12192001"/>
              <a:gd name="connsiteY24" fmla="*/ 521721 h 4815840"/>
              <a:gd name="connsiteX25" fmla="*/ 11493943 w 12192001"/>
              <a:gd name="connsiteY25" fmla="*/ 500271 h 4815840"/>
              <a:gd name="connsiteX26" fmla="*/ 11501374 w 12192001"/>
              <a:gd name="connsiteY26" fmla="*/ 498774 h 4815840"/>
              <a:gd name="connsiteX27" fmla="*/ 11501350 w 12192001"/>
              <a:gd name="connsiteY27" fmla="*/ 498442 h 4815840"/>
              <a:gd name="connsiteX28" fmla="*/ 11528691 w 12192001"/>
              <a:gd name="connsiteY28" fmla="*/ 495886 h 4815840"/>
              <a:gd name="connsiteX29" fmla="*/ 11539182 w 12192001"/>
              <a:gd name="connsiteY29" fmla="*/ 495676 h 4815840"/>
              <a:gd name="connsiteX30" fmla="*/ 11539262 w 12192001"/>
              <a:gd name="connsiteY30" fmla="*/ 495660 h 4815840"/>
              <a:gd name="connsiteX31" fmla="*/ 11539328 w 12192001"/>
              <a:gd name="connsiteY31" fmla="*/ 495673 h 4815840"/>
              <a:gd name="connsiteX32" fmla="*/ 11540000 w 12192001"/>
              <a:gd name="connsiteY32" fmla="*/ 495660 h 4815840"/>
              <a:gd name="connsiteX33" fmla="*/ 11624371 w 12192001"/>
              <a:gd name="connsiteY33" fmla="*/ 349989 h 4815840"/>
              <a:gd name="connsiteX34" fmla="*/ 11412281 w 12192001"/>
              <a:gd name="connsiteY34" fmla="*/ 571943 h 4815840"/>
              <a:gd name="connsiteX35" fmla="*/ 11624371 w 12192001"/>
              <a:gd name="connsiteY35" fmla="*/ 793897 h 4815840"/>
              <a:gd name="connsiteX36" fmla="*/ 11836460 w 12192001"/>
              <a:gd name="connsiteY36" fmla="*/ 571943 h 4815840"/>
              <a:gd name="connsiteX37" fmla="*/ 11624371 w 12192001"/>
              <a:gd name="connsiteY37" fmla="*/ 349989 h 4815840"/>
              <a:gd name="connsiteX38" fmla="*/ 0 w 12192001"/>
              <a:gd name="connsiteY38" fmla="*/ 0 h 4815840"/>
              <a:gd name="connsiteX39" fmla="*/ 12192001 w 12192001"/>
              <a:gd name="connsiteY39" fmla="*/ 0 h 4815840"/>
              <a:gd name="connsiteX40" fmla="*/ 12192001 w 12192001"/>
              <a:gd name="connsiteY40" fmla="*/ 4815840 h 4815840"/>
              <a:gd name="connsiteX41" fmla="*/ 0 w 12192001"/>
              <a:gd name="connsiteY41" fmla="*/ 4815840 h 4815840"/>
              <a:gd name="connsiteX42" fmla="*/ 0 w 12192001"/>
              <a:gd name="connsiteY42"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699534 w 12192001"/>
              <a:gd name="connsiteY11" fmla="*/ 523390 h 4815840"/>
              <a:gd name="connsiteX12" fmla="*/ 11767096 w 12192001"/>
              <a:gd name="connsiteY12" fmla="*/ 594002 h 4815840"/>
              <a:gd name="connsiteX13" fmla="*/ 11767372 w 12192001"/>
              <a:gd name="connsiteY13" fmla="*/ 595358 h 4815840"/>
              <a:gd name="connsiteX14" fmla="*/ 11767372 w 12192001"/>
              <a:gd name="connsiteY14" fmla="*/ 597171 h 4815840"/>
              <a:gd name="connsiteX15" fmla="*/ 11767372 w 12192001"/>
              <a:gd name="connsiteY15" fmla="*/ 611858 h 4815840"/>
              <a:gd name="connsiteX16" fmla="*/ 11767372 w 12192001"/>
              <a:gd name="connsiteY16" fmla="*/ 615325 h 4815840"/>
              <a:gd name="connsiteX17" fmla="*/ 11507578 w 12192001"/>
              <a:gd name="connsiteY17" fmla="*/ 641481 h 4815840"/>
              <a:gd name="connsiteX18" fmla="*/ 11481927 w 12192001"/>
              <a:gd name="connsiteY18" fmla="*/ 615325 h 4815840"/>
              <a:gd name="connsiteX19" fmla="*/ 11481927 w 12192001"/>
              <a:gd name="connsiteY19" fmla="*/ 611858 h 4815840"/>
              <a:gd name="connsiteX20" fmla="*/ 11481927 w 12192001"/>
              <a:gd name="connsiteY20" fmla="*/ 609076 h 4815840"/>
              <a:gd name="connsiteX21" fmla="*/ 11481926 w 12192001"/>
              <a:gd name="connsiteY21" fmla="*/ 609076 h 4815840"/>
              <a:gd name="connsiteX22" fmla="*/ 11480356 w 12192001"/>
              <a:gd name="connsiteY22" fmla="*/ 524982 h 4815840"/>
              <a:gd name="connsiteX23" fmla="*/ 11479696 w 12192001"/>
              <a:gd name="connsiteY23" fmla="*/ 521721 h 4815840"/>
              <a:gd name="connsiteX24" fmla="*/ 11493943 w 12192001"/>
              <a:gd name="connsiteY24" fmla="*/ 500271 h 4815840"/>
              <a:gd name="connsiteX25" fmla="*/ 11501374 w 12192001"/>
              <a:gd name="connsiteY25" fmla="*/ 498774 h 4815840"/>
              <a:gd name="connsiteX26" fmla="*/ 11501350 w 12192001"/>
              <a:gd name="connsiteY26" fmla="*/ 498442 h 4815840"/>
              <a:gd name="connsiteX27" fmla="*/ 11528691 w 12192001"/>
              <a:gd name="connsiteY27" fmla="*/ 495886 h 4815840"/>
              <a:gd name="connsiteX28" fmla="*/ 11539182 w 12192001"/>
              <a:gd name="connsiteY28" fmla="*/ 495676 h 4815840"/>
              <a:gd name="connsiteX29" fmla="*/ 11539262 w 12192001"/>
              <a:gd name="connsiteY29" fmla="*/ 495660 h 4815840"/>
              <a:gd name="connsiteX30" fmla="*/ 11539328 w 12192001"/>
              <a:gd name="connsiteY30" fmla="*/ 495673 h 4815840"/>
              <a:gd name="connsiteX31" fmla="*/ 11540000 w 12192001"/>
              <a:gd name="connsiteY31" fmla="*/ 495660 h 4815840"/>
              <a:gd name="connsiteX32" fmla="*/ 11624371 w 12192001"/>
              <a:gd name="connsiteY32" fmla="*/ 349989 h 4815840"/>
              <a:gd name="connsiteX33" fmla="*/ 11412281 w 12192001"/>
              <a:gd name="connsiteY33" fmla="*/ 571943 h 4815840"/>
              <a:gd name="connsiteX34" fmla="*/ 11624371 w 12192001"/>
              <a:gd name="connsiteY34" fmla="*/ 793897 h 4815840"/>
              <a:gd name="connsiteX35" fmla="*/ 11836460 w 12192001"/>
              <a:gd name="connsiteY35" fmla="*/ 571943 h 4815840"/>
              <a:gd name="connsiteX36" fmla="*/ 11624371 w 12192001"/>
              <a:gd name="connsiteY36" fmla="*/ 349989 h 4815840"/>
              <a:gd name="connsiteX37" fmla="*/ 0 w 12192001"/>
              <a:gd name="connsiteY37" fmla="*/ 0 h 4815840"/>
              <a:gd name="connsiteX38" fmla="*/ 12192001 w 12192001"/>
              <a:gd name="connsiteY38" fmla="*/ 0 h 4815840"/>
              <a:gd name="connsiteX39" fmla="*/ 12192001 w 12192001"/>
              <a:gd name="connsiteY39" fmla="*/ 4815840 h 4815840"/>
              <a:gd name="connsiteX40" fmla="*/ 0 w 12192001"/>
              <a:gd name="connsiteY40" fmla="*/ 4815840 h 4815840"/>
              <a:gd name="connsiteX41" fmla="*/ 0 w 12192001"/>
              <a:gd name="connsiteY41"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767372 w 12192001"/>
              <a:gd name="connsiteY12" fmla="*/ 595358 h 4815840"/>
              <a:gd name="connsiteX13" fmla="*/ 11767372 w 12192001"/>
              <a:gd name="connsiteY13" fmla="*/ 597171 h 4815840"/>
              <a:gd name="connsiteX14" fmla="*/ 11767372 w 12192001"/>
              <a:gd name="connsiteY14" fmla="*/ 611858 h 4815840"/>
              <a:gd name="connsiteX15" fmla="*/ 11767372 w 12192001"/>
              <a:gd name="connsiteY15" fmla="*/ 615325 h 4815840"/>
              <a:gd name="connsiteX16" fmla="*/ 11507578 w 12192001"/>
              <a:gd name="connsiteY16" fmla="*/ 641481 h 4815840"/>
              <a:gd name="connsiteX17" fmla="*/ 11481927 w 12192001"/>
              <a:gd name="connsiteY17" fmla="*/ 615325 h 4815840"/>
              <a:gd name="connsiteX18" fmla="*/ 11481927 w 12192001"/>
              <a:gd name="connsiteY18" fmla="*/ 611858 h 4815840"/>
              <a:gd name="connsiteX19" fmla="*/ 11481927 w 12192001"/>
              <a:gd name="connsiteY19" fmla="*/ 609076 h 4815840"/>
              <a:gd name="connsiteX20" fmla="*/ 11481926 w 12192001"/>
              <a:gd name="connsiteY20" fmla="*/ 609076 h 4815840"/>
              <a:gd name="connsiteX21" fmla="*/ 11480356 w 12192001"/>
              <a:gd name="connsiteY21" fmla="*/ 524982 h 4815840"/>
              <a:gd name="connsiteX22" fmla="*/ 11479696 w 12192001"/>
              <a:gd name="connsiteY22" fmla="*/ 521721 h 4815840"/>
              <a:gd name="connsiteX23" fmla="*/ 11493943 w 12192001"/>
              <a:gd name="connsiteY23" fmla="*/ 500271 h 4815840"/>
              <a:gd name="connsiteX24" fmla="*/ 11501374 w 12192001"/>
              <a:gd name="connsiteY24" fmla="*/ 498774 h 4815840"/>
              <a:gd name="connsiteX25" fmla="*/ 11501350 w 12192001"/>
              <a:gd name="connsiteY25" fmla="*/ 498442 h 4815840"/>
              <a:gd name="connsiteX26" fmla="*/ 11528691 w 12192001"/>
              <a:gd name="connsiteY26" fmla="*/ 495886 h 4815840"/>
              <a:gd name="connsiteX27" fmla="*/ 11539182 w 12192001"/>
              <a:gd name="connsiteY27" fmla="*/ 495676 h 4815840"/>
              <a:gd name="connsiteX28" fmla="*/ 11539262 w 12192001"/>
              <a:gd name="connsiteY28" fmla="*/ 495660 h 4815840"/>
              <a:gd name="connsiteX29" fmla="*/ 11539328 w 12192001"/>
              <a:gd name="connsiteY29" fmla="*/ 495673 h 4815840"/>
              <a:gd name="connsiteX30" fmla="*/ 11540000 w 12192001"/>
              <a:gd name="connsiteY30" fmla="*/ 495660 h 4815840"/>
              <a:gd name="connsiteX31" fmla="*/ 11624371 w 12192001"/>
              <a:gd name="connsiteY31" fmla="*/ 349989 h 4815840"/>
              <a:gd name="connsiteX32" fmla="*/ 11412281 w 12192001"/>
              <a:gd name="connsiteY32" fmla="*/ 571943 h 4815840"/>
              <a:gd name="connsiteX33" fmla="*/ 11624371 w 12192001"/>
              <a:gd name="connsiteY33" fmla="*/ 793897 h 4815840"/>
              <a:gd name="connsiteX34" fmla="*/ 11836460 w 12192001"/>
              <a:gd name="connsiteY34" fmla="*/ 571943 h 4815840"/>
              <a:gd name="connsiteX35" fmla="*/ 11624371 w 12192001"/>
              <a:gd name="connsiteY35" fmla="*/ 349989 h 4815840"/>
              <a:gd name="connsiteX36" fmla="*/ 0 w 12192001"/>
              <a:gd name="connsiteY36" fmla="*/ 0 h 4815840"/>
              <a:gd name="connsiteX37" fmla="*/ 12192001 w 12192001"/>
              <a:gd name="connsiteY37" fmla="*/ 0 h 4815840"/>
              <a:gd name="connsiteX38" fmla="*/ 12192001 w 12192001"/>
              <a:gd name="connsiteY38" fmla="*/ 4815840 h 4815840"/>
              <a:gd name="connsiteX39" fmla="*/ 0 w 12192001"/>
              <a:gd name="connsiteY39" fmla="*/ 4815840 h 4815840"/>
              <a:gd name="connsiteX40" fmla="*/ 0 w 12192001"/>
              <a:gd name="connsiteY40"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767372 w 12192001"/>
              <a:gd name="connsiteY12" fmla="*/ 595358 h 4815840"/>
              <a:gd name="connsiteX13" fmla="*/ 11767372 w 12192001"/>
              <a:gd name="connsiteY13" fmla="*/ 597171 h 4815840"/>
              <a:gd name="connsiteX14" fmla="*/ 11767372 w 12192001"/>
              <a:gd name="connsiteY14" fmla="*/ 611858 h 4815840"/>
              <a:gd name="connsiteX15" fmla="*/ 11507578 w 12192001"/>
              <a:gd name="connsiteY15" fmla="*/ 641481 h 4815840"/>
              <a:gd name="connsiteX16" fmla="*/ 11481927 w 12192001"/>
              <a:gd name="connsiteY16" fmla="*/ 615325 h 4815840"/>
              <a:gd name="connsiteX17" fmla="*/ 11481927 w 12192001"/>
              <a:gd name="connsiteY17" fmla="*/ 611858 h 4815840"/>
              <a:gd name="connsiteX18" fmla="*/ 11481927 w 12192001"/>
              <a:gd name="connsiteY18" fmla="*/ 609076 h 4815840"/>
              <a:gd name="connsiteX19" fmla="*/ 11481926 w 12192001"/>
              <a:gd name="connsiteY19" fmla="*/ 609076 h 4815840"/>
              <a:gd name="connsiteX20" fmla="*/ 11480356 w 12192001"/>
              <a:gd name="connsiteY20" fmla="*/ 524982 h 4815840"/>
              <a:gd name="connsiteX21" fmla="*/ 11479696 w 12192001"/>
              <a:gd name="connsiteY21" fmla="*/ 521721 h 4815840"/>
              <a:gd name="connsiteX22" fmla="*/ 11493943 w 12192001"/>
              <a:gd name="connsiteY22" fmla="*/ 500271 h 4815840"/>
              <a:gd name="connsiteX23" fmla="*/ 11501374 w 12192001"/>
              <a:gd name="connsiteY23" fmla="*/ 498774 h 4815840"/>
              <a:gd name="connsiteX24" fmla="*/ 11501350 w 12192001"/>
              <a:gd name="connsiteY24" fmla="*/ 498442 h 4815840"/>
              <a:gd name="connsiteX25" fmla="*/ 11528691 w 12192001"/>
              <a:gd name="connsiteY25" fmla="*/ 495886 h 4815840"/>
              <a:gd name="connsiteX26" fmla="*/ 11539182 w 12192001"/>
              <a:gd name="connsiteY26" fmla="*/ 495676 h 4815840"/>
              <a:gd name="connsiteX27" fmla="*/ 11539262 w 12192001"/>
              <a:gd name="connsiteY27" fmla="*/ 495660 h 4815840"/>
              <a:gd name="connsiteX28" fmla="*/ 11539328 w 12192001"/>
              <a:gd name="connsiteY28" fmla="*/ 495673 h 4815840"/>
              <a:gd name="connsiteX29" fmla="*/ 11540000 w 12192001"/>
              <a:gd name="connsiteY29" fmla="*/ 495660 h 4815840"/>
              <a:gd name="connsiteX30" fmla="*/ 11624371 w 12192001"/>
              <a:gd name="connsiteY30" fmla="*/ 349989 h 4815840"/>
              <a:gd name="connsiteX31" fmla="*/ 11412281 w 12192001"/>
              <a:gd name="connsiteY31" fmla="*/ 571943 h 4815840"/>
              <a:gd name="connsiteX32" fmla="*/ 11624371 w 12192001"/>
              <a:gd name="connsiteY32" fmla="*/ 793897 h 4815840"/>
              <a:gd name="connsiteX33" fmla="*/ 11836460 w 12192001"/>
              <a:gd name="connsiteY33" fmla="*/ 571943 h 4815840"/>
              <a:gd name="connsiteX34" fmla="*/ 11624371 w 12192001"/>
              <a:gd name="connsiteY34" fmla="*/ 349989 h 4815840"/>
              <a:gd name="connsiteX35" fmla="*/ 0 w 12192001"/>
              <a:gd name="connsiteY35" fmla="*/ 0 h 4815840"/>
              <a:gd name="connsiteX36" fmla="*/ 12192001 w 12192001"/>
              <a:gd name="connsiteY36" fmla="*/ 0 h 4815840"/>
              <a:gd name="connsiteX37" fmla="*/ 12192001 w 12192001"/>
              <a:gd name="connsiteY37" fmla="*/ 4815840 h 4815840"/>
              <a:gd name="connsiteX38" fmla="*/ 0 w 12192001"/>
              <a:gd name="connsiteY38" fmla="*/ 4815840 h 4815840"/>
              <a:gd name="connsiteX39" fmla="*/ 0 w 12192001"/>
              <a:gd name="connsiteY39"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767372 w 12192001"/>
              <a:gd name="connsiteY12" fmla="*/ 595358 h 4815840"/>
              <a:gd name="connsiteX13" fmla="*/ 11767372 w 12192001"/>
              <a:gd name="connsiteY13" fmla="*/ 597171 h 4815840"/>
              <a:gd name="connsiteX14" fmla="*/ 11507578 w 12192001"/>
              <a:gd name="connsiteY14" fmla="*/ 641481 h 4815840"/>
              <a:gd name="connsiteX15" fmla="*/ 11481927 w 12192001"/>
              <a:gd name="connsiteY15" fmla="*/ 615325 h 4815840"/>
              <a:gd name="connsiteX16" fmla="*/ 11481927 w 12192001"/>
              <a:gd name="connsiteY16" fmla="*/ 611858 h 4815840"/>
              <a:gd name="connsiteX17" fmla="*/ 11481927 w 12192001"/>
              <a:gd name="connsiteY17" fmla="*/ 609076 h 4815840"/>
              <a:gd name="connsiteX18" fmla="*/ 11481926 w 12192001"/>
              <a:gd name="connsiteY18" fmla="*/ 609076 h 4815840"/>
              <a:gd name="connsiteX19" fmla="*/ 11480356 w 12192001"/>
              <a:gd name="connsiteY19" fmla="*/ 524982 h 4815840"/>
              <a:gd name="connsiteX20" fmla="*/ 11479696 w 12192001"/>
              <a:gd name="connsiteY20" fmla="*/ 521721 h 4815840"/>
              <a:gd name="connsiteX21" fmla="*/ 11493943 w 12192001"/>
              <a:gd name="connsiteY21" fmla="*/ 500271 h 4815840"/>
              <a:gd name="connsiteX22" fmla="*/ 11501374 w 12192001"/>
              <a:gd name="connsiteY22" fmla="*/ 498774 h 4815840"/>
              <a:gd name="connsiteX23" fmla="*/ 11501350 w 12192001"/>
              <a:gd name="connsiteY23" fmla="*/ 498442 h 4815840"/>
              <a:gd name="connsiteX24" fmla="*/ 11528691 w 12192001"/>
              <a:gd name="connsiteY24" fmla="*/ 495886 h 4815840"/>
              <a:gd name="connsiteX25" fmla="*/ 11539182 w 12192001"/>
              <a:gd name="connsiteY25" fmla="*/ 495676 h 4815840"/>
              <a:gd name="connsiteX26" fmla="*/ 11539262 w 12192001"/>
              <a:gd name="connsiteY26" fmla="*/ 495660 h 4815840"/>
              <a:gd name="connsiteX27" fmla="*/ 11539328 w 12192001"/>
              <a:gd name="connsiteY27" fmla="*/ 495673 h 4815840"/>
              <a:gd name="connsiteX28" fmla="*/ 11540000 w 12192001"/>
              <a:gd name="connsiteY28" fmla="*/ 495660 h 4815840"/>
              <a:gd name="connsiteX29" fmla="*/ 11624371 w 12192001"/>
              <a:gd name="connsiteY29" fmla="*/ 349989 h 4815840"/>
              <a:gd name="connsiteX30" fmla="*/ 11412281 w 12192001"/>
              <a:gd name="connsiteY30" fmla="*/ 571943 h 4815840"/>
              <a:gd name="connsiteX31" fmla="*/ 11624371 w 12192001"/>
              <a:gd name="connsiteY31" fmla="*/ 793897 h 4815840"/>
              <a:gd name="connsiteX32" fmla="*/ 11836460 w 12192001"/>
              <a:gd name="connsiteY32" fmla="*/ 571943 h 4815840"/>
              <a:gd name="connsiteX33" fmla="*/ 11624371 w 12192001"/>
              <a:gd name="connsiteY33" fmla="*/ 349989 h 4815840"/>
              <a:gd name="connsiteX34" fmla="*/ 0 w 12192001"/>
              <a:gd name="connsiteY34" fmla="*/ 0 h 4815840"/>
              <a:gd name="connsiteX35" fmla="*/ 12192001 w 12192001"/>
              <a:gd name="connsiteY35" fmla="*/ 0 h 4815840"/>
              <a:gd name="connsiteX36" fmla="*/ 12192001 w 12192001"/>
              <a:gd name="connsiteY36" fmla="*/ 4815840 h 4815840"/>
              <a:gd name="connsiteX37" fmla="*/ 0 w 12192001"/>
              <a:gd name="connsiteY37" fmla="*/ 4815840 h 4815840"/>
              <a:gd name="connsiteX38" fmla="*/ 0 w 12192001"/>
              <a:gd name="connsiteY38"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767372 w 12192001"/>
              <a:gd name="connsiteY12" fmla="*/ 595358 h 4815840"/>
              <a:gd name="connsiteX13" fmla="*/ 11507578 w 12192001"/>
              <a:gd name="connsiteY13" fmla="*/ 641481 h 4815840"/>
              <a:gd name="connsiteX14" fmla="*/ 11481927 w 12192001"/>
              <a:gd name="connsiteY14" fmla="*/ 615325 h 4815840"/>
              <a:gd name="connsiteX15" fmla="*/ 11481927 w 12192001"/>
              <a:gd name="connsiteY15" fmla="*/ 611858 h 4815840"/>
              <a:gd name="connsiteX16" fmla="*/ 11481927 w 12192001"/>
              <a:gd name="connsiteY16" fmla="*/ 609076 h 4815840"/>
              <a:gd name="connsiteX17" fmla="*/ 11481926 w 12192001"/>
              <a:gd name="connsiteY17" fmla="*/ 609076 h 4815840"/>
              <a:gd name="connsiteX18" fmla="*/ 11480356 w 12192001"/>
              <a:gd name="connsiteY18" fmla="*/ 524982 h 4815840"/>
              <a:gd name="connsiteX19" fmla="*/ 11479696 w 12192001"/>
              <a:gd name="connsiteY19" fmla="*/ 521721 h 4815840"/>
              <a:gd name="connsiteX20" fmla="*/ 11493943 w 12192001"/>
              <a:gd name="connsiteY20" fmla="*/ 500271 h 4815840"/>
              <a:gd name="connsiteX21" fmla="*/ 11501374 w 12192001"/>
              <a:gd name="connsiteY21" fmla="*/ 498774 h 4815840"/>
              <a:gd name="connsiteX22" fmla="*/ 11501350 w 12192001"/>
              <a:gd name="connsiteY22" fmla="*/ 498442 h 4815840"/>
              <a:gd name="connsiteX23" fmla="*/ 11528691 w 12192001"/>
              <a:gd name="connsiteY23" fmla="*/ 495886 h 4815840"/>
              <a:gd name="connsiteX24" fmla="*/ 11539182 w 12192001"/>
              <a:gd name="connsiteY24" fmla="*/ 495676 h 4815840"/>
              <a:gd name="connsiteX25" fmla="*/ 11539262 w 12192001"/>
              <a:gd name="connsiteY25" fmla="*/ 495660 h 4815840"/>
              <a:gd name="connsiteX26" fmla="*/ 11539328 w 12192001"/>
              <a:gd name="connsiteY26" fmla="*/ 495673 h 4815840"/>
              <a:gd name="connsiteX27" fmla="*/ 11540000 w 12192001"/>
              <a:gd name="connsiteY27" fmla="*/ 495660 h 4815840"/>
              <a:gd name="connsiteX28" fmla="*/ 11624371 w 12192001"/>
              <a:gd name="connsiteY28" fmla="*/ 349989 h 4815840"/>
              <a:gd name="connsiteX29" fmla="*/ 11412281 w 12192001"/>
              <a:gd name="connsiteY29" fmla="*/ 571943 h 4815840"/>
              <a:gd name="connsiteX30" fmla="*/ 11624371 w 12192001"/>
              <a:gd name="connsiteY30" fmla="*/ 793897 h 4815840"/>
              <a:gd name="connsiteX31" fmla="*/ 11836460 w 12192001"/>
              <a:gd name="connsiteY31" fmla="*/ 571943 h 4815840"/>
              <a:gd name="connsiteX32" fmla="*/ 11624371 w 12192001"/>
              <a:gd name="connsiteY32" fmla="*/ 349989 h 4815840"/>
              <a:gd name="connsiteX33" fmla="*/ 0 w 12192001"/>
              <a:gd name="connsiteY33" fmla="*/ 0 h 4815840"/>
              <a:gd name="connsiteX34" fmla="*/ 12192001 w 12192001"/>
              <a:gd name="connsiteY34" fmla="*/ 0 h 4815840"/>
              <a:gd name="connsiteX35" fmla="*/ 12192001 w 12192001"/>
              <a:gd name="connsiteY35" fmla="*/ 4815840 h 4815840"/>
              <a:gd name="connsiteX36" fmla="*/ 0 w 12192001"/>
              <a:gd name="connsiteY36" fmla="*/ 4815840 h 4815840"/>
              <a:gd name="connsiteX37" fmla="*/ 0 w 12192001"/>
              <a:gd name="connsiteY37"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507578 w 12192001"/>
              <a:gd name="connsiteY12" fmla="*/ 641481 h 4815840"/>
              <a:gd name="connsiteX13" fmla="*/ 11481927 w 12192001"/>
              <a:gd name="connsiteY13" fmla="*/ 615325 h 4815840"/>
              <a:gd name="connsiteX14" fmla="*/ 11481927 w 12192001"/>
              <a:gd name="connsiteY14" fmla="*/ 611858 h 4815840"/>
              <a:gd name="connsiteX15" fmla="*/ 11481927 w 12192001"/>
              <a:gd name="connsiteY15" fmla="*/ 609076 h 4815840"/>
              <a:gd name="connsiteX16" fmla="*/ 11481926 w 12192001"/>
              <a:gd name="connsiteY16" fmla="*/ 609076 h 4815840"/>
              <a:gd name="connsiteX17" fmla="*/ 11480356 w 12192001"/>
              <a:gd name="connsiteY17" fmla="*/ 524982 h 4815840"/>
              <a:gd name="connsiteX18" fmla="*/ 11479696 w 12192001"/>
              <a:gd name="connsiteY18" fmla="*/ 521721 h 4815840"/>
              <a:gd name="connsiteX19" fmla="*/ 11493943 w 12192001"/>
              <a:gd name="connsiteY19" fmla="*/ 500271 h 4815840"/>
              <a:gd name="connsiteX20" fmla="*/ 11501374 w 12192001"/>
              <a:gd name="connsiteY20" fmla="*/ 498774 h 4815840"/>
              <a:gd name="connsiteX21" fmla="*/ 11501350 w 12192001"/>
              <a:gd name="connsiteY21" fmla="*/ 498442 h 4815840"/>
              <a:gd name="connsiteX22" fmla="*/ 11528691 w 12192001"/>
              <a:gd name="connsiteY22" fmla="*/ 495886 h 4815840"/>
              <a:gd name="connsiteX23" fmla="*/ 11539182 w 12192001"/>
              <a:gd name="connsiteY23" fmla="*/ 495676 h 4815840"/>
              <a:gd name="connsiteX24" fmla="*/ 11539262 w 12192001"/>
              <a:gd name="connsiteY24" fmla="*/ 495660 h 4815840"/>
              <a:gd name="connsiteX25" fmla="*/ 11539328 w 12192001"/>
              <a:gd name="connsiteY25" fmla="*/ 495673 h 4815840"/>
              <a:gd name="connsiteX26" fmla="*/ 11540000 w 12192001"/>
              <a:gd name="connsiteY26" fmla="*/ 495660 h 4815840"/>
              <a:gd name="connsiteX27" fmla="*/ 11624371 w 12192001"/>
              <a:gd name="connsiteY27" fmla="*/ 349989 h 4815840"/>
              <a:gd name="connsiteX28" fmla="*/ 11412281 w 12192001"/>
              <a:gd name="connsiteY28" fmla="*/ 571943 h 4815840"/>
              <a:gd name="connsiteX29" fmla="*/ 11624371 w 12192001"/>
              <a:gd name="connsiteY29" fmla="*/ 793897 h 4815840"/>
              <a:gd name="connsiteX30" fmla="*/ 11836460 w 12192001"/>
              <a:gd name="connsiteY30" fmla="*/ 571943 h 4815840"/>
              <a:gd name="connsiteX31" fmla="*/ 11624371 w 12192001"/>
              <a:gd name="connsiteY31" fmla="*/ 349989 h 4815840"/>
              <a:gd name="connsiteX32" fmla="*/ 0 w 12192001"/>
              <a:gd name="connsiteY32" fmla="*/ 0 h 4815840"/>
              <a:gd name="connsiteX33" fmla="*/ 12192001 w 12192001"/>
              <a:gd name="connsiteY33" fmla="*/ 0 h 4815840"/>
              <a:gd name="connsiteX34" fmla="*/ 12192001 w 12192001"/>
              <a:gd name="connsiteY34" fmla="*/ 4815840 h 4815840"/>
              <a:gd name="connsiteX35" fmla="*/ 0 w 12192001"/>
              <a:gd name="connsiteY35" fmla="*/ 4815840 h 4815840"/>
              <a:gd name="connsiteX36" fmla="*/ 0 w 12192001"/>
              <a:gd name="connsiteY36"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767096 w 12192001"/>
              <a:gd name="connsiteY11" fmla="*/ 594002 h 4815840"/>
              <a:gd name="connsiteX12" fmla="*/ 11507578 w 12192001"/>
              <a:gd name="connsiteY12" fmla="*/ 641481 h 4815840"/>
              <a:gd name="connsiteX13" fmla="*/ 11481927 w 12192001"/>
              <a:gd name="connsiteY13" fmla="*/ 615325 h 4815840"/>
              <a:gd name="connsiteX14" fmla="*/ 11481927 w 12192001"/>
              <a:gd name="connsiteY14" fmla="*/ 611858 h 4815840"/>
              <a:gd name="connsiteX15" fmla="*/ 11481927 w 12192001"/>
              <a:gd name="connsiteY15" fmla="*/ 609076 h 4815840"/>
              <a:gd name="connsiteX16" fmla="*/ 11480356 w 12192001"/>
              <a:gd name="connsiteY16" fmla="*/ 524982 h 4815840"/>
              <a:gd name="connsiteX17" fmla="*/ 11479696 w 12192001"/>
              <a:gd name="connsiteY17" fmla="*/ 521721 h 4815840"/>
              <a:gd name="connsiteX18" fmla="*/ 11493943 w 12192001"/>
              <a:gd name="connsiteY18" fmla="*/ 500271 h 4815840"/>
              <a:gd name="connsiteX19" fmla="*/ 11501374 w 12192001"/>
              <a:gd name="connsiteY19" fmla="*/ 498774 h 4815840"/>
              <a:gd name="connsiteX20" fmla="*/ 11501350 w 12192001"/>
              <a:gd name="connsiteY20" fmla="*/ 498442 h 4815840"/>
              <a:gd name="connsiteX21" fmla="*/ 11528691 w 12192001"/>
              <a:gd name="connsiteY21" fmla="*/ 495886 h 4815840"/>
              <a:gd name="connsiteX22" fmla="*/ 11539182 w 12192001"/>
              <a:gd name="connsiteY22" fmla="*/ 495676 h 4815840"/>
              <a:gd name="connsiteX23" fmla="*/ 11539262 w 12192001"/>
              <a:gd name="connsiteY23" fmla="*/ 495660 h 4815840"/>
              <a:gd name="connsiteX24" fmla="*/ 11539328 w 12192001"/>
              <a:gd name="connsiteY24" fmla="*/ 495673 h 4815840"/>
              <a:gd name="connsiteX25" fmla="*/ 11540000 w 12192001"/>
              <a:gd name="connsiteY25" fmla="*/ 495660 h 4815840"/>
              <a:gd name="connsiteX26" fmla="*/ 11624371 w 12192001"/>
              <a:gd name="connsiteY26" fmla="*/ 349989 h 4815840"/>
              <a:gd name="connsiteX27" fmla="*/ 11412281 w 12192001"/>
              <a:gd name="connsiteY27" fmla="*/ 571943 h 4815840"/>
              <a:gd name="connsiteX28" fmla="*/ 11624371 w 12192001"/>
              <a:gd name="connsiteY28" fmla="*/ 793897 h 4815840"/>
              <a:gd name="connsiteX29" fmla="*/ 11836460 w 12192001"/>
              <a:gd name="connsiteY29" fmla="*/ 571943 h 4815840"/>
              <a:gd name="connsiteX30" fmla="*/ 11624371 w 12192001"/>
              <a:gd name="connsiteY30" fmla="*/ 349989 h 4815840"/>
              <a:gd name="connsiteX31" fmla="*/ 0 w 12192001"/>
              <a:gd name="connsiteY31" fmla="*/ 0 h 4815840"/>
              <a:gd name="connsiteX32" fmla="*/ 12192001 w 12192001"/>
              <a:gd name="connsiteY32" fmla="*/ 0 h 4815840"/>
              <a:gd name="connsiteX33" fmla="*/ 12192001 w 12192001"/>
              <a:gd name="connsiteY33" fmla="*/ 4815840 h 4815840"/>
              <a:gd name="connsiteX34" fmla="*/ 0 w 12192001"/>
              <a:gd name="connsiteY34" fmla="*/ 4815840 h 4815840"/>
              <a:gd name="connsiteX35" fmla="*/ 0 w 12192001"/>
              <a:gd name="connsiteY35"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507578 w 12192001"/>
              <a:gd name="connsiteY11" fmla="*/ 641481 h 4815840"/>
              <a:gd name="connsiteX12" fmla="*/ 11481927 w 12192001"/>
              <a:gd name="connsiteY12" fmla="*/ 615325 h 4815840"/>
              <a:gd name="connsiteX13" fmla="*/ 11481927 w 12192001"/>
              <a:gd name="connsiteY13" fmla="*/ 611858 h 4815840"/>
              <a:gd name="connsiteX14" fmla="*/ 11481927 w 12192001"/>
              <a:gd name="connsiteY14" fmla="*/ 609076 h 4815840"/>
              <a:gd name="connsiteX15" fmla="*/ 11480356 w 12192001"/>
              <a:gd name="connsiteY15" fmla="*/ 524982 h 4815840"/>
              <a:gd name="connsiteX16" fmla="*/ 11479696 w 12192001"/>
              <a:gd name="connsiteY16" fmla="*/ 521721 h 4815840"/>
              <a:gd name="connsiteX17" fmla="*/ 11493943 w 12192001"/>
              <a:gd name="connsiteY17" fmla="*/ 500271 h 4815840"/>
              <a:gd name="connsiteX18" fmla="*/ 11501374 w 12192001"/>
              <a:gd name="connsiteY18" fmla="*/ 498774 h 4815840"/>
              <a:gd name="connsiteX19" fmla="*/ 11501350 w 12192001"/>
              <a:gd name="connsiteY19" fmla="*/ 498442 h 4815840"/>
              <a:gd name="connsiteX20" fmla="*/ 11528691 w 12192001"/>
              <a:gd name="connsiteY20" fmla="*/ 495886 h 4815840"/>
              <a:gd name="connsiteX21" fmla="*/ 11539182 w 12192001"/>
              <a:gd name="connsiteY21" fmla="*/ 495676 h 4815840"/>
              <a:gd name="connsiteX22" fmla="*/ 11539262 w 12192001"/>
              <a:gd name="connsiteY22" fmla="*/ 495660 h 4815840"/>
              <a:gd name="connsiteX23" fmla="*/ 11539328 w 12192001"/>
              <a:gd name="connsiteY23" fmla="*/ 495673 h 4815840"/>
              <a:gd name="connsiteX24" fmla="*/ 11540000 w 12192001"/>
              <a:gd name="connsiteY24" fmla="*/ 495660 h 4815840"/>
              <a:gd name="connsiteX25" fmla="*/ 11624371 w 12192001"/>
              <a:gd name="connsiteY25" fmla="*/ 349989 h 4815840"/>
              <a:gd name="connsiteX26" fmla="*/ 11412281 w 12192001"/>
              <a:gd name="connsiteY26" fmla="*/ 571943 h 4815840"/>
              <a:gd name="connsiteX27" fmla="*/ 11624371 w 12192001"/>
              <a:gd name="connsiteY27" fmla="*/ 793897 h 4815840"/>
              <a:gd name="connsiteX28" fmla="*/ 11836460 w 12192001"/>
              <a:gd name="connsiteY28" fmla="*/ 571943 h 4815840"/>
              <a:gd name="connsiteX29" fmla="*/ 11624371 w 12192001"/>
              <a:gd name="connsiteY29" fmla="*/ 349989 h 4815840"/>
              <a:gd name="connsiteX30" fmla="*/ 0 w 12192001"/>
              <a:gd name="connsiteY30" fmla="*/ 0 h 4815840"/>
              <a:gd name="connsiteX31" fmla="*/ 12192001 w 12192001"/>
              <a:gd name="connsiteY31" fmla="*/ 0 h 4815840"/>
              <a:gd name="connsiteX32" fmla="*/ 12192001 w 12192001"/>
              <a:gd name="connsiteY32" fmla="*/ 4815840 h 4815840"/>
              <a:gd name="connsiteX33" fmla="*/ 0 w 12192001"/>
              <a:gd name="connsiteY33" fmla="*/ 4815840 h 4815840"/>
              <a:gd name="connsiteX34" fmla="*/ 0 w 12192001"/>
              <a:gd name="connsiteY34"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507578 w 12192001"/>
              <a:gd name="connsiteY11" fmla="*/ 641481 h 4815840"/>
              <a:gd name="connsiteX12" fmla="*/ 11481927 w 12192001"/>
              <a:gd name="connsiteY12" fmla="*/ 615325 h 4815840"/>
              <a:gd name="connsiteX13" fmla="*/ 11481927 w 12192001"/>
              <a:gd name="connsiteY13" fmla="*/ 611858 h 4815840"/>
              <a:gd name="connsiteX14" fmla="*/ 11480356 w 12192001"/>
              <a:gd name="connsiteY14" fmla="*/ 524982 h 4815840"/>
              <a:gd name="connsiteX15" fmla="*/ 11479696 w 12192001"/>
              <a:gd name="connsiteY15" fmla="*/ 521721 h 4815840"/>
              <a:gd name="connsiteX16" fmla="*/ 11493943 w 12192001"/>
              <a:gd name="connsiteY16" fmla="*/ 500271 h 4815840"/>
              <a:gd name="connsiteX17" fmla="*/ 11501374 w 12192001"/>
              <a:gd name="connsiteY17" fmla="*/ 498774 h 4815840"/>
              <a:gd name="connsiteX18" fmla="*/ 11501350 w 12192001"/>
              <a:gd name="connsiteY18" fmla="*/ 498442 h 4815840"/>
              <a:gd name="connsiteX19" fmla="*/ 11528691 w 12192001"/>
              <a:gd name="connsiteY19" fmla="*/ 495886 h 4815840"/>
              <a:gd name="connsiteX20" fmla="*/ 11539182 w 12192001"/>
              <a:gd name="connsiteY20" fmla="*/ 495676 h 4815840"/>
              <a:gd name="connsiteX21" fmla="*/ 11539262 w 12192001"/>
              <a:gd name="connsiteY21" fmla="*/ 495660 h 4815840"/>
              <a:gd name="connsiteX22" fmla="*/ 11539328 w 12192001"/>
              <a:gd name="connsiteY22" fmla="*/ 495673 h 4815840"/>
              <a:gd name="connsiteX23" fmla="*/ 11540000 w 12192001"/>
              <a:gd name="connsiteY23" fmla="*/ 495660 h 4815840"/>
              <a:gd name="connsiteX24" fmla="*/ 11624371 w 12192001"/>
              <a:gd name="connsiteY24" fmla="*/ 349989 h 4815840"/>
              <a:gd name="connsiteX25" fmla="*/ 11412281 w 12192001"/>
              <a:gd name="connsiteY25" fmla="*/ 571943 h 4815840"/>
              <a:gd name="connsiteX26" fmla="*/ 11624371 w 12192001"/>
              <a:gd name="connsiteY26" fmla="*/ 793897 h 4815840"/>
              <a:gd name="connsiteX27" fmla="*/ 11836460 w 12192001"/>
              <a:gd name="connsiteY27" fmla="*/ 571943 h 4815840"/>
              <a:gd name="connsiteX28" fmla="*/ 11624371 w 12192001"/>
              <a:gd name="connsiteY28" fmla="*/ 349989 h 4815840"/>
              <a:gd name="connsiteX29" fmla="*/ 0 w 12192001"/>
              <a:gd name="connsiteY29" fmla="*/ 0 h 4815840"/>
              <a:gd name="connsiteX30" fmla="*/ 12192001 w 12192001"/>
              <a:gd name="connsiteY30" fmla="*/ 0 h 4815840"/>
              <a:gd name="connsiteX31" fmla="*/ 12192001 w 12192001"/>
              <a:gd name="connsiteY31" fmla="*/ 4815840 h 4815840"/>
              <a:gd name="connsiteX32" fmla="*/ 0 w 12192001"/>
              <a:gd name="connsiteY32" fmla="*/ 4815840 h 4815840"/>
              <a:gd name="connsiteX33" fmla="*/ 0 w 12192001"/>
              <a:gd name="connsiteY33"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70906 w 12192001"/>
              <a:gd name="connsiteY10" fmla="*/ 565393 h 4815840"/>
              <a:gd name="connsiteX11" fmla="*/ 11507578 w 12192001"/>
              <a:gd name="connsiteY11" fmla="*/ 641481 h 4815840"/>
              <a:gd name="connsiteX12" fmla="*/ 11481927 w 12192001"/>
              <a:gd name="connsiteY12" fmla="*/ 615325 h 4815840"/>
              <a:gd name="connsiteX13" fmla="*/ 11480356 w 12192001"/>
              <a:gd name="connsiteY13" fmla="*/ 524982 h 4815840"/>
              <a:gd name="connsiteX14" fmla="*/ 11479696 w 12192001"/>
              <a:gd name="connsiteY14" fmla="*/ 521721 h 4815840"/>
              <a:gd name="connsiteX15" fmla="*/ 11493943 w 12192001"/>
              <a:gd name="connsiteY15" fmla="*/ 500271 h 4815840"/>
              <a:gd name="connsiteX16" fmla="*/ 11501374 w 12192001"/>
              <a:gd name="connsiteY16" fmla="*/ 498774 h 4815840"/>
              <a:gd name="connsiteX17" fmla="*/ 11501350 w 12192001"/>
              <a:gd name="connsiteY17" fmla="*/ 498442 h 4815840"/>
              <a:gd name="connsiteX18" fmla="*/ 11528691 w 12192001"/>
              <a:gd name="connsiteY18" fmla="*/ 495886 h 4815840"/>
              <a:gd name="connsiteX19" fmla="*/ 11539182 w 12192001"/>
              <a:gd name="connsiteY19" fmla="*/ 495676 h 4815840"/>
              <a:gd name="connsiteX20" fmla="*/ 11539262 w 12192001"/>
              <a:gd name="connsiteY20" fmla="*/ 495660 h 4815840"/>
              <a:gd name="connsiteX21" fmla="*/ 11539328 w 12192001"/>
              <a:gd name="connsiteY21" fmla="*/ 495673 h 4815840"/>
              <a:gd name="connsiteX22" fmla="*/ 11540000 w 12192001"/>
              <a:gd name="connsiteY22" fmla="*/ 495660 h 4815840"/>
              <a:gd name="connsiteX23" fmla="*/ 11624371 w 12192001"/>
              <a:gd name="connsiteY23" fmla="*/ 349989 h 4815840"/>
              <a:gd name="connsiteX24" fmla="*/ 11412281 w 12192001"/>
              <a:gd name="connsiteY24" fmla="*/ 571943 h 4815840"/>
              <a:gd name="connsiteX25" fmla="*/ 11624371 w 12192001"/>
              <a:gd name="connsiteY25" fmla="*/ 793897 h 4815840"/>
              <a:gd name="connsiteX26" fmla="*/ 11836460 w 12192001"/>
              <a:gd name="connsiteY26" fmla="*/ 571943 h 4815840"/>
              <a:gd name="connsiteX27" fmla="*/ 11624371 w 12192001"/>
              <a:gd name="connsiteY27" fmla="*/ 349989 h 4815840"/>
              <a:gd name="connsiteX28" fmla="*/ 0 w 12192001"/>
              <a:gd name="connsiteY28" fmla="*/ 0 h 4815840"/>
              <a:gd name="connsiteX29" fmla="*/ 12192001 w 12192001"/>
              <a:gd name="connsiteY29" fmla="*/ 0 h 4815840"/>
              <a:gd name="connsiteX30" fmla="*/ 12192001 w 12192001"/>
              <a:gd name="connsiteY30" fmla="*/ 4815840 h 4815840"/>
              <a:gd name="connsiteX31" fmla="*/ 0 w 12192001"/>
              <a:gd name="connsiteY31" fmla="*/ 4815840 h 4815840"/>
              <a:gd name="connsiteX32" fmla="*/ 0 w 12192001"/>
              <a:gd name="connsiteY32"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07578 w 12192001"/>
              <a:gd name="connsiteY10" fmla="*/ 641481 h 4815840"/>
              <a:gd name="connsiteX11" fmla="*/ 11481927 w 12192001"/>
              <a:gd name="connsiteY11" fmla="*/ 615325 h 4815840"/>
              <a:gd name="connsiteX12" fmla="*/ 11480356 w 12192001"/>
              <a:gd name="connsiteY12" fmla="*/ 524982 h 4815840"/>
              <a:gd name="connsiteX13" fmla="*/ 11479696 w 12192001"/>
              <a:gd name="connsiteY13" fmla="*/ 521721 h 4815840"/>
              <a:gd name="connsiteX14" fmla="*/ 11493943 w 12192001"/>
              <a:gd name="connsiteY14" fmla="*/ 500271 h 4815840"/>
              <a:gd name="connsiteX15" fmla="*/ 11501374 w 12192001"/>
              <a:gd name="connsiteY15" fmla="*/ 498774 h 4815840"/>
              <a:gd name="connsiteX16" fmla="*/ 11501350 w 12192001"/>
              <a:gd name="connsiteY16" fmla="*/ 498442 h 4815840"/>
              <a:gd name="connsiteX17" fmla="*/ 11528691 w 12192001"/>
              <a:gd name="connsiteY17" fmla="*/ 495886 h 4815840"/>
              <a:gd name="connsiteX18" fmla="*/ 11539182 w 12192001"/>
              <a:gd name="connsiteY18" fmla="*/ 495676 h 4815840"/>
              <a:gd name="connsiteX19" fmla="*/ 11539262 w 12192001"/>
              <a:gd name="connsiteY19" fmla="*/ 495660 h 4815840"/>
              <a:gd name="connsiteX20" fmla="*/ 11539328 w 12192001"/>
              <a:gd name="connsiteY20" fmla="*/ 495673 h 4815840"/>
              <a:gd name="connsiteX21" fmla="*/ 11540000 w 12192001"/>
              <a:gd name="connsiteY21" fmla="*/ 495660 h 4815840"/>
              <a:gd name="connsiteX22" fmla="*/ 11624371 w 12192001"/>
              <a:gd name="connsiteY22" fmla="*/ 349989 h 4815840"/>
              <a:gd name="connsiteX23" fmla="*/ 11412281 w 12192001"/>
              <a:gd name="connsiteY23" fmla="*/ 571943 h 4815840"/>
              <a:gd name="connsiteX24" fmla="*/ 11624371 w 12192001"/>
              <a:gd name="connsiteY24" fmla="*/ 793897 h 4815840"/>
              <a:gd name="connsiteX25" fmla="*/ 11836460 w 12192001"/>
              <a:gd name="connsiteY25" fmla="*/ 571943 h 4815840"/>
              <a:gd name="connsiteX26" fmla="*/ 11624371 w 12192001"/>
              <a:gd name="connsiteY26" fmla="*/ 349989 h 4815840"/>
              <a:gd name="connsiteX27" fmla="*/ 0 w 12192001"/>
              <a:gd name="connsiteY27" fmla="*/ 0 h 4815840"/>
              <a:gd name="connsiteX28" fmla="*/ 12192001 w 12192001"/>
              <a:gd name="connsiteY28" fmla="*/ 0 h 4815840"/>
              <a:gd name="connsiteX29" fmla="*/ 12192001 w 12192001"/>
              <a:gd name="connsiteY29" fmla="*/ 4815840 h 4815840"/>
              <a:gd name="connsiteX30" fmla="*/ 0 w 12192001"/>
              <a:gd name="connsiteY30" fmla="*/ 4815840 h 4815840"/>
              <a:gd name="connsiteX31" fmla="*/ 0 w 12192001"/>
              <a:gd name="connsiteY31"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507578 w 12192001"/>
              <a:gd name="connsiteY10" fmla="*/ 641481 h 4815840"/>
              <a:gd name="connsiteX11" fmla="*/ 11480356 w 12192001"/>
              <a:gd name="connsiteY11" fmla="*/ 524982 h 4815840"/>
              <a:gd name="connsiteX12" fmla="*/ 11479696 w 12192001"/>
              <a:gd name="connsiteY12" fmla="*/ 521721 h 4815840"/>
              <a:gd name="connsiteX13" fmla="*/ 11493943 w 12192001"/>
              <a:gd name="connsiteY13" fmla="*/ 500271 h 4815840"/>
              <a:gd name="connsiteX14" fmla="*/ 11501374 w 12192001"/>
              <a:gd name="connsiteY14" fmla="*/ 498774 h 4815840"/>
              <a:gd name="connsiteX15" fmla="*/ 11501350 w 12192001"/>
              <a:gd name="connsiteY15" fmla="*/ 498442 h 4815840"/>
              <a:gd name="connsiteX16" fmla="*/ 11528691 w 12192001"/>
              <a:gd name="connsiteY16" fmla="*/ 495886 h 4815840"/>
              <a:gd name="connsiteX17" fmla="*/ 11539182 w 12192001"/>
              <a:gd name="connsiteY17" fmla="*/ 495676 h 4815840"/>
              <a:gd name="connsiteX18" fmla="*/ 11539262 w 12192001"/>
              <a:gd name="connsiteY18" fmla="*/ 495660 h 4815840"/>
              <a:gd name="connsiteX19" fmla="*/ 11539328 w 12192001"/>
              <a:gd name="connsiteY19" fmla="*/ 495673 h 4815840"/>
              <a:gd name="connsiteX20" fmla="*/ 11540000 w 12192001"/>
              <a:gd name="connsiteY20" fmla="*/ 495660 h 4815840"/>
              <a:gd name="connsiteX21" fmla="*/ 11624371 w 12192001"/>
              <a:gd name="connsiteY21" fmla="*/ 349989 h 4815840"/>
              <a:gd name="connsiteX22" fmla="*/ 11412281 w 12192001"/>
              <a:gd name="connsiteY22" fmla="*/ 571943 h 4815840"/>
              <a:gd name="connsiteX23" fmla="*/ 11624371 w 12192001"/>
              <a:gd name="connsiteY23" fmla="*/ 793897 h 4815840"/>
              <a:gd name="connsiteX24" fmla="*/ 11836460 w 12192001"/>
              <a:gd name="connsiteY24" fmla="*/ 571943 h 4815840"/>
              <a:gd name="connsiteX25" fmla="*/ 11624371 w 12192001"/>
              <a:gd name="connsiteY25" fmla="*/ 349989 h 4815840"/>
              <a:gd name="connsiteX26" fmla="*/ 0 w 12192001"/>
              <a:gd name="connsiteY26" fmla="*/ 0 h 4815840"/>
              <a:gd name="connsiteX27" fmla="*/ 12192001 w 12192001"/>
              <a:gd name="connsiteY27" fmla="*/ 0 h 4815840"/>
              <a:gd name="connsiteX28" fmla="*/ 12192001 w 12192001"/>
              <a:gd name="connsiteY28" fmla="*/ 4815840 h 4815840"/>
              <a:gd name="connsiteX29" fmla="*/ 0 w 12192001"/>
              <a:gd name="connsiteY29" fmla="*/ 4815840 h 4815840"/>
              <a:gd name="connsiteX30" fmla="*/ 0 w 12192001"/>
              <a:gd name="connsiteY30"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549207 w 12192001"/>
              <a:gd name="connsiteY9" fmla="*/ 566955 h 4815840"/>
              <a:gd name="connsiteX10" fmla="*/ 11480356 w 12192001"/>
              <a:gd name="connsiteY10" fmla="*/ 524982 h 4815840"/>
              <a:gd name="connsiteX11" fmla="*/ 11479696 w 12192001"/>
              <a:gd name="connsiteY11" fmla="*/ 521721 h 4815840"/>
              <a:gd name="connsiteX12" fmla="*/ 11493943 w 12192001"/>
              <a:gd name="connsiteY12" fmla="*/ 500271 h 4815840"/>
              <a:gd name="connsiteX13" fmla="*/ 11501374 w 12192001"/>
              <a:gd name="connsiteY13" fmla="*/ 498774 h 4815840"/>
              <a:gd name="connsiteX14" fmla="*/ 11501350 w 12192001"/>
              <a:gd name="connsiteY14" fmla="*/ 498442 h 4815840"/>
              <a:gd name="connsiteX15" fmla="*/ 11528691 w 12192001"/>
              <a:gd name="connsiteY15" fmla="*/ 495886 h 4815840"/>
              <a:gd name="connsiteX16" fmla="*/ 11539182 w 12192001"/>
              <a:gd name="connsiteY16" fmla="*/ 495676 h 4815840"/>
              <a:gd name="connsiteX17" fmla="*/ 11539262 w 12192001"/>
              <a:gd name="connsiteY17" fmla="*/ 495660 h 4815840"/>
              <a:gd name="connsiteX18" fmla="*/ 11539328 w 12192001"/>
              <a:gd name="connsiteY18" fmla="*/ 495673 h 4815840"/>
              <a:gd name="connsiteX19" fmla="*/ 11540000 w 12192001"/>
              <a:gd name="connsiteY19" fmla="*/ 495660 h 4815840"/>
              <a:gd name="connsiteX20" fmla="*/ 11624371 w 12192001"/>
              <a:gd name="connsiteY20" fmla="*/ 349989 h 4815840"/>
              <a:gd name="connsiteX21" fmla="*/ 11412281 w 12192001"/>
              <a:gd name="connsiteY21" fmla="*/ 571943 h 4815840"/>
              <a:gd name="connsiteX22" fmla="*/ 11624371 w 12192001"/>
              <a:gd name="connsiteY22" fmla="*/ 793897 h 4815840"/>
              <a:gd name="connsiteX23" fmla="*/ 11836460 w 12192001"/>
              <a:gd name="connsiteY23" fmla="*/ 571943 h 4815840"/>
              <a:gd name="connsiteX24" fmla="*/ 11624371 w 12192001"/>
              <a:gd name="connsiteY24" fmla="*/ 349989 h 4815840"/>
              <a:gd name="connsiteX25" fmla="*/ 0 w 12192001"/>
              <a:gd name="connsiteY25" fmla="*/ 0 h 4815840"/>
              <a:gd name="connsiteX26" fmla="*/ 12192001 w 12192001"/>
              <a:gd name="connsiteY26" fmla="*/ 0 h 4815840"/>
              <a:gd name="connsiteX27" fmla="*/ 12192001 w 12192001"/>
              <a:gd name="connsiteY27" fmla="*/ 4815840 h 4815840"/>
              <a:gd name="connsiteX28" fmla="*/ 0 w 12192001"/>
              <a:gd name="connsiteY28" fmla="*/ 4815840 h 4815840"/>
              <a:gd name="connsiteX29" fmla="*/ 0 w 12192001"/>
              <a:gd name="connsiteY29" fmla="*/ 0 h 4815840"/>
              <a:gd name="connsiteX0" fmla="*/ 11540000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539182 w 12192001"/>
              <a:gd name="connsiteY15" fmla="*/ 495676 h 4815840"/>
              <a:gd name="connsiteX16" fmla="*/ 11539262 w 12192001"/>
              <a:gd name="connsiteY16" fmla="*/ 495660 h 4815840"/>
              <a:gd name="connsiteX17" fmla="*/ 11539328 w 12192001"/>
              <a:gd name="connsiteY17" fmla="*/ 495673 h 4815840"/>
              <a:gd name="connsiteX18" fmla="*/ 11540000 w 12192001"/>
              <a:gd name="connsiteY18" fmla="*/ 495660 h 4815840"/>
              <a:gd name="connsiteX19" fmla="*/ 11624371 w 12192001"/>
              <a:gd name="connsiteY19" fmla="*/ 349989 h 4815840"/>
              <a:gd name="connsiteX20" fmla="*/ 11412281 w 12192001"/>
              <a:gd name="connsiteY20" fmla="*/ 571943 h 4815840"/>
              <a:gd name="connsiteX21" fmla="*/ 11624371 w 12192001"/>
              <a:gd name="connsiteY21" fmla="*/ 793897 h 4815840"/>
              <a:gd name="connsiteX22" fmla="*/ 11836460 w 12192001"/>
              <a:gd name="connsiteY22" fmla="*/ 571943 h 4815840"/>
              <a:gd name="connsiteX23" fmla="*/ 11624371 w 12192001"/>
              <a:gd name="connsiteY23" fmla="*/ 349989 h 4815840"/>
              <a:gd name="connsiteX24" fmla="*/ 0 w 12192001"/>
              <a:gd name="connsiteY24" fmla="*/ 0 h 4815840"/>
              <a:gd name="connsiteX25" fmla="*/ 12192001 w 12192001"/>
              <a:gd name="connsiteY25" fmla="*/ 0 h 4815840"/>
              <a:gd name="connsiteX26" fmla="*/ 12192001 w 12192001"/>
              <a:gd name="connsiteY26" fmla="*/ 4815840 h 4815840"/>
              <a:gd name="connsiteX27" fmla="*/ 0 w 12192001"/>
              <a:gd name="connsiteY27" fmla="*/ 4815840 h 4815840"/>
              <a:gd name="connsiteX28" fmla="*/ 0 w 12192001"/>
              <a:gd name="connsiteY28" fmla="*/ 0 h 4815840"/>
              <a:gd name="connsiteX0" fmla="*/ 11539328 w 12192001"/>
              <a:gd name="connsiteY0" fmla="*/ 495673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539182 w 12192001"/>
              <a:gd name="connsiteY15" fmla="*/ 495676 h 4815840"/>
              <a:gd name="connsiteX16" fmla="*/ 11539262 w 12192001"/>
              <a:gd name="connsiteY16" fmla="*/ 495660 h 4815840"/>
              <a:gd name="connsiteX17" fmla="*/ 11539328 w 12192001"/>
              <a:gd name="connsiteY17" fmla="*/ 495673 h 4815840"/>
              <a:gd name="connsiteX18" fmla="*/ 11624371 w 12192001"/>
              <a:gd name="connsiteY18" fmla="*/ 349989 h 4815840"/>
              <a:gd name="connsiteX19" fmla="*/ 11412281 w 12192001"/>
              <a:gd name="connsiteY19" fmla="*/ 571943 h 4815840"/>
              <a:gd name="connsiteX20" fmla="*/ 11624371 w 12192001"/>
              <a:gd name="connsiteY20" fmla="*/ 793897 h 4815840"/>
              <a:gd name="connsiteX21" fmla="*/ 11836460 w 12192001"/>
              <a:gd name="connsiteY21" fmla="*/ 571943 h 4815840"/>
              <a:gd name="connsiteX22" fmla="*/ 11624371 w 12192001"/>
              <a:gd name="connsiteY22" fmla="*/ 349989 h 4815840"/>
              <a:gd name="connsiteX23" fmla="*/ 0 w 12192001"/>
              <a:gd name="connsiteY23" fmla="*/ 0 h 4815840"/>
              <a:gd name="connsiteX24" fmla="*/ 12192001 w 12192001"/>
              <a:gd name="connsiteY24" fmla="*/ 0 h 4815840"/>
              <a:gd name="connsiteX25" fmla="*/ 12192001 w 12192001"/>
              <a:gd name="connsiteY25" fmla="*/ 4815840 h 4815840"/>
              <a:gd name="connsiteX26" fmla="*/ 0 w 12192001"/>
              <a:gd name="connsiteY26" fmla="*/ 4815840 h 4815840"/>
              <a:gd name="connsiteX27" fmla="*/ 0 w 12192001"/>
              <a:gd name="connsiteY27" fmla="*/ 0 h 4815840"/>
              <a:gd name="connsiteX0" fmla="*/ 11539262 w 12192001"/>
              <a:gd name="connsiteY0" fmla="*/ 495660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539182 w 12192001"/>
              <a:gd name="connsiteY15" fmla="*/ 495676 h 4815840"/>
              <a:gd name="connsiteX16" fmla="*/ 11539262 w 12192001"/>
              <a:gd name="connsiteY16" fmla="*/ 495660 h 4815840"/>
              <a:gd name="connsiteX17" fmla="*/ 11624371 w 12192001"/>
              <a:gd name="connsiteY17" fmla="*/ 349989 h 4815840"/>
              <a:gd name="connsiteX18" fmla="*/ 11412281 w 12192001"/>
              <a:gd name="connsiteY18" fmla="*/ 571943 h 4815840"/>
              <a:gd name="connsiteX19" fmla="*/ 11624371 w 12192001"/>
              <a:gd name="connsiteY19" fmla="*/ 793897 h 4815840"/>
              <a:gd name="connsiteX20" fmla="*/ 11836460 w 12192001"/>
              <a:gd name="connsiteY20" fmla="*/ 571943 h 4815840"/>
              <a:gd name="connsiteX21" fmla="*/ 11624371 w 12192001"/>
              <a:gd name="connsiteY21" fmla="*/ 349989 h 4815840"/>
              <a:gd name="connsiteX22" fmla="*/ 0 w 12192001"/>
              <a:gd name="connsiteY22" fmla="*/ 0 h 4815840"/>
              <a:gd name="connsiteX23" fmla="*/ 12192001 w 12192001"/>
              <a:gd name="connsiteY23" fmla="*/ 0 h 4815840"/>
              <a:gd name="connsiteX24" fmla="*/ 12192001 w 12192001"/>
              <a:gd name="connsiteY24" fmla="*/ 4815840 h 4815840"/>
              <a:gd name="connsiteX25" fmla="*/ 0 w 12192001"/>
              <a:gd name="connsiteY25" fmla="*/ 4815840 h 4815840"/>
              <a:gd name="connsiteX26" fmla="*/ 0 w 12192001"/>
              <a:gd name="connsiteY26" fmla="*/ 0 h 4815840"/>
              <a:gd name="connsiteX0" fmla="*/ 11539182 w 12192001"/>
              <a:gd name="connsiteY0" fmla="*/ 495676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539182 w 12192001"/>
              <a:gd name="connsiteY15" fmla="*/ 495676 h 4815840"/>
              <a:gd name="connsiteX16" fmla="*/ 11624371 w 12192001"/>
              <a:gd name="connsiteY16" fmla="*/ 349989 h 4815840"/>
              <a:gd name="connsiteX17" fmla="*/ 11412281 w 12192001"/>
              <a:gd name="connsiteY17" fmla="*/ 571943 h 4815840"/>
              <a:gd name="connsiteX18" fmla="*/ 11624371 w 12192001"/>
              <a:gd name="connsiteY18" fmla="*/ 793897 h 4815840"/>
              <a:gd name="connsiteX19" fmla="*/ 11836460 w 12192001"/>
              <a:gd name="connsiteY19" fmla="*/ 571943 h 4815840"/>
              <a:gd name="connsiteX20" fmla="*/ 11624371 w 12192001"/>
              <a:gd name="connsiteY20" fmla="*/ 349989 h 4815840"/>
              <a:gd name="connsiteX21" fmla="*/ 0 w 12192001"/>
              <a:gd name="connsiteY21" fmla="*/ 0 h 4815840"/>
              <a:gd name="connsiteX22" fmla="*/ 12192001 w 12192001"/>
              <a:gd name="connsiteY22" fmla="*/ 0 h 4815840"/>
              <a:gd name="connsiteX23" fmla="*/ 12192001 w 12192001"/>
              <a:gd name="connsiteY23" fmla="*/ 4815840 h 4815840"/>
              <a:gd name="connsiteX24" fmla="*/ 0 w 12192001"/>
              <a:gd name="connsiteY24" fmla="*/ 4815840 h 4815840"/>
              <a:gd name="connsiteX25" fmla="*/ 0 w 12192001"/>
              <a:gd name="connsiteY25" fmla="*/ 0 h 4815840"/>
              <a:gd name="connsiteX0" fmla="*/ 11528691 w 12192001"/>
              <a:gd name="connsiteY0" fmla="*/ 495886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528691 w 12192001"/>
              <a:gd name="connsiteY14" fmla="*/ 495886 h 4815840"/>
              <a:gd name="connsiteX15" fmla="*/ 11624371 w 12192001"/>
              <a:gd name="connsiteY15" fmla="*/ 349989 h 4815840"/>
              <a:gd name="connsiteX16" fmla="*/ 11412281 w 12192001"/>
              <a:gd name="connsiteY16" fmla="*/ 571943 h 4815840"/>
              <a:gd name="connsiteX17" fmla="*/ 11624371 w 12192001"/>
              <a:gd name="connsiteY17" fmla="*/ 793897 h 4815840"/>
              <a:gd name="connsiteX18" fmla="*/ 11836460 w 12192001"/>
              <a:gd name="connsiteY18" fmla="*/ 571943 h 4815840"/>
              <a:gd name="connsiteX19" fmla="*/ 11624371 w 12192001"/>
              <a:gd name="connsiteY19" fmla="*/ 349989 h 4815840"/>
              <a:gd name="connsiteX20" fmla="*/ 0 w 12192001"/>
              <a:gd name="connsiteY20" fmla="*/ 0 h 4815840"/>
              <a:gd name="connsiteX21" fmla="*/ 12192001 w 12192001"/>
              <a:gd name="connsiteY21" fmla="*/ 0 h 4815840"/>
              <a:gd name="connsiteX22" fmla="*/ 12192001 w 12192001"/>
              <a:gd name="connsiteY22" fmla="*/ 4815840 h 4815840"/>
              <a:gd name="connsiteX23" fmla="*/ 0 w 12192001"/>
              <a:gd name="connsiteY23" fmla="*/ 4815840 h 4815840"/>
              <a:gd name="connsiteX24" fmla="*/ 0 w 12192001"/>
              <a:gd name="connsiteY24" fmla="*/ 0 h 4815840"/>
              <a:gd name="connsiteX0" fmla="*/ 11501350 w 12192001"/>
              <a:gd name="connsiteY0" fmla="*/ 498442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549207 w 12192001"/>
              <a:gd name="connsiteY8" fmla="*/ 523390 h 4815840"/>
              <a:gd name="connsiteX9" fmla="*/ 11480356 w 12192001"/>
              <a:gd name="connsiteY9" fmla="*/ 524982 h 4815840"/>
              <a:gd name="connsiteX10" fmla="*/ 11479696 w 12192001"/>
              <a:gd name="connsiteY10" fmla="*/ 521721 h 4815840"/>
              <a:gd name="connsiteX11" fmla="*/ 11493943 w 12192001"/>
              <a:gd name="connsiteY11" fmla="*/ 500271 h 4815840"/>
              <a:gd name="connsiteX12" fmla="*/ 11501374 w 12192001"/>
              <a:gd name="connsiteY12" fmla="*/ 498774 h 4815840"/>
              <a:gd name="connsiteX13" fmla="*/ 11501350 w 12192001"/>
              <a:gd name="connsiteY13" fmla="*/ 498442 h 4815840"/>
              <a:gd name="connsiteX14" fmla="*/ 11624371 w 12192001"/>
              <a:gd name="connsiteY14" fmla="*/ 349989 h 4815840"/>
              <a:gd name="connsiteX15" fmla="*/ 11412281 w 12192001"/>
              <a:gd name="connsiteY15" fmla="*/ 571943 h 4815840"/>
              <a:gd name="connsiteX16" fmla="*/ 11624371 w 12192001"/>
              <a:gd name="connsiteY16" fmla="*/ 793897 h 4815840"/>
              <a:gd name="connsiteX17" fmla="*/ 11836460 w 12192001"/>
              <a:gd name="connsiteY17" fmla="*/ 571943 h 4815840"/>
              <a:gd name="connsiteX18" fmla="*/ 11624371 w 12192001"/>
              <a:gd name="connsiteY18" fmla="*/ 349989 h 4815840"/>
              <a:gd name="connsiteX19" fmla="*/ 0 w 12192001"/>
              <a:gd name="connsiteY19" fmla="*/ 0 h 4815840"/>
              <a:gd name="connsiteX20" fmla="*/ 12192001 w 12192001"/>
              <a:gd name="connsiteY20" fmla="*/ 0 h 4815840"/>
              <a:gd name="connsiteX21" fmla="*/ 12192001 w 12192001"/>
              <a:gd name="connsiteY21" fmla="*/ 4815840 h 4815840"/>
              <a:gd name="connsiteX22" fmla="*/ 0 w 12192001"/>
              <a:gd name="connsiteY22" fmla="*/ 4815840 h 4815840"/>
              <a:gd name="connsiteX23" fmla="*/ 0 w 12192001"/>
              <a:gd name="connsiteY23" fmla="*/ 0 h 4815840"/>
              <a:gd name="connsiteX0" fmla="*/ 11501350 w 12192001"/>
              <a:gd name="connsiteY0" fmla="*/ 498442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548830 w 12192001"/>
              <a:gd name="connsiteY7" fmla="*/ 523368 h 4815840"/>
              <a:gd name="connsiteX8" fmla="*/ 11480356 w 12192001"/>
              <a:gd name="connsiteY8" fmla="*/ 524982 h 4815840"/>
              <a:gd name="connsiteX9" fmla="*/ 11479696 w 12192001"/>
              <a:gd name="connsiteY9" fmla="*/ 521721 h 4815840"/>
              <a:gd name="connsiteX10" fmla="*/ 11493943 w 12192001"/>
              <a:gd name="connsiteY10" fmla="*/ 500271 h 4815840"/>
              <a:gd name="connsiteX11" fmla="*/ 11501374 w 12192001"/>
              <a:gd name="connsiteY11" fmla="*/ 498774 h 4815840"/>
              <a:gd name="connsiteX12" fmla="*/ 11501350 w 12192001"/>
              <a:gd name="connsiteY12" fmla="*/ 498442 h 4815840"/>
              <a:gd name="connsiteX13" fmla="*/ 11624371 w 12192001"/>
              <a:gd name="connsiteY13" fmla="*/ 349989 h 4815840"/>
              <a:gd name="connsiteX14" fmla="*/ 11412281 w 12192001"/>
              <a:gd name="connsiteY14" fmla="*/ 571943 h 4815840"/>
              <a:gd name="connsiteX15" fmla="*/ 11624371 w 12192001"/>
              <a:gd name="connsiteY15" fmla="*/ 793897 h 4815840"/>
              <a:gd name="connsiteX16" fmla="*/ 11836460 w 12192001"/>
              <a:gd name="connsiteY16" fmla="*/ 571943 h 4815840"/>
              <a:gd name="connsiteX17" fmla="*/ 11624371 w 12192001"/>
              <a:gd name="connsiteY17" fmla="*/ 349989 h 4815840"/>
              <a:gd name="connsiteX18" fmla="*/ 0 w 12192001"/>
              <a:gd name="connsiteY18" fmla="*/ 0 h 4815840"/>
              <a:gd name="connsiteX19" fmla="*/ 12192001 w 12192001"/>
              <a:gd name="connsiteY19" fmla="*/ 0 h 4815840"/>
              <a:gd name="connsiteX20" fmla="*/ 12192001 w 12192001"/>
              <a:gd name="connsiteY20" fmla="*/ 4815840 h 4815840"/>
              <a:gd name="connsiteX21" fmla="*/ 0 w 12192001"/>
              <a:gd name="connsiteY21" fmla="*/ 4815840 h 4815840"/>
              <a:gd name="connsiteX22" fmla="*/ 0 w 12192001"/>
              <a:gd name="connsiteY22" fmla="*/ 0 h 4815840"/>
              <a:gd name="connsiteX0" fmla="*/ 11501350 w 12192001"/>
              <a:gd name="connsiteY0" fmla="*/ 498442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548830 w 12192001"/>
              <a:gd name="connsiteY6" fmla="*/ 505208 h 4815840"/>
              <a:gd name="connsiteX7" fmla="*/ 11480356 w 12192001"/>
              <a:gd name="connsiteY7" fmla="*/ 524982 h 4815840"/>
              <a:gd name="connsiteX8" fmla="*/ 11479696 w 12192001"/>
              <a:gd name="connsiteY8" fmla="*/ 521721 h 4815840"/>
              <a:gd name="connsiteX9" fmla="*/ 11493943 w 12192001"/>
              <a:gd name="connsiteY9" fmla="*/ 500271 h 4815840"/>
              <a:gd name="connsiteX10" fmla="*/ 11501374 w 12192001"/>
              <a:gd name="connsiteY10" fmla="*/ 498774 h 4815840"/>
              <a:gd name="connsiteX11" fmla="*/ 11501350 w 12192001"/>
              <a:gd name="connsiteY11" fmla="*/ 498442 h 4815840"/>
              <a:gd name="connsiteX12" fmla="*/ 11624371 w 12192001"/>
              <a:gd name="connsiteY12" fmla="*/ 349989 h 4815840"/>
              <a:gd name="connsiteX13" fmla="*/ 11412281 w 12192001"/>
              <a:gd name="connsiteY13" fmla="*/ 571943 h 4815840"/>
              <a:gd name="connsiteX14" fmla="*/ 11624371 w 12192001"/>
              <a:gd name="connsiteY14" fmla="*/ 793897 h 4815840"/>
              <a:gd name="connsiteX15" fmla="*/ 11836460 w 12192001"/>
              <a:gd name="connsiteY15" fmla="*/ 571943 h 4815840"/>
              <a:gd name="connsiteX16" fmla="*/ 11624371 w 12192001"/>
              <a:gd name="connsiteY16" fmla="*/ 349989 h 4815840"/>
              <a:gd name="connsiteX17" fmla="*/ 0 w 12192001"/>
              <a:gd name="connsiteY17" fmla="*/ 0 h 4815840"/>
              <a:gd name="connsiteX18" fmla="*/ 12192001 w 12192001"/>
              <a:gd name="connsiteY18" fmla="*/ 0 h 4815840"/>
              <a:gd name="connsiteX19" fmla="*/ 12192001 w 12192001"/>
              <a:gd name="connsiteY19" fmla="*/ 4815840 h 4815840"/>
              <a:gd name="connsiteX20" fmla="*/ 0 w 12192001"/>
              <a:gd name="connsiteY20" fmla="*/ 4815840 h 4815840"/>
              <a:gd name="connsiteX21" fmla="*/ 0 w 12192001"/>
              <a:gd name="connsiteY21" fmla="*/ 0 h 4815840"/>
              <a:gd name="connsiteX0" fmla="*/ 11501350 w 12192001"/>
              <a:gd name="connsiteY0" fmla="*/ 498442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480356 w 12192001"/>
              <a:gd name="connsiteY6" fmla="*/ 524982 h 4815840"/>
              <a:gd name="connsiteX7" fmla="*/ 11479696 w 12192001"/>
              <a:gd name="connsiteY7" fmla="*/ 521721 h 4815840"/>
              <a:gd name="connsiteX8" fmla="*/ 11493943 w 12192001"/>
              <a:gd name="connsiteY8" fmla="*/ 500271 h 4815840"/>
              <a:gd name="connsiteX9" fmla="*/ 11501374 w 12192001"/>
              <a:gd name="connsiteY9" fmla="*/ 498774 h 4815840"/>
              <a:gd name="connsiteX10" fmla="*/ 11501350 w 12192001"/>
              <a:gd name="connsiteY10" fmla="*/ 498442 h 4815840"/>
              <a:gd name="connsiteX11" fmla="*/ 11624371 w 12192001"/>
              <a:gd name="connsiteY11" fmla="*/ 349989 h 4815840"/>
              <a:gd name="connsiteX12" fmla="*/ 11412281 w 12192001"/>
              <a:gd name="connsiteY12" fmla="*/ 571943 h 4815840"/>
              <a:gd name="connsiteX13" fmla="*/ 11624371 w 12192001"/>
              <a:gd name="connsiteY13" fmla="*/ 793897 h 4815840"/>
              <a:gd name="connsiteX14" fmla="*/ 11836460 w 12192001"/>
              <a:gd name="connsiteY14" fmla="*/ 571943 h 4815840"/>
              <a:gd name="connsiteX15" fmla="*/ 11624371 w 12192001"/>
              <a:gd name="connsiteY15" fmla="*/ 349989 h 4815840"/>
              <a:gd name="connsiteX16" fmla="*/ 0 w 12192001"/>
              <a:gd name="connsiteY16" fmla="*/ 0 h 4815840"/>
              <a:gd name="connsiteX17" fmla="*/ 12192001 w 12192001"/>
              <a:gd name="connsiteY17" fmla="*/ 0 h 4815840"/>
              <a:gd name="connsiteX18" fmla="*/ 12192001 w 12192001"/>
              <a:gd name="connsiteY18" fmla="*/ 4815840 h 4815840"/>
              <a:gd name="connsiteX19" fmla="*/ 0 w 12192001"/>
              <a:gd name="connsiteY19" fmla="*/ 4815840 h 4815840"/>
              <a:gd name="connsiteX20" fmla="*/ 0 w 12192001"/>
              <a:gd name="connsiteY20" fmla="*/ 0 h 4815840"/>
              <a:gd name="connsiteX0" fmla="*/ 11501374 w 12192001"/>
              <a:gd name="connsiteY0" fmla="*/ 498774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548830 w 12192001"/>
              <a:gd name="connsiteY5" fmla="*/ 505028 h 4815840"/>
              <a:gd name="connsiteX6" fmla="*/ 11480356 w 12192001"/>
              <a:gd name="connsiteY6" fmla="*/ 524982 h 4815840"/>
              <a:gd name="connsiteX7" fmla="*/ 11479696 w 12192001"/>
              <a:gd name="connsiteY7" fmla="*/ 521721 h 4815840"/>
              <a:gd name="connsiteX8" fmla="*/ 11493943 w 12192001"/>
              <a:gd name="connsiteY8" fmla="*/ 500271 h 4815840"/>
              <a:gd name="connsiteX9" fmla="*/ 11501374 w 12192001"/>
              <a:gd name="connsiteY9" fmla="*/ 498774 h 4815840"/>
              <a:gd name="connsiteX10" fmla="*/ 11624371 w 12192001"/>
              <a:gd name="connsiteY10" fmla="*/ 349989 h 4815840"/>
              <a:gd name="connsiteX11" fmla="*/ 11412281 w 12192001"/>
              <a:gd name="connsiteY11" fmla="*/ 571943 h 4815840"/>
              <a:gd name="connsiteX12" fmla="*/ 11624371 w 12192001"/>
              <a:gd name="connsiteY12" fmla="*/ 793897 h 4815840"/>
              <a:gd name="connsiteX13" fmla="*/ 11836460 w 12192001"/>
              <a:gd name="connsiteY13" fmla="*/ 571943 h 4815840"/>
              <a:gd name="connsiteX14" fmla="*/ 11624371 w 12192001"/>
              <a:gd name="connsiteY14" fmla="*/ 349989 h 4815840"/>
              <a:gd name="connsiteX15" fmla="*/ 0 w 12192001"/>
              <a:gd name="connsiteY15" fmla="*/ 0 h 4815840"/>
              <a:gd name="connsiteX16" fmla="*/ 12192001 w 12192001"/>
              <a:gd name="connsiteY16" fmla="*/ 0 h 4815840"/>
              <a:gd name="connsiteX17" fmla="*/ 12192001 w 12192001"/>
              <a:gd name="connsiteY17" fmla="*/ 4815840 h 4815840"/>
              <a:gd name="connsiteX18" fmla="*/ 0 w 12192001"/>
              <a:gd name="connsiteY18" fmla="*/ 4815840 h 4815840"/>
              <a:gd name="connsiteX19" fmla="*/ 0 w 12192001"/>
              <a:gd name="connsiteY19" fmla="*/ 0 h 4815840"/>
              <a:gd name="connsiteX0" fmla="*/ 11501374 w 12192001"/>
              <a:gd name="connsiteY0" fmla="*/ 498774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548775 w 12192001"/>
              <a:gd name="connsiteY4" fmla="*/ 505028 h 4815840"/>
              <a:gd name="connsiteX5" fmla="*/ 11480356 w 12192001"/>
              <a:gd name="connsiteY5" fmla="*/ 524982 h 4815840"/>
              <a:gd name="connsiteX6" fmla="*/ 11479696 w 12192001"/>
              <a:gd name="connsiteY6" fmla="*/ 521721 h 4815840"/>
              <a:gd name="connsiteX7" fmla="*/ 11493943 w 12192001"/>
              <a:gd name="connsiteY7" fmla="*/ 500271 h 4815840"/>
              <a:gd name="connsiteX8" fmla="*/ 11501374 w 12192001"/>
              <a:gd name="connsiteY8" fmla="*/ 498774 h 4815840"/>
              <a:gd name="connsiteX9" fmla="*/ 11624371 w 12192001"/>
              <a:gd name="connsiteY9" fmla="*/ 349989 h 4815840"/>
              <a:gd name="connsiteX10" fmla="*/ 11412281 w 12192001"/>
              <a:gd name="connsiteY10" fmla="*/ 571943 h 4815840"/>
              <a:gd name="connsiteX11" fmla="*/ 11624371 w 12192001"/>
              <a:gd name="connsiteY11" fmla="*/ 793897 h 4815840"/>
              <a:gd name="connsiteX12" fmla="*/ 11836460 w 12192001"/>
              <a:gd name="connsiteY12" fmla="*/ 571943 h 4815840"/>
              <a:gd name="connsiteX13" fmla="*/ 11624371 w 12192001"/>
              <a:gd name="connsiteY13" fmla="*/ 349989 h 4815840"/>
              <a:gd name="connsiteX14" fmla="*/ 0 w 12192001"/>
              <a:gd name="connsiteY14" fmla="*/ 0 h 4815840"/>
              <a:gd name="connsiteX15" fmla="*/ 12192001 w 12192001"/>
              <a:gd name="connsiteY15" fmla="*/ 0 h 4815840"/>
              <a:gd name="connsiteX16" fmla="*/ 12192001 w 12192001"/>
              <a:gd name="connsiteY16" fmla="*/ 4815840 h 4815840"/>
              <a:gd name="connsiteX17" fmla="*/ 0 w 12192001"/>
              <a:gd name="connsiteY17" fmla="*/ 4815840 h 4815840"/>
              <a:gd name="connsiteX18" fmla="*/ 0 w 12192001"/>
              <a:gd name="connsiteY18" fmla="*/ 0 h 4815840"/>
              <a:gd name="connsiteX0" fmla="*/ 11501374 w 12192001"/>
              <a:gd name="connsiteY0" fmla="*/ 498774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480356 w 12192001"/>
              <a:gd name="connsiteY4" fmla="*/ 524982 h 4815840"/>
              <a:gd name="connsiteX5" fmla="*/ 11479696 w 12192001"/>
              <a:gd name="connsiteY5" fmla="*/ 521721 h 4815840"/>
              <a:gd name="connsiteX6" fmla="*/ 11493943 w 12192001"/>
              <a:gd name="connsiteY6" fmla="*/ 500271 h 4815840"/>
              <a:gd name="connsiteX7" fmla="*/ 11501374 w 12192001"/>
              <a:gd name="connsiteY7" fmla="*/ 498774 h 4815840"/>
              <a:gd name="connsiteX8" fmla="*/ 11624371 w 12192001"/>
              <a:gd name="connsiteY8" fmla="*/ 349989 h 4815840"/>
              <a:gd name="connsiteX9" fmla="*/ 11412281 w 12192001"/>
              <a:gd name="connsiteY9" fmla="*/ 571943 h 4815840"/>
              <a:gd name="connsiteX10" fmla="*/ 11624371 w 12192001"/>
              <a:gd name="connsiteY10" fmla="*/ 793897 h 4815840"/>
              <a:gd name="connsiteX11" fmla="*/ 11836460 w 12192001"/>
              <a:gd name="connsiteY11" fmla="*/ 571943 h 4815840"/>
              <a:gd name="connsiteX12" fmla="*/ 11624371 w 12192001"/>
              <a:gd name="connsiteY12" fmla="*/ 349989 h 4815840"/>
              <a:gd name="connsiteX13" fmla="*/ 0 w 12192001"/>
              <a:gd name="connsiteY13" fmla="*/ 0 h 4815840"/>
              <a:gd name="connsiteX14" fmla="*/ 12192001 w 12192001"/>
              <a:gd name="connsiteY14" fmla="*/ 0 h 4815840"/>
              <a:gd name="connsiteX15" fmla="*/ 12192001 w 12192001"/>
              <a:gd name="connsiteY15" fmla="*/ 4815840 h 4815840"/>
              <a:gd name="connsiteX16" fmla="*/ 0 w 12192001"/>
              <a:gd name="connsiteY16" fmla="*/ 4815840 h 4815840"/>
              <a:gd name="connsiteX17" fmla="*/ 0 w 12192001"/>
              <a:gd name="connsiteY17" fmla="*/ 0 h 4815840"/>
              <a:gd name="connsiteX0" fmla="*/ 11493943 w 12192001"/>
              <a:gd name="connsiteY0" fmla="*/ 500271 h 4815840"/>
              <a:gd name="connsiteX1" fmla="*/ 11540020 w 12192001"/>
              <a:gd name="connsiteY1" fmla="*/ 495812 h 4815840"/>
              <a:gd name="connsiteX2" fmla="*/ 11542986 w 12192001"/>
              <a:gd name="connsiteY2" fmla="*/ 496410 h 4815840"/>
              <a:gd name="connsiteX3" fmla="*/ 11547196 w 12192001"/>
              <a:gd name="connsiteY3" fmla="*/ 499870 h 4815840"/>
              <a:gd name="connsiteX4" fmla="*/ 11480356 w 12192001"/>
              <a:gd name="connsiteY4" fmla="*/ 524982 h 4815840"/>
              <a:gd name="connsiteX5" fmla="*/ 11479696 w 12192001"/>
              <a:gd name="connsiteY5" fmla="*/ 521721 h 4815840"/>
              <a:gd name="connsiteX6" fmla="*/ 11493943 w 12192001"/>
              <a:gd name="connsiteY6" fmla="*/ 500271 h 4815840"/>
              <a:gd name="connsiteX7" fmla="*/ 11624371 w 12192001"/>
              <a:gd name="connsiteY7" fmla="*/ 349989 h 4815840"/>
              <a:gd name="connsiteX8" fmla="*/ 11412281 w 12192001"/>
              <a:gd name="connsiteY8" fmla="*/ 571943 h 4815840"/>
              <a:gd name="connsiteX9" fmla="*/ 11624371 w 12192001"/>
              <a:gd name="connsiteY9" fmla="*/ 793897 h 4815840"/>
              <a:gd name="connsiteX10" fmla="*/ 11836460 w 12192001"/>
              <a:gd name="connsiteY10" fmla="*/ 571943 h 4815840"/>
              <a:gd name="connsiteX11" fmla="*/ 11624371 w 12192001"/>
              <a:gd name="connsiteY11" fmla="*/ 349989 h 4815840"/>
              <a:gd name="connsiteX12" fmla="*/ 0 w 12192001"/>
              <a:gd name="connsiteY12" fmla="*/ 0 h 4815840"/>
              <a:gd name="connsiteX13" fmla="*/ 12192001 w 12192001"/>
              <a:gd name="connsiteY13" fmla="*/ 0 h 4815840"/>
              <a:gd name="connsiteX14" fmla="*/ 12192001 w 12192001"/>
              <a:gd name="connsiteY14" fmla="*/ 4815840 h 4815840"/>
              <a:gd name="connsiteX15" fmla="*/ 0 w 12192001"/>
              <a:gd name="connsiteY15" fmla="*/ 4815840 h 4815840"/>
              <a:gd name="connsiteX16" fmla="*/ 0 w 12192001"/>
              <a:gd name="connsiteY16" fmla="*/ 0 h 4815840"/>
              <a:gd name="connsiteX0" fmla="*/ 11493943 w 12192001"/>
              <a:gd name="connsiteY0" fmla="*/ 500271 h 4815840"/>
              <a:gd name="connsiteX1" fmla="*/ 11540020 w 12192001"/>
              <a:gd name="connsiteY1" fmla="*/ 495812 h 4815840"/>
              <a:gd name="connsiteX2" fmla="*/ 11542986 w 12192001"/>
              <a:gd name="connsiteY2" fmla="*/ 496410 h 4815840"/>
              <a:gd name="connsiteX3" fmla="*/ 11480356 w 12192001"/>
              <a:gd name="connsiteY3" fmla="*/ 524982 h 4815840"/>
              <a:gd name="connsiteX4" fmla="*/ 11479696 w 12192001"/>
              <a:gd name="connsiteY4" fmla="*/ 521721 h 4815840"/>
              <a:gd name="connsiteX5" fmla="*/ 11493943 w 12192001"/>
              <a:gd name="connsiteY5" fmla="*/ 500271 h 4815840"/>
              <a:gd name="connsiteX6" fmla="*/ 11624371 w 12192001"/>
              <a:gd name="connsiteY6" fmla="*/ 349989 h 4815840"/>
              <a:gd name="connsiteX7" fmla="*/ 11412281 w 12192001"/>
              <a:gd name="connsiteY7" fmla="*/ 571943 h 4815840"/>
              <a:gd name="connsiteX8" fmla="*/ 11624371 w 12192001"/>
              <a:gd name="connsiteY8" fmla="*/ 793897 h 4815840"/>
              <a:gd name="connsiteX9" fmla="*/ 11836460 w 12192001"/>
              <a:gd name="connsiteY9" fmla="*/ 571943 h 4815840"/>
              <a:gd name="connsiteX10" fmla="*/ 11624371 w 12192001"/>
              <a:gd name="connsiteY10" fmla="*/ 349989 h 4815840"/>
              <a:gd name="connsiteX11" fmla="*/ 0 w 12192001"/>
              <a:gd name="connsiteY11" fmla="*/ 0 h 4815840"/>
              <a:gd name="connsiteX12" fmla="*/ 12192001 w 12192001"/>
              <a:gd name="connsiteY12" fmla="*/ 0 h 4815840"/>
              <a:gd name="connsiteX13" fmla="*/ 12192001 w 12192001"/>
              <a:gd name="connsiteY13" fmla="*/ 4815840 h 4815840"/>
              <a:gd name="connsiteX14" fmla="*/ 0 w 12192001"/>
              <a:gd name="connsiteY14" fmla="*/ 4815840 h 4815840"/>
              <a:gd name="connsiteX15" fmla="*/ 0 w 12192001"/>
              <a:gd name="connsiteY15" fmla="*/ 0 h 4815840"/>
              <a:gd name="connsiteX0" fmla="*/ 11493943 w 12192001"/>
              <a:gd name="connsiteY0" fmla="*/ 500271 h 4815840"/>
              <a:gd name="connsiteX1" fmla="*/ 11540020 w 12192001"/>
              <a:gd name="connsiteY1" fmla="*/ 495812 h 4815840"/>
              <a:gd name="connsiteX2" fmla="*/ 11480356 w 12192001"/>
              <a:gd name="connsiteY2" fmla="*/ 524982 h 4815840"/>
              <a:gd name="connsiteX3" fmla="*/ 11479696 w 12192001"/>
              <a:gd name="connsiteY3" fmla="*/ 521721 h 4815840"/>
              <a:gd name="connsiteX4" fmla="*/ 11493943 w 12192001"/>
              <a:gd name="connsiteY4" fmla="*/ 500271 h 4815840"/>
              <a:gd name="connsiteX5" fmla="*/ 11624371 w 12192001"/>
              <a:gd name="connsiteY5" fmla="*/ 349989 h 4815840"/>
              <a:gd name="connsiteX6" fmla="*/ 11412281 w 12192001"/>
              <a:gd name="connsiteY6" fmla="*/ 571943 h 4815840"/>
              <a:gd name="connsiteX7" fmla="*/ 11624371 w 12192001"/>
              <a:gd name="connsiteY7" fmla="*/ 793897 h 4815840"/>
              <a:gd name="connsiteX8" fmla="*/ 11836460 w 12192001"/>
              <a:gd name="connsiteY8" fmla="*/ 571943 h 4815840"/>
              <a:gd name="connsiteX9" fmla="*/ 11624371 w 12192001"/>
              <a:gd name="connsiteY9" fmla="*/ 349989 h 4815840"/>
              <a:gd name="connsiteX10" fmla="*/ 0 w 12192001"/>
              <a:gd name="connsiteY10" fmla="*/ 0 h 4815840"/>
              <a:gd name="connsiteX11" fmla="*/ 12192001 w 12192001"/>
              <a:gd name="connsiteY11" fmla="*/ 0 h 4815840"/>
              <a:gd name="connsiteX12" fmla="*/ 12192001 w 12192001"/>
              <a:gd name="connsiteY12" fmla="*/ 4815840 h 4815840"/>
              <a:gd name="connsiteX13" fmla="*/ 0 w 12192001"/>
              <a:gd name="connsiteY13" fmla="*/ 4815840 h 4815840"/>
              <a:gd name="connsiteX14" fmla="*/ 0 w 12192001"/>
              <a:gd name="connsiteY14" fmla="*/ 0 h 4815840"/>
              <a:gd name="connsiteX0" fmla="*/ 11479696 w 12192001"/>
              <a:gd name="connsiteY0" fmla="*/ 521721 h 4815840"/>
              <a:gd name="connsiteX1" fmla="*/ 11540020 w 12192001"/>
              <a:gd name="connsiteY1" fmla="*/ 495812 h 4815840"/>
              <a:gd name="connsiteX2" fmla="*/ 11480356 w 12192001"/>
              <a:gd name="connsiteY2" fmla="*/ 524982 h 4815840"/>
              <a:gd name="connsiteX3" fmla="*/ 11479696 w 12192001"/>
              <a:gd name="connsiteY3" fmla="*/ 521721 h 4815840"/>
              <a:gd name="connsiteX4" fmla="*/ 11624371 w 12192001"/>
              <a:gd name="connsiteY4" fmla="*/ 349989 h 4815840"/>
              <a:gd name="connsiteX5" fmla="*/ 11412281 w 12192001"/>
              <a:gd name="connsiteY5" fmla="*/ 571943 h 4815840"/>
              <a:gd name="connsiteX6" fmla="*/ 11624371 w 12192001"/>
              <a:gd name="connsiteY6" fmla="*/ 793897 h 4815840"/>
              <a:gd name="connsiteX7" fmla="*/ 11836460 w 12192001"/>
              <a:gd name="connsiteY7" fmla="*/ 571943 h 4815840"/>
              <a:gd name="connsiteX8" fmla="*/ 11624371 w 12192001"/>
              <a:gd name="connsiteY8" fmla="*/ 349989 h 4815840"/>
              <a:gd name="connsiteX9" fmla="*/ 0 w 12192001"/>
              <a:gd name="connsiteY9" fmla="*/ 0 h 4815840"/>
              <a:gd name="connsiteX10" fmla="*/ 12192001 w 12192001"/>
              <a:gd name="connsiteY10" fmla="*/ 0 h 4815840"/>
              <a:gd name="connsiteX11" fmla="*/ 12192001 w 12192001"/>
              <a:gd name="connsiteY11" fmla="*/ 4815840 h 4815840"/>
              <a:gd name="connsiteX12" fmla="*/ 0 w 12192001"/>
              <a:gd name="connsiteY12" fmla="*/ 4815840 h 4815840"/>
              <a:gd name="connsiteX13" fmla="*/ 0 w 12192001"/>
              <a:gd name="connsiteY13" fmla="*/ 0 h 4815840"/>
              <a:gd name="connsiteX0" fmla="*/ 11480356 w 12192001"/>
              <a:gd name="connsiteY0" fmla="*/ 524982 h 4815840"/>
              <a:gd name="connsiteX1" fmla="*/ 11540020 w 12192001"/>
              <a:gd name="connsiteY1" fmla="*/ 495812 h 4815840"/>
              <a:gd name="connsiteX2" fmla="*/ 11480356 w 12192001"/>
              <a:gd name="connsiteY2" fmla="*/ 524982 h 4815840"/>
              <a:gd name="connsiteX3" fmla="*/ 11624371 w 12192001"/>
              <a:gd name="connsiteY3" fmla="*/ 349989 h 4815840"/>
              <a:gd name="connsiteX4" fmla="*/ 11412281 w 12192001"/>
              <a:gd name="connsiteY4" fmla="*/ 571943 h 4815840"/>
              <a:gd name="connsiteX5" fmla="*/ 11624371 w 12192001"/>
              <a:gd name="connsiteY5" fmla="*/ 793897 h 4815840"/>
              <a:gd name="connsiteX6" fmla="*/ 11836460 w 12192001"/>
              <a:gd name="connsiteY6" fmla="*/ 571943 h 4815840"/>
              <a:gd name="connsiteX7" fmla="*/ 11624371 w 12192001"/>
              <a:gd name="connsiteY7" fmla="*/ 349989 h 4815840"/>
              <a:gd name="connsiteX8" fmla="*/ 0 w 12192001"/>
              <a:gd name="connsiteY8" fmla="*/ 0 h 4815840"/>
              <a:gd name="connsiteX9" fmla="*/ 12192001 w 12192001"/>
              <a:gd name="connsiteY9" fmla="*/ 0 h 4815840"/>
              <a:gd name="connsiteX10" fmla="*/ 12192001 w 12192001"/>
              <a:gd name="connsiteY10" fmla="*/ 4815840 h 4815840"/>
              <a:gd name="connsiteX11" fmla="*/ 0 w 12192001"/>
              <a:gd name="connsiteY11" fmla="*/ 4815840 h 4815840"/>
              <a:gd name="connsiteX12" fmla="*/ 0 w 12192001"/>
              <a:gd name="connsiteY12" fmla="*/ 0 h 4815840"/>
              <a:gd name="connsiteX0" fmla="*/ 11624371 w 12192001"/>
              <a:gd name="connsiteY0" fmla="*/ 349989 h 4815840"/>
              <a:gd name="connsiteX1" fmla="*/ 11412281 w 12192001"/>
              <a:gd name="connsiteY1" fmla="*/ 571943 h 4815840"/>
              <a:gd name="connsiteX2" fmla="*/ 11624371 w 12192001"/>
              <a:gd name="connsiteY2" fmla="*/ 793897 h 4815840"/>
              <a:gd name="connsiteX3" fmla="*/ 11836460 w 12192001"/>
              <a:gd name="connsiteY3" fmla="*/ 571943 h 4815840"/>
              <a:gd name="connsiteX4" fmla="*/ 11624371 w 12192001"/>
              <a:gd name="connsiteY4" fmla="*/ 349989 h 4815840"/>
              <a:gd name="connsiteX5" fmla="*/ 0 w 12192001"/>
              <a:gd name="connsiteY5" fmla="*/ 0 h 4815840"/>
              <a:gd name="connsiteX6" fmla="*/ 12192001 w 12192001"/>
              <a:gd name="connsiteY6" fmla="*/ 0 h 4815840"/>
              <a:gd name="connsiteX7" fmla="*/ 12192001 w 12192001"/>
              <a:gd name="connsiteY7" fmla="*/ 4815840 h 4815840"/>
              <a:gd name="connsiteX8" fmla="*/ 0 w 12192001"/>
              <a:gd name="connsiteY8" fmla="*/ 4815840 h 4815840"/>
              <a:gd name="connsiteX9" fmla="*/ 0 w 12192001"/>
              <a:gd name="connsiteY9" fmla="*/ 0 h 481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1" h="4815840">
                <a:moveTo>
                  <a:pt x="11624371" y="349989"/>
                </a:moveTo>
                <a:cubicBezTo>
                  <a:pt x="11507237" y="349989"/>
                  <a:pt x="11412281" y="449361"/>
                  <a:pt x="11412281" y="571943"/>
                </a:cubicBezTo>
                <a:cubicBezTo>
                  <a:pt x="11412281" y="694525"/>
                  <a:pt x="11507237" y="793897"/>
                  <a:pt x="11624371" y="793897"/>
                </a:cubicBezTo>
                <a:cubicBezTo>
                  <a:pt x="11741504" y="793897"/>
                  <a:pt x="11836460" y="694525"/>
                  <a:pt x="11836460" y="571943"/>
                </a:cubicBezTo>
                <a:cubicBezTo>
                  <a:pt x="11836460" y="449361"/>
                  <a:pt x="11741504" y="349989"/>
                  <a:pt x="11624371" y="349989"/>
                </a:cubicBezTo>
                <a:close/>
                <a:moveTo>
                  <a:pt x="0" y="0"/>
                </a:moveTo>
                <a:lnTo>
                  <a:pt x="12192001" y="0"/>
                </a:lnTo>
                <a:lnTo>
                  <a:pt x="12192001" y="4815840"/>
                </a:lnTo>
                <a:lnTo>
                  <a:pt x="0" y="4815840"/>
                </a:lnTo>
                <a:lnTo>
                  <a:pt x="0" y="0"/>
                </a:lnTo>
                <a:close/>
              </a:path>
            </a:pathLst>
          </a:custGeom>
          <a:solidFill>
            <a:schemeClr val="bg1">
              <a:lumMod val="95000"/>
            </a:schemeClr>
          </a:solidFill>
          <a:effectLst/>
        </p:spPr>
        <p:txBody>
          <a:bodyPr wrap="square" anchor="ctr">
            <a:noAutofit/>
          </a:bodyPr>
          <a:lstStyle>
            <a:lvl1pPr marL="0" indent="0" algn="ctr">
              <a:buNone/>
              <a:defRPr sz="2000">
                <a:solidFill>
                  <a:schemeClr val="tx1">
                    <a:lumMod val="75000"/>
                    <a:lumOff val="25000"/>
                  </a:schemeClr>
                </a:solidFill>
              </a:defRPr>
            </a:lvl1pPr>
            <a:lvl2pPr marL="457201" indent="0">
              <a:buNone/>
              <a:defRPr sz="2799"/>
            </a:lvl2pPr>
            <a:lvl3pPr marL="914399" indent="0">
              <a:buNone/>
              <a:defRPr sz="2399"/>
            </a:lvl3pPr>
            <a:lvl4pPr marL="1371597" indent="0">
              <a:buNone/>
              <a:defRPr sz="2000"/>
            </a:lvl4pPr>
            <a:lvl5pPr marL="1828794" indent="0">
              <a:buNone/>
              <a:defRPr sz="2000"/>
            </a:lvl5pPr>
            <a:lvl6pPr marL="2285995" indent="0">
              <a:buNone/>
              <a:defRPr sz="2000"/>
            </a:lvl6pPr>
            <a:lvl7pPr marL="2743196" indent="0">
              <a:buNone/>
              <a:defRPr sz="2000"/>
            </a:lvl7pPr>
            <a:lvl8pPr marL="3200394" indent="0">
              <a:buNone/>
              <a:defRPr sz="2000"/>
            </a:lvl8pPr>
            <a:lvl9pPr marL="3657594" indent="0">
              <a:buNone/>
              <a:defRPr sz="2000"/>
            </a:lvl9pPr>
          </a:lstStyle>
          <a:p>
            <a:r>
              <a:rPr lang="en-US"/>
              <a:t>Drag picture to placeholder or click icon to add</a:t>
            </a:r>
          </a:p>
        </p:txBody>
      </p:sp>
      <p:sp>
        <p:nvSpPr>
          <p:cNvPr id="2" name="Title 1"/>
          <p:cNvSpPr>
            <a:spLocks noGrp="1"/>
          </p:cNvSpPr>
          <p:nvPr>
            <p:ph type="title"/>
          </p:nvPr>
        </p:nvSpPr>
        <p:spPr>
          <a:xfrm>
            <a:off x="289616" y="1280587"/>
            <a:ext cx="4855408" cy="731093"/>
          </a:xfrm>
        </p:spPr>
        <p:txBody>
          <a:bodyPr anchor="t">
            <a:noAutofit/>
          </a:bodyPr>
          <a:lstStyle>
            <a:lvl1pPr>
              <a:defRPr sz="2400">
                <a:solidFill>
                  <a:schemeClr val="bg1"/>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289614" y="2023872"/>
            <a:ext cx="4855409" cy="1280587"/>
          </a:xfrm>
        </p:spPr>
        <p:txBody>
          <a:bodyPr>
            <a:noAutofit/>
          </a:bodyPr>
          <a:lstStyle>
            <a:lvl1pPr marL="0" indent="0">
              <a:lnSpc>
                <a:spcPct val="120000"/>
              </a:lnSpc>
              <a:spcBef>
                <a:spcPts val="0"/>
              </a:spcBef>
              <a:buNone/>
              <a:defRPr sz="1100">
                <a:solidFill>
                  <a:schemeClr val="bg1"/>
                </a:solidFill>
              </a:defRPr>
            </a:lvl1pPr>
            <a:lvl2pPr marL="457201" indent="0">
              <a:buNone/>
              <a:defRPr sz="1399"/>
            </a:lvl2pPr>
            <a:lvl3pPr marL="914399" indent="0">
              <a:buNone/>
              <a:defRPr sz="1201"/>
            </a:lvl3pPr>
            <a:lvl4pPr marL="1371597" indent="0">
              <a:buNone/>
              <a:defRPr sz="1000"/>
            </a:lvl4pPr>
            <a:lvl5pPr marL="1828794" indent="0">
              <a:buNone/>
              <a:defRPr sz="1000"/>
            </a:lvl5pPr>
            <a:lvl6pPr marL="2285995" indent="0">
              <a:buNone/>
              <a:defRPr sz="1000"/>
            </a:lvl6pPr>
            <a:lvl7pPr marL="2743196" indent="0">
              <a:buNone/>
              <a:defRPr sz="1000"/>
            </a:lvl7pPr>
            <a:lvl8pPr marL="3200394" indent="0">
              <a:buNone/>
              <a:defRPr sz="1000"/>
            </a:lvl8pPr>
            <a:lvl9pPr marL="3657594" indent="0">
              <a:buNone/>
              <a:defRPr sz="1000"/>
            </a:lvl9pPr>
          </a:lstStyle>
          <a:p>
            <a:pPr lvl="0"/>
            <a:r>
              <a:rPr lang="en-US"/>
              <a:t>Click to edit Master text styles</a:t>
            </a:r>
          </a:p>
        </p:txBody>
      </p:sp>
      <p:sp>
        <p:nvSpPr>
          <p:cNvPr id="6" name="Slide Number Placeholder 5"/>
          <p:cNvSpPr>
            <a:spLocks noGrp="1"/>
          </p:cNvSpPr>
          <p:nvPr>
            <p:ph type="sldNum" sz="quarter" idx="11"/>
          </p:nvPr>
        </p:nvSpPr>
        <p:spPr/>
        <p:txBody>
          <a:bodyPr/>
          <a:lstStyle/>
          <a:p>
            <a:fld id="{08465928-3BA7-1741-B2EF-562768EBCB1B}" type="slidenum">
              <a:rPr lang="en-US" smtClean="0"/>
              <a:pPr/>
              <a:t>‹#›</a:t>
            </a:fld>
            <a:endParaRPr lang="en-US" dirty="0"/>
          </a:p>
        </p:txBody>
      </p:sp>
      <p:sp>
        <p:nvSpPr>
          <p:cNvPr id="9" name="Footer Placeholder 9"/>
          <p:cNvSpPr>
            <a:spLocks noGrp="1"/>
          </p:cNvSpPr>
          <p:nvPr>
            <p:ph type="ftr" sz="quarter" idx="3"/>
          </p:nvPr>
        </p:nvSpPr>
        <p:spPr>
          <a:xfrm>
            <a:off x="188012" y="6610588"/>
            <a:ext cx="8147605" cy="236241"/>
          </a:xfrm>
          <a:prstGeom prst="rect">
            <a:avLst/>
          </a:prstGeom>
        </p:spPr>
        <p:txBody>
          <a:bodyPr/>
          <a:lstStyle>
            <a:lvl1pPr>
              <a:defRPr lang="en-GB" sz="8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4118484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Full Bleed Picture">
    <p:spTree>
      <p:nvGrpSpPr>
        <p:cNvPr id="1" name=""/>
        <p:cNvGrpSpPr/>
        <p:nvPr/>
      </p:nvGrpSpPr>
      <p:grpSpPr>
        <a:xfrm>
          <a:off x="0" y="0"/>
          <a:ext cx="0" cy="0"/>
          <a:chOff x="0" y="0"/>
          <a:chExt cx="0" cy="0"/>
        </a:xfrm>
      </p:grpSpPr>
      <p:sp>
        <p:nvSpPr>
          <p:cNvPr id="15" name="Picture Placeholder 14"/>
          <p:cNvSpPr>
            <a:spLocks noGrp="1"/>
          </p:cNvSpPr>
          <p:nvPr>
            <p:ph type="pic" sz="quarter" idx="12"/>
          </p:nvPr>
        </p:nvSpPr>
        <p:spPr>
          <a:xfrm>
            <a:off x="0" y="0"/>
            <a:ext cx="12197832" cy="6858265"/>
          </a:xfrm>
          <a:custGeom>
            <a:avLst/>
            <a:gdLst>
              <a:gd name="connsiteX0" fmla="*/ 11624370 w 12197832"/>
              <a:gd name="connsiteY0" fmla="*/ 349989 h 6858265"/>
              <a:gd name="connsiteX1" fmla="*/ 11412280 w 12197832"/>
              <a:gd name="connsiteY1" fmla="*/ 571943 h 6858265"/>
              <a:gd name="connsiteX2" fmla="*/ 11624370 w 12197832"/>
              <a:gd name="connsiteY2" fmla="*/ 793897 h 6858265"/>
              <a:gd name="connsiteX3" fmla="*/ 11836459 w 12197832"/>
              <a:gd name="connsiteY3" fmla="*/ 571943 h 6858265"/>
              <a:gd name="connsiteX4" fmla="*/ 11624370 w 12197832"/>
              <a:gd name="connsiteY4" fmla="*/ 349989 h 6858265"/>
              <a:gd name="connsiteX5" fmla="*/ 131736 w 12197832"/>
              <a:gd name="connsiteY5" fmla="*/ 0 h 6858265"/>
              <a:gd name="connsiteX6" fmla="*/ 12192000 w 12197832"/>
              <a:gd name="connsiteY6" fmla="*/ 0 h 6858265"/>
              <a:gd name="connsiteX7" fmla="*/ 12197832 w 12197832"/>
              <a:gd name="connsiteY7" fmla="*/ 6858265 h 6858265"/>
              <a:gd name="connsiteX8" fmla="*/ 0 w 12197832"/>
              <a:gd name="connsiteY8" fmla="*/ 6858000 h 6858265"/>
              <a:gd name="connsiteX9" fmla="*/ 0 w 12197832"/>
              <a:gd name="connsiteY9" fmla="*/ 4757980 h 6858265"/>
              <a:gd name="connsiteX10" fmla="*/ 131736 w 12197832"/>
              <a:gd name="connsiteY10" fmla="*/ 4757980 h 685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7832" h="6858265">
                <a:moveTo>
                  <a:pt x="11624370" y="349989"/>
                </a:moveTo>
                <a:cubicBezTo>
                  <a:pt x="11507236" y="349989"/>
                  <a:pt x="11412280" y="449361"/>
                  <a:pt x="11412280" y="571943"/>
                </a:cubicBezTo>
                <a:cubicBezTo>
                  <a:pt x="11412280" y="694525"/>
                  <a:pt x="11507236" y="793897"/>
                  <a:pt x="11624370" y="793897"/>
                </a:cubicBezTo>
                <a:cubicBezTo>
                  <a:pt x="11741503" y="793897"/>
                  <a:pt x="11836459" y="694525"/>
                  <a:pt x="11836459" y="571943"/>
                </a:cubicBezTo>
                <a:cubicBezTo>
                  <a:pt x="11836459" y="449361"/>
                  <a:pt x="11741503" y="349989"/>
                  <a:pt x="11624370" y="349989"/>
                </a:cubicBezTo>
                <a:close/>
                <a:moveTo>
                  <a:pt x="131736" y="0"/>
                </a:moveTo>
                <a:lnTo>
                  <a:pt x="12192000" y="0"/>
                </a:lnTo>
                <a:lnTo>
                  <a:pt x="12197832" y="6858265"/>
                </a:lnTo>
                <a:lnTo>
                  <a:pt x="0" y="6858000"/>
                </a:lnTo>
                <a:lnTo>
                  <a:pt x="0" y="4757980"/>
                </a:lnTo>
                <a:lnTo>
                  <a:pt x="131736" y="4757980"/>
                </a:lnTo>
                <a:close/>
              </a:path>
            </a:pathLst>
          </a:custGeom>
          <a:solidFill>
            <a:schemeClr val="bg1">
              <a:lumMod val="95000"/>
            </a:schemeClr>
          </a:solidFill>
        </p:spPr>
        <p:txBody>
          <a:bodyPr wrap="square" anchor="ctr">
            <a:noAutofit/>
          </a:bodyPr>
          <a:lstStyle>
            <a:lvl1pPr marL="0" indent="0" algn="ctr">
              <a:buNone/>
              <a:defRPr sz="2000">
                <a:solidFill>
                  <a:schemeClr val="tx1">
                    <a:lumMod val="75000"/>
                    <a:lumOff val="25000"/>
                  </a:schemeClr>
                </a:solidFill>
              </a:defRPr>
            </a:lvl1pPr>
          </a:lstStyle>
          <a:p>
            <a:r>
              <a:rPr lang="en-US"/>
              <a:t>Drag picture to placeholder or click icon to add</a:t>
            </a:r>
          </a:p>
        </p:txBody>
      </p:sp>
      <p:sp>
        <p:nvSpPr>
          <p:cNvPr id="11" name="Freeform 10"/>
          <p:cNvSpPr/>
          <p:nvPr userDrawn="1"/>
        </p:nvSpPr>
        <p:spPr>
          <a:xfrm>
            <a:off x="11412280" y="349989"/>
            <a:ext cx="424179" cy="443908"/>
          </a:xfrm>
          <a:custGeom>
            <a:avLst/>
            <a:gdLst>
              <a:gd name="connsiteX0" fmla="*/ 727326 w 2415592"/>
              <a:gd name="connsiteY0" fmla="*/ 831237 h 2533066"/>
              <a:gd name="connsiteX1" fmla="*/ 723499 w 2415592"/>
              <a:gd name="connsiteY1" fmla="*/ 831314 h 2533066"/>
              <a:gd name="connsiteX2" fmla="*/ 723124 w 2415592"/>
              <a:gd name="connsiteY2" fmla="*/ 831238 h 2533066"/>
              <a:gd name="connsiteX3" fmla="*/ 722667 w 2415592"/>
              <a:gd name="connsiteY3" fmla="*/ 831330 h 2533066"/>
              <a:gd name="connsiteX4" fmla="*/ 662924 w 2415592"/>
              <a:gd name="connsiteY4" fmla="*/ 832527 h 2533066"/>
              <a:gd name="connsiteX5" fmla="*/ 507223 w 2415592"/>
              <a:gd name="connsiteY5" fmla="*/ 847112 h 2533066"/>
              <a:gd name="connsiteX6" fmla="*/ 507361 w 2415592"/>
              <a:gd name="connsiteY6" fmla="*/ 849009 h 2533066"/>
              <a:gd name="connsiteX7" fmla="*/ 465044 w 2415592"/>
              <a:gd name="connsiteY7" fmla="*/ 857552 h 2533066"/>
              <a:gd name="connsiteX8" fmla="*/ 383914 w 2415592"/>
              <a:gd name="connsiteY8" fmla="*/ 979949 h 2533066"/>
              <a:gd name="connsiteX9" fmla="*/ 387671 w 2415592"/>
              <a:gd name="connsiteY9" fmla="*/ 998560 h 2533066"/>
              <a:gd name="connsiteX10" fmla="*/ 396613 w 2415592"/>
              <a:gd name="connsiteY10" fmla="*/ 1478423 h 2533066"/>
              <a:gd name="connsiteX11" fmla="*/ 396614 w 2415592"/>
              <a:gd name="connsiteY11" fmla="*/ 1478423 h 2533066"/>
              <a:gd name="connsiteX12" fmla="*/ 396614 w 2415592"/>
              <a:gd name="connsiteY12" fmla="*/ 1494297 h 2533066"/>
              <a:gd name="connsiteX13" fmla="*/ 396614 w 2415592"/>
              <a:gd name="connsiteY13" fmla="*/ 1514082 h 2533066"/>
              <a:gd name="connsiteX14" fmla="*/ 542692 w 2415592"/>
              <a:gd name="connsiteY14" fmla="*/ 1663335 h 2533066"/>
              <a:gd name="connsiteX15" fmla="*/ 1888773 w 2415592"/>
              <a:gd name="connsiteY15" fmla="*/ 1653810 h 2533066"/>
              <a:gd name="connsiteX16" fmla="*/ 2022151 w 2415592"/>
              <a:gd name="connsiteY16" fmla="*/ 1514082 h 2533066"/>
              <a:gd name="connsiteX17" fmla="*/ 2022151 w 2415592"/>
              <a:gd name="connsiteY17" fmla="*/ 1494297 h 2533066"/>
              <a:gd name="connsiteX18" fmla="*/ 2022151 w 2415592"/>
              <a:gd name="connsiteY18" fmla="*/ 1410491 h 2533066"/>
              <a:gd name="connsiteX19" fmla="*/ 2022151 w 2415592"/>
              <a:gd name="connsiteY19" fmla="*/ 1400148 h 2533066"/>
              <a:gd name="connsiteX20" fmla="*/ 2020580 w 2415592"/>
              <a:gd name="connsiteY20" fmla="*/ 1392408 h 2533066"/>
              <a:gd name="connsiteX21" fmla="*/ 2027919 w 2415592"/>
              <a:gd name="connsiteY21" fmla="*/ 998560 h 2533066"/>
              <a:gd name="connsiteX22" fmla="*/ 2031676 w 2415592"/>
              <a:gd name="connsiteY22" fmla="*/ 979949 h 2533066"/>
              <a:gd name="connsiteX23" fmla="*/ 1950546 w 2415592"/>
              <a:gd name="connsiteY23" fmla="*/ 857552 h 2533066"/>
              <a:gd name="connsiteX24" fmla="*/ 1908229 w 2415592"/>
              <a:gd name="connsiteY24" fmla="*/ 849009 h 2533066"/>
              <a:gd name="connsiteX25" fmla="*/ 1908367 w 2415592"/>
              <a:gd name="connsiteY25" fmla="*/ 847112 h 2533066"/>
              <a:gd name="connsiteX26" fmla="*/ 1752666 w 2415592"/>
              <a:gd name="connsiteY26" fmla="*/ 832527 h 2533066"/>
              <a:gd name="connsiteX27" fmla="*/ 1692923 w 2415592"/>
              <a:gd name="connsiteY27" fmla="*/ 831330 h 2533066"/>
              <a:gd name="connsiteX28" fmla="*/ 1692466 w 2415592"/>
              <a:gd name="connsiteY28" fmla="*/ 831238 h 2533066"/>
              <a:gd name="connsiteX29" fmla="*/ 1692091 w 2415592"/>
              <a:gd name="connsiteY29" fmla="*/ 831314 h 2533066"/>
              <a:gd name="connsiteX30" fmla="*/ 1688264 w 2415592"/>
              <a:gd name="connsiteY30" fmla="*/ 831237 h 2533066"/>
              <a:gd name="connsiteX31" fmla="*/ 1688151 w 2415592"/>
              <a:gd name="connsiteY31" fmla="*/ 832109 h 2533066"/>
              <a:gd name="connsiteX32" fmla="*/ 1671256 w 2415592"/>
              <a:gd name="connsiteY32" fmla="*/ 835520 h 2533066"/>
              <a:gd name="connsiteX33" fmla="*/ 1647283 w 2415592"/>
              <a:gd name="connsiteY33" fmla="*/ 855261 h 2533066"/>
              <a:gd name="connsiteX34" fmla="*/ 1638291 w 2415592"/>
              <a:gd name="connsiteY34" fmla="*/ 884698 h 2533066"/>
              <a:gd name="connsiteX35" fmla="*/ 1637977 w 2415592"/>
              <a:gd name="connsiteY35" fmla="*/ 884698 h 2533066"/>
              <a:gd name="connsiteX36" fmla="*/ 1637977 w 2415592"/>
              <a:gd name="connsiteY36" fmla="*/ 885726 h 2533066"/>
              <a:gd name="connsiteX37" fmla="*/ 1637977 w 2415592"/>
              <a:gd name="connsiteY37" fmla="*/ 989352 h 2533066"/>
              <a:gd name="connsiteX38" fmla="*/ 1635831 w 2415592"/>
              <a:gd name="connsiteY38" fmla="*/ 989473 h 2533066"/>
              <a:gd name="connsiteX39" fmla="*/ 1635831 w 2415592"/>
              <a:gd name="connsiteY39" fmla="*/ 1233401 h 2533066"/>
              <a:gd name="connsiteX40" fmla="*/ 1504489 w 2415592"/>
              <a:gd name="connsiteY40" fmla="*/ 1227084 h 2533066"/>
              <a:gd name="connsiteX41" fmla="*/ 1314113 w 2415592"/>
              <a:gd name="connsiteY41" fmla="*/ 1222483 h 2533066"/>
              <a:gd name="connsiteX42" fmla="*/ 903329 w 2415592"/>
              <a:gd name="connsiteY42" fmla="*/ 1229157 h 2533066"/>
              <a:gd name="connsiteX43" fmla="*/ 779759 w 2415592"/>
              <a:gd name="connsiteY43" fmla="*/ 1238067 h 2533066"/>
              <a:gd name="connsiteX44" fmla="*/ 779759 w 2415592"/>
              <a:gd name="connsiteY44" fmla="*/ 989473 h 2533066"/>
              <a:gd name="connsiteX45" fmla="*/ 777613 w 2415592"/>
              <a:gd name="connsiteY45" fmla="*/ 989352 h 2533066"/>
              <a:gd name="connsiteX46" fmla="*/ 777613 w 2415592"/>
              <a:gd name="connsiteY46" fmla="*/ 885726 h 2533066"/>
              <a:gd name="connsiteX47" fmla="*/ 777613 w 2415592"/>
              <a:gd name="connsiteY47" fmla="*/ 884698 h 2533066"/>
              <a:gd name="connsiteX48" fmla="*/ 777299 w 2415592"/>
              <a:gd name="connsiteY48" fmla="*/ 884698 h 2533066"/>
              <a:gd name="connsiteX49" fmla="*/ 768307 w 2415592"/>
              <a:gd name="connsiteY49" fmla="*/ 855261 h 2533066"/>
              <a:gd name="connsiteX50" fmla="*/ 744334 w 2415592"/>
              <a:gd name="connsiteY50" fmla="*/ 835520 h 2533066"/>
              <a:gd name="connsiteX51" fmla="*/ 727439 w 2415592"/>
              <a:gd name="connsiteY51" fmla="*/ 832109 h 2533066"/>
              <a:gd name="connsiteX52" fmla="*/ 1207796 w 2415592"/>
              <a:gd name="connsiteY52" fmla="*/ 0 h 2533066"/>
              <a:gd name="connsiteX53" fmla="*/ 2415592 w 2415592"/>
              <a:gd name="connsiteY53" fmla="*/ 1266533 h 2533066"/>
              <a:gd name="connsiteX54" fmla="*/ 1207796 w 2415592"/>
              <a:gd name="connsiteY54" fmla="*/ 2533066 h 2533066"/>
              <a:gd name="connsiteX55" fmla="*/ 0 w 2415592"/>
              <a:gd name="connsiteY55" fmla="*/ 1266533 h 2533066"/>
              <a:gd name="connsiteX56" fmla="*/ 1207796 w 2415592"/>
              <a:gd name="connsiteY56" fmla="*/ 0 h 253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415592" h="2533066">
                <a:moveTo>
                  <a:pt x="727326" y="831237"/>
                </a:moveTo>
                <a:lnTo>
                  <a:pt x="723499" y="831314"/>
                </a:lnTo>
                <a:lnTo>
                  <a:pt x="723124" y="831238"/>
                </a:lnTo>
                <a:lnTo>
                  <a:pt x="722667" y="831330"/>
                </a:lnTo>
                <a:lnTo>
                  <a:pt x="662924" y="832527"/>
                </a:lnTo>
                <a:cubicBezTo>
                  <a:pt x="604773" y="835603"/>
                  <a:pt x="562249" y="843143"/>
                  <a:pt x="507223" y="847112"/>
                </a:cubicBezTo>
                <a:lnTo>
                  <a:pt x="507361" y="849009"/>
                </a:lnTo>
                <a:lnTo>
                  <a:pt x="465044" y="857552"/>
                </a:lnTo>
                <a:cubicBezTo>
                  <a:pt x="417367" y="877718"/>
                  <a:pt x="383914" y="924927"/>
                  <a:pt x="383914" y="979949"/>
                </a:cubicBezTo>
                <a:lnTo>
                  <a:pt x="387671" y="998560"/>
                </a:lnTo>
                <a:lnTo>
                  <a:pt x="396613" y="1478423"/>
                </a:lnTo>
                <a:lnTo>
                  <a:pt x="396614" y="1478423"/>
                </a:lnTo>
                <a:lnTo>
                  <a:pt x="396614" y="1494297"/>
                </a:lnTo>
                <a:lnTo>
                  <a:pt x="396614" y="1514082"/>
                </a:lnTo>
                <a:cubicBezTo>
                  <a:pt x="396614" y="1589498"/>
                  <a:pt x="451356" y="1644285"/>
                  <a:pt x="542692" y="1663335"/>
                </a:cubicBezTo>
                <a:cubicBezTo>
                  <a:pt x="677970" y="1692313"/>
                  <a:pt x="1457281" y="1737523"/>
                  <a:pt x="1888773" y="1653810"/>
                </a:cubicBezTo>
                <a:cubicBezTo>
                  <a:pt x="1976889" y="1637935"/>
                  <a:pt x="2022151" y="1589498"/>
                  <a:pt x="2022151" y="1514082"/>
                </a:cubicBezTo>
                <a:lnTo>
                  <a:pt x="2022151" y="1494297"/>
                </a:lnTo>
                <a:lnTo>
                  <a:pt x="2022151" y="1410491"/>
                </a:lnTo>
                <a:lnTo>
                  <a:pt x="2022151" y="1400148"/>
                </a:lnTo>
                <a:lnTo>
                  <a:pt x="2020580" y="1392408"/>
                </a:lnTo>
                <a:lnTo>
                  <a:pt x="2027919" y="998560"/>
                </a:lnTo>
                <a:lnTo>
                  <a:pt x="2031676" y="979949"/>
                </a:lnTo>
                <a:cubicBezTo>
                  <a:pt x="2031676" y="924927"/>
                  <a:pt x="1998223" y="877718"/>
                  <a:pt x="1950546" y="857552"/>
                </a:cubicBezTo>
                <a:lnTo>
                  <a:pt x="1908229" y="849009"/>
                </a:lnTo>
                <a:lnTo>
                  <a:pt x="1908367" y="847112"/>
                </a:lnTo>
                <a:cubicBezTo>
                  <a:pt x="1853341" y="843143"/>
                  <a:pt x="1810817" y="835603"/>
                  <a:pt x="1752666" y="832527"/>
                </a:cubicBezTo>
                <a:lnTo>
                  <a:pt x="1692923" y="831330"/>
                </a:lnTo>
                <a:lnTo>
                  <a:pt x="1692466" y="831238"/>
                </a:lnTo>
                <a:lnTo>
                  <a:pt x="1692091" y="831314"/>
                </a:lnTo>
                <a:lnTo>
                  <a:pt x="1688264" y="831237"/>
                </a:lnTo>
                <a:lnTo>
                  <a:pt x="1688151" y="832109"/>
                </a:lnTo>
                <a:lnTo>
                  <a:pt x="1671256" y="835520"/>
                </a:lnTo>
                <a:cubicBezTo>
                  <a:pt x="1661478" y="839656"/>
                  <a:pt x="1653158" y="846565"/>
                  <a:pt x="1647283" y="855261"/>
                </a:cubicBezTo>
                <a:lnTo>
                  <a:pt x="1638291" y="884698"/>
                </a:lnTo>
                <a:lnTo>
                  <a:pt x="1637977" y="884698"/>
                </a:lnTo>
                <a:lnTo>
                  <a:pt x="1637977" y="885726"/>
                </a:lnTo>
                <a:lnTo>
                  <a:pt x="1637977" y="989352"/>
                </a:lnTo>
                <a:lnTo>
                  <a:pt x="1635831" y="989473"/>
                </a:lnTo>
                <a:lnTo>
                  <a:pt x="1635831" y="1233401"/>
                </a:lnTo>
                <a:lnTo>
                  <a:pt x="1504489" y="1227084"/>
                </a:lnTo>
                <a:cubicBezTo>
                  <a:pt x="1444636" y="1224914"/>
                  <a:pt x="1380531" y="1223298"/>
                  <a:pt x="1314113" y="1222483"/>
                </a:cubicBezTo>
                <a:cubicBezTo>
                  <a:pt x="1181276" y="1220853"/>
                  <a:pt x="1039182" y="1222423"/>
                  <a:pt x="903329" y="1229157"/>
                </a:cubicBezTo>
                <a:lnTo>
                  <a:pt x="779759" y="1238067"/>
                </a:lnTo>
                <a:lnTo>
                  <a:pt x="779759" y="989473"/>
                </a:lnTo>
                <a:lnTo>
                  <a:pt x="777613" y="989352"/>
                </a:lnTo>
                <a:lnTo>
                  <a:pt x="777613" y="885726"/>
                </a:lnTo>
                <a:lnTo>
                  <a:pt x="777613" y="884698"/>
                </a:lnTo>
                <a:lnTo>
                  <a:pt x="777299" y="884698"/>
                </a:lnTo>
                <a:lnTo>
                  <a:pt x="768307" y="855261"/>
                </a:lnTo>
                <a:cubicBezTo>
                  <a:pt x="762432" y="846565"/>
                  <a:pt x="754112" y="839656"/>
                  <a:pt x="744334" y="835520"/>
                </a:cubicBezTo>
                <a:lnTo>
                  <a:pt x="727439" y="832109"/>
                </a:lnTo>
                <a:close/>
                <a:moveTo>
                  <a:pt x="1207796" y="0"/>
                </a:moveTo>
                <a:cubicBezTo>
                  <a:pt x="1874843" y="0"/>
                  <a:pt x="2415592" y="567046"/>
                  <a:pt x="2415592" y="1266533"/>
                </a:cubicBezTo>
                <a:cubicBezTo>
                  <a:pt x="2415592" y="1966020"/>
                  <a:pt x="1874843" y="2533066"/>
                  <a:pt x="1207796" y="2533066"/>
                </a:cubicBezTo>
                <a:cubicBezTo>
                  <a:pt x="540749" y="2533066"/>
                  <a:pt x="0" y="1966020"/>
                  <a:pt x="0" y="1266533"/>
                </a:cubicBezTo>
                <a:cubicBezTo>
                  <a:pt x="0" y="567046"/>
                  <a:pt x="540749" y="0"/>
                  <a:pt x="120779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81676" y="3342812"/>
            <a:ext cx="7372392" cy="1600201"/>
          </a:xfrm>
        </p:spPr>
        <p:txBody>
          <a:bodyPr anchor="b">
            <a:noAutofit/>
          </a:bodyPr>
          <a:lstStyle>
            <a:lvl1pPr>
              <a:lnSpc>
                <a:spcPct val="100000"/>
              </a:lnSpc>
              <a:defRPr sz="4800">
                <a:solidFill>
                  <a:schemeClr val="bg1"/>
                </a:solidFill>
              </a:defRPr>
            </a:lvl1pPr>
          </a:lstStyle>
          <a:p>
            <a:r>
              <a:rPr lang="en-US" dirty="0"/>
              <a:t>CLICK TO EDIT MASTER TITLE STYLE</a:t>
            </a:r>
          </a:p>
        </p:txBody>
      </p:sp>
      <p:sp>
        <p:nvSpPr>
          <p:cNvPr id="8" name="Rectangle 7"/>
          <p:cNvSpPr/>
          <p:nvPr userDrawn="1"/>
        </p:nvSpPr>
        <p:spPr>
          <a:xfrm>
            <a:off x="0" y="0"/>
            <a:ext cx="131736" cy="475798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16" name="Footer Placeholder 9"/>
          <p:cNvSpPr>
            <a:spLocks noGrp="1"/>
          </p:cNvSpPr>
          <p:nvPr>
            <p:ph type="ftr" sz="quarter" idx="3"/>
          </p:nvPr>
        </p:nvSpPr>
        <p:spPr>
          <a:xfrm>
            <a:off x="188012" y="6610588"/>
            <a:ext cx="8147605" cy="236241"/>
          </a:xfrm>
          <a:prstGeom prst="rect">
            <a:avLst/>
          </a:prstGeom>
        </p:spPr>
        <p:txBody>
          <a:bodyPr/>
          <a:lstStyle>
            <a:lvl1pPr>
              <a:defRPr lang="en-GB" sz="8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4023763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gradFill>
            <a:gsLst>
              <a:gs pos="43000">
                <a:srgbClr val="00ACE1"/>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2294923" y="2392458"/>
            <a:ext cx="7602155" cy="751897"/>
          </a:xfrm>
        </p:spPr>
        <p:txBody>
          <a:bodyPr anchor="b">
            <a:noAutofit/>
          </a:bodyPr>
          <a:lstStyle>
            <a:lvl1pPr algn="ctr">
              <a:defRPr sz="5400">
                <a:solidFill>
                  <a:schemeClr val="bg1"/>
                </a:solidFill>
              </a:defRPr>
            </a:lvl1pPr>
          </a:lstStyle>
          <a:p>
            <a:r>
              <a:rPr lang="en-US" dirty="0"/>
              <a:t>CLICK TO EDIT</a:t>
            </a:r>
          </a:p>
        </p:txBody>
      </p:sp>
      <p:pic>
        <p:nvPicPr>
          <p:cNvPr id="13" name="Picture 12"/>
          <p:cNvPicPr>
            <a:picLocks noChangeAspect="1"/>
          </p:cNvPicPr>
          <p:nvPr userDrawn="1"/>
        </p:nvPicPr>
        <p:blipFill>
          <a:blip r:embed="rId2"/>
          <a:stretch>
            <a:fillRect/>
          </a:stretch>
        </p:blipFill>
        <p:spPr>
          <a:xfrm>
            <a:off x="4845805" y="3579378"/>
            <a:ext cx="2500392" cy="680024"/>
          </a:xfrm>
          <a:prstGeom prst="rect">
            <a:avLst/>
          </a:prstGeom>
        </p:spPr>
      </p:pic>
      <p:sp>
        <p:nvSpPr>
          <p:cNvPr id="6" name="Footer Placeholder 9"/>
          <p:cNvSpPr>
            <a:spLocks noGrp="1"/>
          </p:cNvSpPr>
          <p:nvPr>
            <p:ph type="ftr" sz="quarter" idx="13"/>
          </p:nvPr>
        </p:nvSpPr>
        <p:spPr>
          <a:xfrm>
            <a:off x="2022198" y="6610588"/>
            <a:ext cx="8147605" cy="236241"/>
          </a:xfrm>
          <a:prstGeom prst="rect">
            <a:avLst/>
          </a:prstGeom>
        </p:spPr>
        <p:txBody>
          <a:bodyPr/>
          <a:lstStyle>
            <a:lvl1pPr algn="ctr">
              <a:defRPr lang="en-GB" sz="8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1486326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ctrTitle" hasCustomPrompt="1"/>
          </p:nvPr>
        </p:nvSpPr>
        <p:spPr>
          <a:xfrm>
            <a:off x="2294923" y="2392458"/>
            <a:ext cx="7602155" cy="751897"/>
          </a:xfrm>
        </p:spPr>
        <p:txBody>
          <a:bodyPr anchor="b">
            <a:noAutofit/>
          </a:bodyPr>
          <a:lstStyle>
            <a:lvl1pPr algn="ctr">
              <a:defRPr sz="5400">
                <a:solidFill>
                  <a:schemeClr val="bg1"/>
                </a:solidFill>
              </a:defRPr>
            </a:lvl1pPr>
          </a:lstStyle>
          <a:p>
            <a:r>
              <a:rPr lang="en-US" dirty="0"/>
              <a:t>CLICK TO EDIT</a:t>
            </a:r>
          </a:p>
        </p:txBody>
      </p:sp>
      <p:pic>
        <p:nvPicPr>
          <p:cNvPr id="13" name="Picture 12"/>
          <p:cNvPicPr>
            <a:picLocks noChangeAspect="1"/>
          </p:cNvPicPr>
          <p:nvPr userDrawn="1"/>
        </p:nvPicPr>
        <p:blipFill>
          <a:blip r:embed="rId2"/>
          <a:stretch>
            <a:fillRect/>
          </a:stretch>
        </p:blipFill>
        <p:spPr>
          <a:xfrm>
            <a:off x="4845805" y="3579378"/>
            <a:ext cx="2500392" cy="680024"/>
          </a:xfrm>
          <a:prstGeom prst="rect">
            <a:avLst/>
          </a:prstGeom>
        </p:spPr>
      </p:pic>
      <p:sp>
        <p:nvSpPr>
          <p:cNvPr id="6" name="Footer Placeholder 9"/>
          <p:cNvSpPr>
            <a:spLocks noGrp="1"/>
          </p:cNvSpPr>
          <p:nvPr>
            <p:ph type="ftr" sz="quarter" idx="13"/>
          </p:nvPr>
        </p:nvSpPr>
        <p:spPr>
          <a:xfrm>
            <a:off x="2022198" y="6610588"/>
            <a:ext cx="8147605" cy="236241"/>
          </a:xfrm>
          <a:prstGeom prst="rect">
            <a:avLst/>
          </a:prstGeom>
        </p:spPr>
        <p:txBody>
          <a:bodyPr/>
          <a:lstStyle>
            <a:lvl1pPr algn="ctr">
              <a:defRPr lang="en-GB" sz="8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227829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6_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p:cNvSpPr>
            <a:spLocks noGrp="1"/>
          </p:cNvSpPr>
          <p:nvPr>
            <p:ph type="ctrTitle" hasCustomPrompt="1"/>
          </p:nvPr>
        </p:nvSpPr>
        <p:spPr>
          <a:xfrm>
            <a:off x="2294923" y="2392458"/>
            <a:ext cx="7602155" cy="751897"/>
          </a:xfrm>
        </p:spPr>
        <p:txBody>
          <a:bodyPr anchor="b">
            <a:noAutofit/>
          </a:bodyPr>
          <a:lstStyle>
            <a:lvl1pPr algn="ctr">
              <a:defRPr sz="5400">
                <a:solidFill>
                  <a:schemeClr val="bg1"/>
                </a:solidFill>
              </a:defRPr>
            </a:lvl1pPr>
          </a:lstStyle>
          <a:p>
            <a:r>
              <a:rPr lang="en-US" dirty="0"/>
              <a:t>CLICK TO EDIT</a:t>
            </a:r>
          </a:p>
        </p:txBody>
      </p:sp>
      <p:pic>
        <p:nvPicPr>
          <p:cNvPr id="14" name="Picture 13"/>
          <p:cNvPicPr>
            <a:picLocks noChangeAspect="1"/>
          </p:cNvPicPr>
          <p:nvPr userDrawn="1"/>
        </p:nvPicPr>
        <p:blipFill>
          <a:blip r:embed="rId2"/>
          <a:stretch>
            <a:fillRect/>
          </a:stretch>
        </p:blipFill>
        <p:spPr>
          <a:xfrm>
            <a:off x="4845805" y="3579378"/>
            <a:ext cx="2500392" cy="680024"/>
          </a:xfrm>
          <a:prstGeom prst="rect">
            <a:avLst/>
          </a:prstGeom>
        </p:spPr>
      </p:pic>
      <p:sp>
        <p:nvSpPr>
          <p:cNvPr id="6" name="Footer Placeholder 9"/>
          <p:cNvSpPr>
            <a:spLocks noGrp="1"/>
          </p:cNvSpPr>
          <p:nvPr>
            <p:ph type="ftr" sz="quarter" idx="13"/>
          </p:nvPr>
        </p:nvSpPr>
        <p:spPr>
          <a:xfrm>
            <a:off x="2022198" y="6610588"/>
            <a:ext cx="8147605" cy="236241"/>
          </a:xfrm>
          <a:prstGeom prst="rect">
            <a:avLst/>
          </a:prstGeom>
        </p:spPr>
        <p:txBody>
          <a:bodyPr/>
          <a:lstStyle>
            <a:lvl1pPr algn="ctr">
              <a:defRPr lang="en-GB" sz="8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1170955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guide id="3" pos="7446">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1_Title and Bullets (Dark)">
    <p:spTree>
      <p:nvGrpSpPr>
        <p:cNvPr id="1" name=""/>
        <p:cNvGrpSpPr/>
        <p:nvPr/>
      </p:nvGrpSpPr>
      <p:grpSpPr>
        <a:xfrm>
          <a:off x="0" y="0"/>
          <a:ext cx="0" cy="0"/>
          <a:chOff x="0" y="0"/>
          <a:chExt cx="0" cy="0"/>
        </a:xfrm>
      </p:grpSpPr>
      <p:sp>
        <p:nvSpPr>
          <p:cNvPr id="2" name="Title 1"/>
          <p:cNvSpPr>
            <a:spLocks noGrp="1"/>
          </p:cNvSpPr>
          <p:nvPr>
            <p:ph type="title"/>
          </p:nvPr>
        </p:nvSpPr>
        <p:spPr>
          <a:xfrm>
            <a:off x="264210" y="130846"/>
            <a:ext cx="10664793" cy="716449"/>
          </a:xfrm>
          <a:effectLst/>
        </p:spPr>
        <p:txBody>
          <a:bodyPr anchor="ctr"/>
          <a:lstStyle>
            <a:lvl1pPr>
              <a:lnSpc>
                <a:spcPct val="80000"/>
              </a:lnSpc>
              <a:defRPr sz="3200">
                <a:solidFill>
                  <a:schemeClr val="accent2"/>
                </a:solidFill>
              </a:defRPr>
            </a:lvl1pPr>
          </a:lstStyle>
          <a:p>
            <a:endParaRPr lang="en-US" dirty="0"/>
          </a:p>
        </p:txBody>
      </p:sp>
      <p:sp>
        <p:nvSpPr>
          <p:cNvPr id="3" name="Content Placeholder 2"/>
          <p:cNvSpPr>
            <a:spLocks noGrp="1"/>
          </p:cNvSpPr>
          <p:nvPr>
            <p:ph idx="1"/>
          </p:nvPr>
        </p:nvSpPr>
        <p:spPr>
          <a:xfrm>
            <a:off x="609601" y="982133"/>
            <a:ext cx="10676985" cy="4525963"/>
          </a:xfrm>
        </p:spPr>
        <p:txBody>
          <a:bodyPr/>
          <a:lstStyle>
            <a:lvl1pPr marL="304792" indent="-304792">
              <a:lnSpc>
                <a:spcPct val="100000"/>
              </a:lnSpc>
              <a:spcBef>
                <a:spcPts val="0"/>
              </a:spcBef>
              <a:spcAft>
                <a:spcPts val="400"/>
              </a:spcAft>
              <a:buClr>
                <a:schemeClr val="accent1"/>
              </a:buClr>
              <a:buSzPct val="110000"/>
              <a:defRPr sz="2667"/>
            </a:lvl1pPr>
            <a:lvl2pPr marL="609585" indent="-304792">
              <a:lnSpc>
                <a:spcPct val="100000"/>
              </a:lnSpc>
              <a:spcBef>
                <a:spcPts val="0"/>
              </a:spcBef>
              <a:spcAft>
                <a:spcPts val="400"/>
              </a:spcAft>
              <a:buClr>
                <a:schemeClr val="accent1"/>
              </a:buClr>
              <a:buFont typeface="Lucida Grande"/>
              <a:buChar char="–"/>
              <a:defRPr sz="2400" b="0"/>
            </a:lvl2pPr>
            <a:lvl3pPr marL="607469" indent="-300559">
              <a:lnSpc>
                <a:spcPct val="100000"/>
              </a:lnSpc>
              <a:spcBef>
                <a:spcPts val="0"/>
              </a:spcBef>
              <a:spcAft>
                <a:spcPts val="400"/>
              </a:spcAft>
              <a:buClr>
                <a:schemeClr val="accent1"/>
              </a:buClr>
              <a:buFont typeface="Lucida Grande"/>
              <a:buChar char="–"/>
              <a:defRPr sz="2133" b="0"/>
            </a:lvl3pPr>
            <a:lvl4pPr marL="846646" indent="-304792">
              <a:lnSpc>
                <a:spcPct val="100000"/>
              </a:lnSpc>
              <a:spcBef>
                <a:spcPts val="0"/>
              </a:spcBef>
              <a:spcAft>
                <a:spcPts val="400"/>
              </a:spcAft>
              <a:buClr>
                <a:schemeClr val="accent1"/>
              </a:buClr>
              <a:buFont typeface="Arial"/>
              <a:buChar char="•"/>
              <a:defRPr sz="2133" b="0"/>
            </a:lvl4pPr>
            <a:lvl5pPr marL="1151438" indent="-304792">
              <a:lnSpc>
                <a:spcPct val="100000"/>
              </a:lnSpc>
              <a:spcBef>
                <a:spcPts val="0"/>
              </a:spcBef>
              <a:spcAft>
                <a:spcPts val="400"/>
              </a:spcAft>
              <a:buClr>
                <a:schemeClr val="accent1"/>
              </a:buClr>
              <a:buFont typeface="Wingdings" charset="2"/>
              <a:buChar char="§"/>
              <a:defRPr sz="1867" b="0"/>
            </a:lvl5pPr>
          </a:lstStyle>
          <a:p>
            <a:pPr lvl="0"/>
            <a:r>
              <a:rPr lang="en-US" dirty="0"/>
              <a:t>Click to edit Master text styles</a:t>
            </a:r>
          </a:p>
          <a:p>
            <a:pPr lvl="1"/>
            <a:r>
              <a:rPr lang="en-US" dirty="0"/>
              <a:t>Second level</a:t>
            </a:r>
          </a:p>
          <a:p>
            <a:pPr lvl="3"/>
            <a:r>
              <a:rPr lang="en-US" dirty="0"/>
              <a:t>Third level</a:t>
            </a:r>
          </a:p>
          <a:p>
            <a:pPr lvl="4"/>
            <a:r>
              <a:rPr lang="en-US" dirty="0"/>
              <a:t>Fourth level</a:t>
            </a:r>
          </a:p>
        </p:txBody>
      </p:sp>
      <p:sp>
        <p:nvSpPr>
          <p:cNvPr id="5" name="Footer Placeholder 4"/>
          <p:cNvSpPr>
            <a:spLocks noGrp="1"/>
          </p:cNvSpPr>
          <p:nvPr>
            <p:ph type="ftr" sz="quarter" idx="11"/>
          </p:nvPr>
        </p:nvSpPr>
        <p:spPr>
          <a:xfrm>
            <a:off x="4165600" y="6297860"/>
            <a:ext cx="3860800" cy="365125"/>
          </a:xfrm>
        </p:spPr>
        <p:txBody>
          <a:bodyPr/>
          <a:lstStyle/>
          <a:p>
            <a:endParaRPr lang="en-US" dirty="0"/>
          </a:p>
        </p:txBody>
      </p:sp>
      <p:sp>
        <p:nvSpPr>
          <p:cNvPr id="7" name="TextBox 6"/>
          <p:cNvSpPr txBox="1"/>
          <p:nvPr userDrawn="1"/>
        </p:nvSpPr>
        <p:spPr>
          <a:xfrm>
            <a:off x="272043" y="6308379"/>
            <a:ext cx="1654620" cy="266676"/>
          </a:xfrm>
          <a:prstGeom prst="rect">
            <a:avLst/>
          </a:prstGeom>
          <a:noFill/>
        </p:spPr>
        <p:txBody>
          <a:bodyPr wrap="none" rtlCol="0">
            <a:spAutoFit/>
          </a:bodyPr>
          <a:lstStyle/>
          <a:p>
            <a:r>
              <a:rPr lang="en-US" sz="1133" dirty="0">
                <a:solidFill>
                  <a:srgbClr val="CCCCCC"/>
                </a:solidFill>
              </a:rPr>
              <a:t>©2017 Couchbase</a:t>
            </a:r>
            <a:r>
              <a:rPr lang="en-US" sz="1133" baseline="0" dirty="0">
                <a:solidFill>
                  <a:srgbClr val="CCCCCC"/>
                </a:solidFill>
              </a:rPr>
              <a:t> Inc.</a:t>
            </a:r>
            <a:endParaRPr lang="en-US" sz="1133" dirty="0">
              <a:solidFill>
                <a:srgbClr val="CCCCCC"/>
              </a:solidFill>
            </a:endParaRPr>
          </a:p>
        </p:txBody>
      </p:sp>
      <p:sp>
        <p:nvSpPr>
          <p:cNvPr id="10" name="Slide Number Placeholder 5"/>
          <p:cNvSpPr txBox="1">
            <a:spLocks/>
          </p:cNvSpPr>
          <p:nvPr userDrawn="1"/>
        </p:nvSpPr>
        <p:spPr>
          <a:xfrm>
            <a:off x="10966187" y="6308379"/>
            <a:ext cx="987552" cy="365125"/>
          </a:xfrm>
          <a:prstGeom prst="rect">
            <a:avLst/>
          </a:prstGeom>
        </p:spPr>
        <p:txBody>
          <a:bodyPr vert="horz" lIns="121920" tIns="60960" rIns="121920" bIns="60960" rtlCol="0" anchor="ctr"/>
          <a:lstStyle>
            <a:defPPr>
              <a:defRPr lang="en-US"/>
            </a:defPPr>
            <a:lvl1pPr marL="0" algn="r" defTabSz="457200" rtl="0" eaLnBrk="1" latinLnBrk="0" hangingPunct="1">
              <a:defRPr sz="850" kern="1200">
                <a:solidFill>
                  <a:srgbClr val="CCCCCC"/>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25E7766-B4D4-B545-BC12-CA0EFEB1F16F}" type="slidenum">
              <a:rPr lang="en-US" sz="1133" smtClean="0"/>
              <a:t>‹#›</a:t>
            </a:fld>
            <a:endParaRPr lang="en-US" sz="1133" dirty="0"/>
          </a:p>
        </p:txBody>
      </p:sp>
      <p:pic>
        <p:nvPicPr>
          <p:cNvPr id="11" name="Picture 10" descr="bug-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96665" y="289763"/>
            <a:ext cx="316991" cy="316991"/>
          </a:xfrm>
          <a:prstGeom prst="rect">
            <a:avLst/>
          </a:prstGeom>
        </p:spPr>
      </p:pic>
      <p:cxnSp>
        <p:nvCxnSpPr>
          <p:cNvPr id="12" name="Straight Connector 11"/>
          <p:cNvCxnSpPr/>
          <p:nvPr userDrawn="1"/>
        </p:nvCxnSpPr>
        <p:spPr>
          <a:xfrm>
            <a:off x="381000" y="837313"/>
            <a:ext cx="11432117" cy="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2916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Section Header_1">
    <p:spTree>
      <p:nvGrpSpPr>
        <p:cNvPr id="1" name=""/>
        <p:cNvGrpSpPr/>
        <p:nvPr/>
      </p:nvGrpSpPr>
      <p:grpSpPr>
        <a:xfrm>
          <a:off x="0" y="0"/>
          <a:ext cx="0" cy="0"/>
          <a:chOff x="0" y="0"/>
          <a:chExt cx="0" cy="0"/>
        </a:xfrm>
      </p:grpSpPr>
      <p:sp>
        <p:nvSpPr>
          <p:cNvPr id="11" name="Rectangle 10"/>
          <p:cNvSpPr/>
          <p:nvPr userDrawn="1"/>
        </p:nvSpPr>
        <p:spPr>
          <a:xfrm>
            <a:off x="0" y="2163337"/>
            <a:ext cx="6411951" cy="2520175"/>
          </a:xfrm>
          <a:prstGeom prst="rect">
            <a:avLst/>
          </a:prstGeom>
          <a:gradFill>
            <a:gsLst>
              <a:gs pos="0">
                <a:srgbClr val="EC4A70"/>
              </a:gs>
              <a:gs pos="100000">
                <a:srgbClr val="B36CDC"/>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683512 h 6858000"/>
              <a:gd name="connsiteX5" fmla="*/ 6411951 w 12192000"/>
              <a:gd name="connsiteY5" fmla="*/ 4683512 h 6858000"/>
              <a:gd name="connsiteX6" fmla="*/ 6411951 w 12192000"/>
              <a:gd name="connsiteY6" fmla="*/ 2163337 h 6858000"/>
              <a:gd name="connsiteX7" fmla="*/ 0 w 12192000"/>
              <a:gd name="connsiteY7" fmla="*/ 2163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4683512"/>
                </a:lnTo>
                <a:lnTo>
                  <a:pt x="6411951" y="4683512"/>
                </a:lnTo>
                <a:lnTo>
                  <a:pt x="6411951" y="2163337"/>
                </a:lnTo>
                <a:lnTo>
                  <a:pt x="0" y="2163337"/>
                </a:lnTo>
                <a:close/>
              </a:path>
            </a:pathLst>
          </a:custGeom>
          <a:solidFill>
            <a:schemeClr val="bg1">
              <a:lumMod val="95000"/>
            </a:schemeClr>
          </a:solidFill>
        </p:spPr>
        <p:txBody>
          <a:bodyPr wrap="square">
            <a:noAutofit/>
          </a:bodyPr>
          <a:lstStyle>
            <a:lvl1pPr marL="0" indent="0">
              <a:buNone/>
              <a:defRPr sz="2000">
                <a:solidFill>
                  <a:schemeClr val="tx1">
                    <a:lumMod val="75000"/>
                    <a:lumOff val="25000"/>
                  </a:schemeClr>
                </a:solidFill>
              </a:defRPr>
            </a:lvl1pPr>
          </a:lstStyle>
          <a:p>
            <a:r>
              <a:rPr lang="en-US"/>
              <a:t>Drag picture to placeholder or click icon to add</a:t>
            </a:r>
          </a:p>
        </p:txBody>
      </p:sp>
      <p:sp>
        <p:nvSpPr>
          <p:cNvPr id="2" name="Title 1"/>
          <p:cNvSpPr>
            <a:spLocks noGrp="1"/>
          </p:cNvSpPr>
          <p:nvPr>
            <p:ph type="title" hasCustomPrompt="1"/>
          </p:nvPr>
        </p:nvSpPr>
        <p:spPr>
          <a:xfrm>
            <a:off x="1871160" y="2659566"/>
            <a:ext cx="4183953" cy="1585102"/>
          </a:xfrm>
        </p:spPr>
        <p:txBody>
          <a:bodyPr anchor="ctr">
            <a:noAutofit/>
          </a:bodyPr>
          <a:lstStyle>
            <a:lvl1pPr>
              <a:lnSpc>
                <a:spcPct val="100000"/>
              </a:lnSpc>
              <a:defRPr sz="4400" baseline="0">
                <a:solidFill>
                  <a:schemeClr val="bg1"/>
                </a:solidFill>
              </a:defRPr>
            </a:lvl1pPr>
          </a:lstStyle>
          <a:p>
            <a:r>
              <a:rPr lang="en-US" dirty="0"/>
              <a:t>SECTION </a:t>
            </a:r>
            <a:br>
              <a:rPr lang="en-US" dirty="0"/>
            </a:br>
            <a:r>
              <a:rPr lang="en-US" dirty="0"/>
              <a:t>BREAK TITLE</a:t>
            </a:r>
          </a:p>
        </p:txBody>
      </p:sp>
      <p:pic>
        <p:nvPicPr>
          <p:cNvPr id="10" name="Picture 9"/>
          <p:cNvPicPr>
            <a:picLocks noChangeAspect="1"/>
          </p:cNvPicPr>
          <p:nvPr userDrawn="1"/>
        </p:nvPicPr>
        <p:blipFill>
          <a:blip r:embed="rId2"/>
          <a:stretch>
            <a:fillRect/>
          </a:stretch>
        </p:blipFill>
        <p:spPr>
          <a:xfrm>
            <a:off x="5873564" y="2293390"/>
            <a:ext cx="409498" cy="428545"/>
          </a:xfrm>
          <a:prstGeom prst="rect">
            <a:avLst/>
          </a:prstGeom>
        </p:spPr>
      </p:pic>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9" name="Text Placeholder 5"/>
          <p:cNvSpPr>
            <a:spLocks noGrp="1"/>
          </p:cNvSpPr>
          <p:nvPr>
            <p:ph type="body" sz="quarter" idx="13" hasCustomPrompt="1"/>
          </p:nvPr>
        </p:nvSpPr>
        <p:spPr>
          <a:xfrm>
            <a:off x="520941" y="2563386"/>
            <a:ext cx="1208437" cy="1657916"/>
          </a:xfrm>
        </p:spPr>
        <p:txBody>
          <a:bodyPr/>
          <a:lstStyle>
            <a:lvl1pPr marL="0" indent="0" algn="ctr" defTabSz="914399" rtl="0" eaLnBrk="1" latinLnBrk="0" hangingPunct="1">
              <a:buFontTx/>
              <a:buNone/>
              <a:defRPr lang="en-US" sz="12000" b="1" i="0" kern="1200" dirty="0">
                <a:solidFill>
                  <a:schemeClr val="bg1"/>
                </a:solidFill>
                <a:latin typeface="Gotham-Bold" charset="0"/>
                <a:ea typeface="Gotham-Bold" charset="0"/>
                <a:cs typeface="Gotham-Bold" charset="0"/>
              </a:defRPr>
            </a:lvl1pPr>
          </a:lstStyle>
          <a:p>
            <a:pPr lvl="0"/>
            <a:r>
              <a:rPr lang="en-US" dirty="0"/>
              <a:t>1</a:t>
            </a:r>
          </a:p>
        </p:txBody>
      </p:sp>
      <p:sp>
        <p:nvSpPr>
          <p:cNvPr id="13" name="Footer Placeholder 9"/>
          <p:cNvSpPr>
            <a:spLocks noGrp="1"/>
          </p:cNvSpPr>
          <p:nvPr>
            <p:ph type="ftr" sz="quarter" idx="14"/>
          </p:nvPr>
        </p:nvSpPr>
        <p:spPr>
          <a:xfrm>
            <a:off x="188012" y="6610588"/>
            <a:ext cx="8147605" cy="236241"/>
          </a:xfrm>
          <a:prstGeom prst="rect">
            <a:avLst/>
          </a:prstGeom>
        </p:spPr>
        <p:txBody>
          <a:bodyPr/>
          <a:lstStyle>
            <a:lvl1pPr>
              <a:defRPr lang="en-GB" sz="800" b="0" i="0" u="none" strike="noStrike" baseline="0" smtClean="0"/>
            </a:lvl1pPr>
          </a:lstStyle>
          <a:p>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2_Section Header_1">
    <p:spTree>
      <p:nvGrpSpPr>
        <p:cNvPr id="1" name=""/>
        <p:cNvGrpSpPr/>
        <p:nvPr/>
      </p:nvGrpSpPr>
      <p:grpSpPr>
        <a:xfrm>
          <a:off x="0" y="0"/>
          <a:ext cx="0" cy="0"/>
          <a:chOff x="0" y="0"/>
          <a:chExt cx="0" cy="0"/>
        </a:xfrm>
      </p:grpSpPr>
      <p:sp>
        <p:nvSpPr>
          <p:cNvPr id="13" name="Rectangle 12"/>
          <p:cNvSpPr/>
          <p:nvPr userDrawn="1"/>
        </p:nvSpPr>
        <p:spPr>
          <a:xfrm>
            <a:off x="-1" y="2163337"/>
            <a:ext cx="6411951" cy="2520176"/>
          </a:xfrm>
          <a:prstGeom prst="rect">
            <a:avLst/>
          </a:prstGeom>
          <a:gradFill flip="none" rotWithShape="1">
            <a:gsLst>
              <a:gs pos="0">
                <a:srgbClr val="EC4A70"/>
              </a:gs>
              <a:gs pos="100000">
                <a:srgbClr val="FC9C0C"/>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4683512 h 6858000"/>
              <a:gd name="connsiteX5" fmla="*/ 6411951 w 12192000"/>
              <a:gd name="connsiteY5" fmla="*/ 4683512 h 6858000"/>
              <a:gd name="connsiteX6" fmla="*/ 6411951 w 12192000"/>
              <a:gd name="connsiteY6" fmla="*/ 2163337 h 6858000"/>
              <a:gd name="connsiteX7" fmla="*/ 0 w 12192000"/>
              <a:gd name="connsiteY7" fmla="*/ 2163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4683512"/>
                </a:lnTo>
                <a:lnTo>
                  <a:pt x="6411951" y="4683512"/>
                </a:lnTo>
                <a:lnTo>
                  <a:pt x="6411951" y="2163337"/>
                </a:lnTo>
                <a:lnTo>
                  <a:pt x="0" y="2163337"/>
                </a:lnTo>
                <a:close/>
              </a:path>
            </a:pathLst>
          </a:custGeom>
          <a:solidFill>
            <a:schemeClr val="bg1">
              <a:lumMod val="95000"/>
            </a:schemeClr>
          </a:solidFill>
        </p:spPr>
        <p:txBody>
          <a:bodyPr wrap="square">
            <a:noAutofit/>
          </a:bodyPr>
          <a:lstStyle>
            <a:lvl1pPr marL="0" indent="0">
              <a:buNone/>
              <a:defRPr sz="2000">
                <a:solidFill>
                  <a:schemeClr val="tx1">
                    <a:lumMod val="75000"/>
                    <a:lumOff val="25000"/>
                  </a:schemeClr>
                </a:solidFill>
              </a:defRPr>
            </a:lvl1pPr>
          </a:lstStyle>
          <a:p>
            <a:r>
              <a:rPr lang="en-US"/>
              <a:t>Drag picture to placeholder or click icon to add</a:t>
            </a:r>
          </a:p>
        </p:txBody>
      </p:sp>
      <p:sp>
        <p:nvSpPr>
          <p:cNvPr id="2" name="Title 1"/>
          <p:cNvSpPr>
            <a:spLocks noGrp="1"/>
          </p:cNvSpPr>
          <p:nvPr>
            <p:ph type="title" hasCustomPrompt="1"/>
          </p:nvPr>
        </p:nvSpPr>
        <p:spPr>
          <a:xfrm>
            <a:off x="1871160" y="2659566"/>
            <a:ext cx="4183953" cy="1585102"/>
          </a:xfrm>
        </p:spPr>
        <p:txBody>
          <a:bodyPr anchor="ctr">
            <a:noAutofit/>
          </a:bodyPr>
          <a:lstStyle>
            <a:lvl1pPr>
              <a:lnSpc>
                <a:spcPct val="100000"/>
              </a:lnSpc>
              <a:defRPr sz="4400" baseline="0">
                <a:solidFill>
                  <a:schemeClr val="bg1"/>
                </a:solidFill>
              </a:defRPr>
            </a:lvl1pPr>
          </a:lstStyle>
          <a:p>
            <a:r>
              <a:rPr lang="en-US" dirty="0"/>
              <a:t>SECTION </a:t>
            </a:r>
            <a:br>
              <a:rPr lang="en-US" dirty="0"/>
            </a:br>
            <a:r>
              <a:rPr lang="en-US" dirty="0"/>
              <a:t>BREAK TITLE</a:t>
            </a:r>
          </a:p>
        </p:txBody>
      </p:sp>
      <p:pic>
        <p:nvPicPr>
          <p:cNvPr id="10" name="Picture 9"/>
          <p:cNvPicPr>
            <a:picLocks noChangeAspect="1"/>
          </p:cNvPicPr>
          <p:nvPr userDrawn="1"/>
        </p:nvPicPr>
        <p:blipFill>
          <a:blip r:embed="rId2"/>
          <a:stretch>
            <a:fillRect/>
          </a:stretch>
        </p:blipFill>
        <p:spPr>
          <a:xfrm>
            <a:off x="5873564" y="2293390"/>
            <a:ext cx="409498" cy="428545"/>
          </a:xfrm>
          <a:prstGeom prst="rect">
            <a:avLst/>
          </a:prstGeom>
        </p:spPr>
      </p:pic>
      <p:sp>
        <p:nvSpPr>
          <p:cNvPr id="4" name="Slide Number Placeholder 3"/>
          <p:cNvSpPr>
            <a:spLocks noGrp="1"/>
          </p:cNvSpPr>
          <p:nvPr>
            <p:ph type="sldNum" sz="quarter" idx="12"/>
          </p:nvPr>
        </p:nvSpPr>
        <p:spPr/>
        <p:txBody>
          <a:bodyPr/>
          <a:lstStyle>
            <a:lvl1pPr>
              <a:defRPr>
                <a:solidFill>
                  <a:schemeClr val="bg1"/>
                </a:solidFill>
              </a:defRPr>
            </a:lvl1pPr>
          </a:lstStyle>
          <a:p>
            <a:fld id="{08465928-3BA7-1741-B2EF-562768EBCB1B}" type="slidenum">
              <a:rPr lang="en-US" smtClean="0"/>
              <a:pPr/>
              <a:t>‹#›</a:t>
            </a:fld>
            <a:endParaRPr lang="en-US" dirty="0"/>
          </a:p>
        </p:txBody>
      </p:sp>
      <p:sp>
        <p:nvSpPr>
          <p:cNvPr id="9" name="Text Placeholder 5"/>
          <p:cNvSpPr>
            <a:spLocks noGrp="1"/>
          </p:cNvSpPr>
          <p:nvPr>
            <p:ph type="body" sz="quarter" idx="13" hasCustomPrompt="1"/>
          </p:nvPr>
        </p:nvSpPr>
        <p:spPr>
          <a:xfrm>
            <a:off x="520941" y="2563386"/>
            <a:ext cx="1208437" cy="1657916"/>
          </a:xfrm>
        </p:spPr>
        <p:txBody>
          <a:bodyPr/>
          <a:lstStyle>
            <a:lvl1pPr marL="0" indent="0" algn="ctr" defTabSz="914399" rtl="0" eaLnBrk="1" latinLnBrk="0" hangingPunct="1">
              <a:buFontTx/>
              <a:buNone/>
              <a:defRPr lang="en-US" sz="12000" b="1" i="0" kern="1200" dirty="0">
                <a:solidFill>
                  <a:schemeClr val="bg1"/>
                </a:solidFill>
                <a:latin typeface="Gotham-Bold" charset="0"/>
                <a:ea typeface="Gotham-Bold" charset="0"/>
                <a:cs typeface="Gotham-Bold" charset="0"/>
              </a:defRPr>
            </a:lvl1pPr>
          </a:lstStyle>
          <a:p>
            <a:pPr lvl="0"/>
            <a:r>
              <a:rPr lang="en-US" dirty="0"/>
              <a:t>1</a:t>
            </a:r>
          </a:p>
        </p:txBody>
      </p:sp>
      <p:sp>
        <p:nvSpPr>
          <p:cNvPr id="11" name="Footer Placeholder 9"/>
          <p:cNvSpPr>
            <a:spLocks noGrp="1"/>
          </p:cNvSpPr>
          <p:nvPr>
            <p:ph type="ftr" sz="quarter" idx="14"/>
          </p:nvPr>
        </p:nvSpPr>
        <p:spPr>
          <a:xfrm>
            <a:off x="188012" y="6610588"/>
            <a:ext cx="8147605" cy="236241"/>
          </a:xfrm>
          <a:prstGeom prst="rect">
            <a:avLst/>
          </a:prstGeom>
        </p:spPr>
        <p:txBody>
          <a:bodyPr/>
          <a:lstStyle>
            <a:lvl1pPr>
              <a:defRPr lang="en-GB" sz="800" b="0" i="0" u="none" strike="noStrike" baseline="0" smtClean="0"/>
            </a:lvl1pPr>
          </a:lstStyle>
          <a:p>
            <a:endParaRPr lang="en-US" dirty="0"/>
          </a:p>
        </p:txBody>
      </p:sp>
    </p:spTree>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slideLayout" Target="../slideLayouts/slideLayout78.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slideLayout" Target="../slideLayouts/slideLayout77.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41" Type="http://schemas.openxmlformats.org/officeDocument/2006/relationships/image" Target="../media/image4.emf"/><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40" Type="http://schemas.openxmlformats.org/officeDocument/2006/relationships/theme" Target="../theme/theme2.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8322" y="256819"/>
            <a:ext cx="10918903" cy="54927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2" y="1825624"/>
            <a:ext cx="10515599" cy="435133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4"/>
          </p:nvPr>
        </p:nvSpPr>
        <p:spPr>
          <a:xfrm>
            <a:off x="11867401" y="6589009"/>
            <a:ext cx="355541" cy="257820"/>
          </a:xfrm>
          <a:prstGeom prst="rect">
            <a:avLst/>
          </a:prstGeom>
        </p:spPr>
        <p:txBody>
          <a:bodyPr vert="horz" lIns="91440" tIns="45720" rIns="91440" bIns="45720" rtlCol="0" anchor="ctr"/>
          <a:lstStyle>
            <a:lvl1pPr algn="ctr">
              <a:defRPr sz="900" b="1" i="0">
                <a:solidFill>
                  <a:schemeClr val="bg1"/>
                </a:solidFill>
                <a:latin typeface="Gotham-Bold" charset="0"/>
                <a:ea typeface="Gotham-Bold" charset="0"/>
                <a:cs typeface="Gotham-Bold" charset="0"/>
              </a:defRPr>
            </a:lvl1pPr>
          </a:lstStyle>
          <a:p>
            <a:fld id="{08465928-3BA7-1741-B2EF-562768EBCB1B}" type="slidenum">
              <a:rPr lang="en-US" smtClean="0"/>
              <a:pPr/>
              <a:t>‹#›</a:t>
            </a:fld>
            <a:endParaRPr lang="en-US" dirty="0"/>
          </a:p>
        </p:txBody>
      </p:sp>
      <p:sp>
        <p:nvSpPr>
          <p:cNvPr id="6" name="Oval 5"/>
          <p:cNvSpPr/>
          <p:nvPr userDrawn="1"/>
        </p:nvSpPr>
        <p:spPr>
          <a:xfrm>
            <a:off x="11436253" y="383828"/>
            <a:ext cx="376232" cy="3762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userDrawn="1"/>
        </p:nvSpPr>
        <p:spPr>
          <a:xfrm>
            <a:off x="11412280" y="349989"/>
            <a:ext cx="424179" cy="443908"/>
          </a:xfrm>
          <a:custGeom>
            <a:avLst/>
            <a:gdLst>
              <a:gd name="connsiteX0" fmla="*/ 727326 w 2415592"/>
              <a:gd name="connsiteY0" fmla="*/ 831237 h 2533066"/>
              <a:gd name="connsiteX1" fmla="*/ 723499 w 2415592"/>
              <a:gd name="connsiteY1" fmla="*/ 831314 h 2533066"/>
              <a:gd name="connsiteX2" fmla="*/ 723124 w 2415592"/>
              <a:gd name="connsiteY2" fmla="*/ 831238 h 2533066"/>
              <a:gd name="connsiteX3" fmla="*/ 722667 w 2415592"/>
              <a:gd name="connsiteY3" fmla="*/ 831330 h 2533066"/>
              <a:gd name="connsiteX4" fmla="*/ 662924 w 2415592"/>
              <a:gd name="connsiteY4" fmla="*/ 832527 h 2533066"/>
              <a:gd name="connsiteX5" fmla="*/ 507223 w 2415592"/>
              <a:gd name="connsiteY5" fmla="*/ 847112 h 2533066"/>
              <a:gd name="connsiteX6" fmla="*/ 507361 w 2415592"/>
              <a:gd name="connsiteY6" fmla="*/ 849009 h 2533066"/>
              <a:gd name="connsiteX7" fmla="*/ 465044 w 2415592"/>
              <a:gd name="connsiteY7" fmla="*/ 857552 h 2533066"/>
              <a:gd name="connsiteX8" fmla="*/ 383914 w 2415592"/>
              <a:gd name="connsiteY8" fmla="*/ 979949 h 2533066"/>
              <a:gd name="connsiteX9" fmla="*/ 387671 w 2415592"/>
              <a:gd name="connsiteY9" fmla="*/ 998560 h 2533066"/>
              <a:gd name="connsiteX10" fmla="*/ 396613 w 2415592"/>
              <a:gd name="connsiteY10" fmla="*/ 1478423 h 2533066"/>
              <a:gd name="connsiteX11" fmla="*/ 396614 w 2415592"/>
              <a:gd name="connsiteY11" fmla="*/ 1478423 h 2533066"/>
              <a:gd name="connsiteX12" fmla="*/ 396614 w 2415592"/>
              <a:gd name="connsiteY12" fmla="*/ 1494297 h 2533066"/>
              <a:gd name="connsiteX13" fmla="*/ 396614 w 2415592"/>
              <a:gd name="connsiteY13" fmla="*/ 1514082 h 2533066"/>
              <a:gd name="connsiteX14" fmla="*/ 542692 w 2415592"/>
              <a:gd name="connsiteY14" fmla="*/ 1663335 h 2533066"/>
              <a:gd name="connsiteX15" fmla="*/ 1888773 w 2415592"/>
              <a:gd name="connsiteY15" fmla="*/ 1653810 h 2533066"/>
              <a:gd name="connsiteX16" fmla="*/ 2022151 w 2415592"/>
              <a:gd name="connsiteY16" fmla="*/ 1514082 h 2533066"/>
              <a:gd name="connsiteX17" fmla="*/ 2022151 w 2415592"/>
              <a:gd name="connsiteY17" fmla="*/ 1494297 h 2533066"/>
              <a:gd name="connsiteX18" fmla="*/ 2022151 w 2415592"/>
              <a:gd name="connsiteY18" fmla="*/ 1410491 h 2533066"/>
              <a:gd name="connsiteX19" fmla="*/ 2022151 w 2415592"/>
              <a:gd name="connsiteY19" fmla="*/ 1400148 h 2533066"/>
              <a:gd name="connsiteX20" fmla="*/ 2020580 w 2415592"/>
              <a:gd name="connsiteY20" fmla="*/ 1392408 h 2533066"/>
              <a:gd name="connsiteX21" fmla="*/ 2027919 w 2415592"/>
              <a:gd name="connsiteY21" fmla="*/ 998560 h 2533066"/>
              <a:gd name="connsiteX22" fmla="*/ 2031676 w 2415592"/>
              <a:gd name="connsiteY22" fmla="*/ 979949 h 2533066"/>
              <a:gd name="connsiteX23" fmla="*/ 1950546 w 2415592"/>
              <a:gd name="connsiteY23" fmla="*/ 857552 h 2533066"/>
              <a:gd name="connsiteX24" fmla="*/ 1908229 w 2415592"/>
              <a:gd name="connsiteY24" fmla="*/ 849009 h 2533066"/>
              <a:gd name="connsiteX25" fmla="*/ 1908367 w 2415592"/>
              <a:gd name="connsiteY25" fmla="*/ 847112 h 2533066"/>
              <a:gd name="connsiteX26" fmla="*/ 1752666 w 2415592"/>
              <a:gd name="connsiteY26" fmla="*/ 832527 h 2533066"/>
              <a:gd name="connsiteX27" fmla="*/ 1692923 w 2415592"/>
              <a:gd name="connsiteY27" fmla="*/ 831330 h 2533066"/>
              <a:gd name="connsiteX28" fmla="*/ 1692466 w 2415592"/>
              <a:gd name="connsiteY28" fmla="*/ 831238 h 2533066"/>
              <a:gd name="connsiteX29" fmla="*/ 1692091 w 2415592"/>
              <a:gd name="connsiteY29" fmla="*/ 831314 h 2533066"/>
              <a:gd name="connsiteX30" fmla="*/ 1688264 w 2415592"/>
              <a:gd name="connsiteY30" fmla="*/ 831237 h 2533066"/>
              <a:gd name="connsiteX31" fmla="*/ 1688151 w 2415592"/>
              <a:gd name="connsiteY31" fmla="*/ 832109 h 2533066"/>
              <a:gd name="connsiteX32" fmla="*/ 1671256 w 2415592"/>
              <a:gd name="connsiteY32" fmla="*/ 835520 h 2533066"/>
              <a:gd name="connsiteX33" fmla="*/ 1647283 w 2415592"/>
              <a:gd name="connsiteY33" fmla="*/ 855261 h 2533066"/>
              <a:gd name="connsiteX34" fmla="*/ 1638291 w 2415592"/>
              <a:gd name="connsiteY34" fmla="*/ 884698 h 2533066"/>
              <a:gd name="connsiteX35" fmla="*/ 1637977 w 2415592"/>
              <a:gd name="connsiteY35" fmla="*/ 884698 h 2533066"/>
              <a:gd name="connsiteX36" fmla="*/ 1637977 w 2415592"/>
              <a:gd name="connsiteY36" fmla="*/ 885726 h 2533066"/>
              <a:gd name="connsiteX37" fmla="*/ 1637977 w 2415592"/>
              <a:gd name="connsiteY37" fmla="*/ 989352 h 2533066"/>
              <a:gd name="connsiteX38" fmla="*/ 1635831 w 2415592"/>
              <a:gd name="connsiteY38" fmla="*/ 989473 h 2533066"/>
              <a:gd name="connsiteX39" fmla="*/ 1635831 w 2415592"/>
              <a:gd name="connsiteY39" fmla="*/ 1233401 h 2533066"/>
              <a:gd name="connsiteX40" fmla="*/ 1504489 w 2415592"/>
              <a:gd name="connsiteY40" fmla="*/ 1227084 h 2533066"/>
              <a:gd name="connsiteX41" fmla="*/ 1314113 w 2415592"/>
              <a:gd name="connsiteY41" fmla="*/ 1222483 h 2533066"/>
              <a:gd name="connsiteX42" fmla="*/ 903329 w 2415592"/>
              <a:gd name="connsiteY42" fmla="*/ 1229157 h 2533066"/>
              <a:gd name="connsiteX43" fmla="*/ 779759 w 2415592"/>
              <a:gd name="connsiteY43" fmla="*/ 1238067 h 2533066"/>
              <a:gd name="connsiteX44" fmla="*/ 779759 w 2415592"/>
              <a:gd name="connsiteY44" fmla="*/ 989473 h 2533066"/>
              <a:gd name="connsiteX45" fmla="*/ 777613 w 2415592"/>
              <a:gd name="connsiteY45" fmla="*/ 989352 h 2533066"/>
              <a:gd name="connsiteX46" fmla="*/ 777613 w 2415592"/>
              <a:gd name="connsiteY46" fmla="*/ 885726 h 2533066"/>
              <a:gd name="connsiteX47" fmla="*/ 777613 w 2415592"/>
              <a:gd name="connsiteY47" fmla="*/ 884698 h 2533066"/>
              <a:gd name="connsiteX48" fmla="*/ 777299 w 2415592"/>
              <a:gd name="connsiteY48" fmla="*/ 884698 h 2533066"/>
              <a:gd name="connsiteX49" fmla="*/ 768307 w 2415592"/>
              <a:gd name="connsiteY49" fmla="*/ 855261 h 2533066"/>
              <a:gd name="connsiteX50" fmla="*/ 744334 w 2415592"/>
              <a:gd name="connsiteY50" fmla="*/ 835520 h 2533066"/>
              <a:gd name="connsiteX51" fmla="*/ 727439 w 2415592"/>
              <a:gd name="connsiteY51" fmla="*/ 832109 h 2533066"/>
              <a:gd name="connsiteX52" fmla="*/ 1207796 w 2415592"/>
              <a:gd name="connsiteY52" fmla="*/ 0 h 2533066"/>
              <a:gd name="connsiteX53" fmla="*/ 2415592 w 2415592"/>
              <a:gd name="connsiteY53" fmla="*/ 1266533 h 2533066"/>
              <a:gd name="connsiteX54" fmla="*/ 1207796 w 2415592"/>
              <a:gd name="connsiteY54" fmla="*/ 2533066 h 2533066"/>
              <a:gd name="connsiteX55" fmla="*/ 0 w 2415592"/>
              <a:gd name="connsiteY55" fmla="*/ 1266533 h 2533066"/>
              <a:gd name="connsiteX56" fmla="*/ 1207796 w 2415592"/>
              <a:gd name="connsiteY56" fmla="*/ 0 h 2533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415592" h="2533066">
                <a:moveTo>
                  <a:pt x="727326" y="831237"/>
                </a:moveTo>
                <a:lnTo>
                  <a:pt x="723499" y="831314"/>
                </a:lnTo>
                <a:lnTo>
                  <a:pt x="723124" y="831238"/>
                </a:lnTo>
                <a:lnTo>
                  <a:pt x="722667" y="831330"/>
                </a:lnTo>
                <a:lnTo>
                  <a:pt x="662924" y="832527"/>
                </a:lnTo>
                <a:cubicBezTo>
                  <a:pt x="604773" y="835603"/>
                  <a:pt x="562249" y="843143"/>
                  <a:pt x="507223" y="847112"/>
                </a:cubicBezTo>
                <a:lnTo>
                  <a:pt x="507361" y="849009"/>
                </a:lnTo>
                <a:lnTo>
                  <a:pt x="465044" y="857552"/>
                </a:lnTo>
                <a:cubicBezTo>
                  <a:pt x="417367" y="877718"/>
                  <a:pt x="383914" y="924927"/>
                  <a:pt x="383914" y="979949"/>
                </a:cubicBezTo>
                <a:lnTo>
                  <a:pt x="387671" y="998560"/>
                </a:lnTo>
                <a:lnTo>
                  <a:pt x="396613" y="1478423"/>
                </a:lnTo>
                <a:lnTo>
                  <a:pt x="396614" y="1478423"/>
                </a:lnTo>
                <a:lnTo>
                  <a:pt x="396614" y="1494297"/>
                </a:lnTo>
                <a:lnTo>
                  <a:pt x="396614" y="1514082"/>
                </a:lnTo>
                <a:cubicBezTo>
                  <a:pt x="396614" y="1589498"/>
                  <a:pt x="451356" y="1644285"/>
                  <a:pt x="542692" y="1663335"/>
                </a:cubicBezTo>
                <a:cubicBezTo>
                  <a:pt x="677970" y="1692313"/>
                  <a:pt x="1457281" y="1737523"/>
                  <a:pt x="1888773" y="1653810"/>
                </a:cubicBezTo>
                <a:cubicBezTo>
                  <a:pt x="1976889" y="1637935"/>
                  <a:pt x="2022151" y="1589498"/>
                  <a:pt x="2022151" y="1514082"/>
                </a:cubicBezTo>
                <a:lnTo>
                  <a:pt x="2022151" y="1494297"/>
                </a:lnTo>
                <a:lnTo>
                  <a:pt x="2022151" y="1410491"/>
                </a:lnTo>
                <a:lnTo>
                  <a:pt x="2022151" y="1400148"/>
                </a:lnTo>
                <a:lnTo>
                  <a:pt x="2020580" y="1392408"/>
                </a:lnTo>
                <a:lnTo>
                  <a:pt x="2027919" y="998560"/>
                </a:lnTo>
                <a:lnTo>
                  <a:pt x="2031676" y="979949"/>
                </a:lnTo>
                <a:cubicBezTo>
                  <a:pt x="2031676" y="924927"/>
                  <a:pt x="1998223" y="877718"/>
                  <a:pt x="1950546" y="857552"/>
                </a:cubicBezTo>
                <a:lnTo>
                  <a:pt x="1908229" y="849009"/>
                </a:lnTo>
                <a:lnTo>
                  <a:pt x="1908367" y="847112"/>
                </a:lnTo>
                <a:cubicBezTo>
                  <a:pt x="1853341" y="843143"/>
                  <a:pt x="1810817" y="835603"/>
                  <a:pt x="1752666" y="832527"/>
                </a:cubicBezTo>
                <a:lnTo>
                  <a:pt x="1692923" y="831330"/>
                </a:lnTo>
                <a:lnTo>
                  <a:pt x="1692466" y="831238"/>
                </a:lnTo>
                <a:lnTo>
                  <a:pt x="1692091" y="831314"/>
                </a:lnTo>
                <a:lnTo>
                  <a:pt x="1688264" y="831237"/>
                </a:lnTo>
                <a:lnTo>
                  <a:pt x="1688151" y="832109"/>
                </a:lnTo>
                <a:lnTo>
                  <a:pt x="1671256" y="835520"/>
                </a:lnTo>
                <a:cubicBezTo>
                  <a:pt x="1661478" y="839656"/>
                  <a:pt x="1653158" y="846565"/>
                  <a:pt x="1647283" y="855261"/>
                </a:cubicBezTo>
                <a:lnTo>
                  <a:pt x="1638291" y="884698"/>
                </a:lnTo>
                <a:lnTo>
                  <a:pt x="1637977" y="884698"/>
                </a:lnTo>
                <a:lnTo>
                  <a:pt x="1637977" y="885726"/>
                </a:lnTo>
                <a:lnTo>
                  <a:pt x="1637977" y="989352"/>
                </a:lnTo>
                <a:lnTo>
                  <a:pt x="1635831" y="989473"/>
                </a:lnTo>
                <a:lnTo>
                  <a:pt x="1635831" y="1233401"/>
                </a:lnTo>
                <a:lnTo>
                  <a:pt x="1504489" y="1227084"/>
                </a:lnTo>
                <a:cubicBezTo>
                  <a:pt x="1444636" y="1224914"/>
                  <a:pt x="1380531" y="1223298"/>
                  <a:pt x="1314113" y="1222483"/>
                </a:cubicBezTo>
                <a:cubicBezTo>
                  <a:pt x="1181276" y="1220853"/>
                  <a:pt x="1039182" y="1222423"/>
                  <a:pt x="903329" y="1229157"/>
                </a:cubicBezTo>
                <a:lnTo>
                  <a:pt x="779759" y="1238067"/>
                </a:lnTo>
                <a:lnTo>
                  <a:pt x="779759" y="989473"/>
                </a:lnTo>
                <a:lnTo>
                  <a:pt x="777613" y="989352"/>
                </a:lnTo>
                <a:lnTo>
                  <a:pt x="777613" y="885726"/>
                </a:lnTo>
                <a:lnTo>
                  <a:pt x="777613" y="884698"/>
                </a:lnTo>
                <a:lnTo>
                  <a:pt x="777299" y="884698"/>
                </a:lnTo>
                <a:lnTo>
                  <a:pt x="768307" y="855261"/>
                </a:lnTo>
                <a:cubicBezTo>
                  <a:pt x="762432" y="846565"/>
                  <a:pt x="754112" y="839656"/>
                  <a:pt x="744334" y="835520"/>
                </a:cubicBezTo>
                <a:lnTo>
                  <a:pt x="727439" y="832109"/>
                </a:lnTo>
                <a:close/>
                <a:moveTo>
                  <a:pt x="1207796" y="0"/>
                </a:moveTo>
                <a:cubicBezTo>
                  <a:pt x="1874843" y="0"/>
                  <a:pt x="2415592" y="567046"/>
                  <a:pt x="2415592" y="1266533"/>
                </a:cubicBezTo>
                <a:cubicBezTo>
                  <a:pt x="2415592" y="1966020"/>
                  <a:pt x="1874843" y="2533066"/>
                  <a:pt x="1207796" y="2533066"/>
                </a:cubicBezTo>
                <a:cubicBezTo>
                  <a:pt x="540749" y="2533066"/>
                  <a:pt x="0" y="1966020"/>
                  <a:pt x="0" y="1266533"/>
                </a:cubicBezTo>
                <a:cubicBezTo>
                  <a:pt x="0" y="567046"/>
                  <a:pt x="540749" y="0"/>
                  <a:pt x="120779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oter Placeholder 9"/>
          <p:cNvSpPr>
            <a:spLocks noGrp="1"/>
          </p:cNvSpPr>
          <p:nvPr>
            <p:ph type="ftr" sz="quarter" idx="3"/>
          </p:nvPr>
        </p:nvSpPr>
        <p:spPr>
          <a:xfrm>
            <a:off x="188012" y="6610588"/>
            <a:ext cx="8147605" cy="236241"/>
          </a:xfrm>
          <a:prstGeom prst="rect">
            <a:avLst/>
          </a:prstGeom>
        </p:spPr>
        <p:txBody>
          <a:bodyPr/>
          <a:lstStyle>
            <a:lvl1pPr>
              <a:defRPr lang="en-GB" sz="800" b="0" i="0" u="none" strike="noStrike" baseline="0" smtClean="0">
                <a:solidFill>
                  <a:schemeClr val="bg1"/>
                </a:solidFill>
              </a:defRPr>
            </a:lvl1pPr>
          </a:lstStyle>
          <a:p>
            <a:endParaRPr lang="en-US" dirty="0"/>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86" r:id="rId2"/>
    <p:sldLayoutId id="2147483679" r:id="rId3"/>
    <p:sldLayoutId id="2147483680" r:id="rId4"/>
    <p:sldLayoutId id="2147483681" r:id="rId5"/>
    <p:sldLayoutId id="2147483682" r:id="rId6"/>
    <p:sldLayoutId id="2147483651" r:id="rId7"/>
    <p:sldLayoutId id="2147483726" r:id="rId8"/>
    <p:sldLayoutId id="2147483727" r:id="rId9"/>
    <p:sldLayoutId id="2147483660" r:id="rId10"/>
    <p:sldLayoutId id="2147483652" r:id="rId11"/>
    <p:sldLayoutId id="2147483653" r:id="rId12"/>
    <p:sldLayoutId id="2147483677" r:id="rId13"/>
    <p:sldLayoutId id="2147483678" r:id="rId14"/>
    <p:sldLayoutId id="2147483654" r:id="rId15"/>
    <p:sldLayoutId id="2147483669" r:id="rId16"/>
    <p:sldLayoutId id="2147483655" r:id="rId17"/>
    <p:sldLayoutId id="2147483732" r:id="rId18"/>
    <p:sldLayoutId id="2147483656" r:id="rId19"/>
    <p:sldLayoutId id="2147483668" r:id="rId20"/>
    <p:sldLayoutId id="2147483674" r:id="rId21"/>
    <p:sldLayoutId id="2147483658" r:id="rId22"/>
    <p:sldLayoutId id="2147483670" r:id="rId23"/>
    <p:sldLayoutId id="2147483728" r:id="rId24"/>
    <p:sldLayoutId id="2147483729" r:id="rId25"/>
    <p:sldLayoutId id="2147483730" r:id="rId26"/>
    <p:sldLayoutId id="2147483731" r:id="rId27"/>
    <p:sldLayoutId id="2147483659" r:id="rId28"/>
    <p:sldLayoutId id="2147483671" r:id="rId29"/>
    <p:sldLayoutId id="2147483672" r:id="rId30"/>
    <p:sldLayoutId id="2147483673" r:id="rId31"/>
    <p:sldLayoutId id="2147483667" r:id="rId32"/>
    <p:sldLayoutId id="2147483666" r:id="rId33"/>
    <p:sldLayoutId id="2147483664" r:id="rId34"/>
    <p:sldLayoutId id="2147483665" r:id="rId35"/>
    <p:sldLayoutId id="2147483663" r:id="rId36"/>
    <p:sldLayoutId id="2147483683" r:id="rId37"/>
    <p:sldLayoutId id="2147483684" r:id="rId38"/>
    <p:sldLayoutId id="2147483685" r:id="rId3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dt="0"/>
  <p:txStyles>
    <p:titleStyle>
      <a:lvl1pPr algn="l" defTabSz="914399" rtl="0" eaLnBrk="1" latinLnBrk="0" hangingPunct="1">
        <a:lnSpc>
          <a:spcPct val="90000"/>
        </a:lnSpc>
        <a:spcBef>
          <a:spcPct val="0"/>
        </a:spcBef>
        <a:buNone/>
        <a:defRPr sz="2800" b="1" i="0" kern="1200">
          <a:solidFill>
            <a:schemeClr val="bg1"/>
          </a:solidFill>
          <a:latin typeface="Gotham-Bold" charset="0"/>
          <a:ea typeface="Gotham-Bold" charset="0"/>
          <a:cs typeface="Gotham-Bold" charset="0"/>
        </a:defRPr>
      </a:lvl1pPr>
    </p:titleStyle>
    <p:bodyStyle>
      <a:lvl1pPr marL="228600" indent="-228600" algn="l" defTabSz="914399" rtl="0" eaLnBrk="1" latinLnBrk="0" hangingPunct="1">
        <a:lnSpc>
          <a:spcPct val="100000"/>
        </a:lnSpc>
        <a:spcBef>
          <a:spcPts val="1000"/>
        </a:spcBef>
        <a:buFont typeface="Arial"/>
        <a:buChar char="•"/>
        <a:defRPr sz="2799" b="0" i="0" kern="1200">
          <a:solidFill>
            <a:schemeClr val="bg1"/>
          </a:solidFill>
          <a:latin typeface="Gotham-Book" charset="0"/>
          <a:ea typeface="Gotham-Book" charset="0"/>
          <a:cs typeface="Gotham-Book" charset="0"/>
        </a:defRPr>
      </a:lvl1pPr>
      <a:lvl2pPr marL="685798" indent="-228600" algn="l" defTabSz="914399" rtl="0" eaLnBrk="1" latinLnBrk="0" hangingPunct="1">
        <a:lnSpc>
          <a:spcPct val="100000"/>
        </a:lnSpc>
        <a:spcBef>
          <a:spcPts val="500"/>
        </a:spcBef>
        <a:buFont typeface="Arial"/>
        <a:buChar char="•"/>
        <a:defRPr sz="2399" b="0" i="0" kern="1200">
          <a:solidFill>
            <a:schemeClr val="bg1"/>
          </a:solidFill>
          <a:latin typeface="Gotham-Book" charset="0"/>
          <a:ea typeface="Gotham-Book" charset="0"/>
          <a:cs typeface="Gotham-Book" charset="0"/>
        </a:defRPr>
      </a:lvl2pPr>
      <a:lvl3pPr marL="1142999" indent="-228600" algn="l" defTabSz="914399" rtl="0" eaLnBrk="1" latinLnBrk="0" hangingPunct="1">
        <a:lnSpc>
          <a:spcPct val="100000"/>
        </a:lnSpc>
        <a:spcBef>
          <a:spcPts val="500"/>
        </a:spcBef>
        <a:buFont typeface="Arial"/>
        <a:buChar char="•"/>
        <a:defRPr sz="2000" b="0" i="0" kern="1200">
          <a:solidFill>
            <a:schemeClr val="bg1"/>
          </a:solidFill>
          <a:latin typeface="Gotham-Book" charset="0"/>
          <a:ea typeface="Gotham-Book" charset="0"/>
          <a:cs typeface="Gotham-Book" charset="0"/>
        </a:defRPr>
      </a:lvl3pPr>
      <a:lvl4pPr marL="1600197" indent="-228600" algn="l" defTabSz="914399" rtl="0" eaLnBrk="1" latinLnBrk="0" hangingPunct="1">
        <a:lnSpc>
          <a:spcPct val="100000"/>
        </a:lnSpc>
        <a:spcBef>
          <a:spcPts val="500"/>
        </a:spcBef>
        <a:buFont typeface="Arial"/>
        <a:buChar char="•"/>
        <a:defRPr sz="1799" b="0" i="0" kern="1200">
          <a:solidFill>
            <a:schemeClr val="bg1"/>
          </a:solidFill>
          <a:latin typeface="Gotham-Book" charset="0"/>
          <a:ea typeface="Gotham-Book" charset="0"/>
          <a:cs typeface="Gotham-Book" charset="0"/>
        </a:defRPr>
      </a:lvl4pPr>
      <a:lvl5pPr marL="2057395" indent="-228600" algn="l" defTabSz="914399" rtl="0" eaLnBrk="1" latinLnBrk="0" hangingPunct="1">
        <a:lnSpc>
          <a:spcPct val="100000"/>
        </a:lnSpc>
        <a:spcBef>
          <a:spcPts val="500"/>
        </a:spcBef>
        <a:buFont typeface="Arial"/>
        <a:buChar char="•"/>
        <a:defRPr sz="1799" b="0" i="0" kern="1200">
          <a:solidFill>
            <a:schemeClr val="bg1"/>
          </a:solidFill>
          <a:latin typeface="Gotham-Book" charset="0"/>
          <a:ea typeface="Gotham-Book" charset="0"/>
          <a:cs typeface="Gotham-Book"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p:bodyStyle>
    <p:otherStyle>
      <a:defPPr>
        <a:defRPr lang="en-US"/>
      </a:defPPr>
      <a:lvl1pPr marL="0" algn="l" defTabSz="914399" rtl="0" eaLnBrk="1" latinLnBrk="0" hangingPunct="1">
        <a:defRPr sz="1799" kern="1200">
          <a:solidFill>
            <a:schemeClr val="tx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8322" y="256819"/>
            <a:ext cx="10918903" cy="54927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2" y="1825624"/>
            <a:ext cx="10515599" cy="435133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4"/>
          </p:nvPr>
        </p:nvSpPr>
        <p:spPr>
          <a:xfrm>
            <a:off x="11867401" y="6589009"/>
            <a:ext cx="355541" cy="257820"/>
          </a:xfrm>
          <a:prstGeom prst="rect">
            <a:avLst/>
          </a:prstGeom>
        </p:spPr>
        <p:txBody>
          <a:bodyPr vert="horz" lIns="91440" tIns="45720" rIns="91440" bIns="45720" rtlCol="0" anchor="ctr"/>
          <a:lstStyle>
            <a:lvl1pPr algn="ctr">
              <a:defRPr sz="900" b="1" i="0">
                <a:solidFill>
                  <a:schemeClr val="tx1"/>
                </a:solidFill>
                <a:latin typeface="Gotham-Bold" charset="0"/>
                <a:ea typeface="Gotham-Bold" charset="0"/>
                <a:cs typeface="Gotham-Bold" charset="0"/>
              </a:defRPr>
            </a:lvl1pPr>
          </a:lstStyle>
          <a:p>
            <a:fld id="{08465928-3BA7-1741-B2EF-562768EBCB1B}" type="slidenum">
              <a:rPr lang="en-US" smtClean="0"/>
              <a:pPr/>
              <a:t>‹#›</a:t>
            </a:fld>
            <a:endParaRPr lang="en-US" dirty="0"/>
          </a:p>
        </p:txBody>
      </p:sp>
      <p:pic>
        <p:nvPicPr>
          <p:cNvPr id="6" name="Picture 5"/>
          <p:cNvPicPr>
            <a:picLocks noChangeAspect="1"/>
          </p:cNvPicPr>
          <p:nvPr userDrawn="1"/>
        </p:nvPicPr>
        <p:blipFill>
          <a:blip r:embed="rId41"/>
          <a:stretch>
            <a:fillRect/>
          </a:stretch>
        </p:blipFill>
        <p:spPr>
          <a:xfrm rot="10800000" flipV="1">
            <a:off x="11412280" y="349989"/>
            <a:ext cx="424179" cy="443908"/>
          </a:xfrm>
          <a:prstGeom prst="rect">
            <a:avLst/>
          </a:prstGeom>
        </p:spPr>
      </p:pic>
      <p:sp>
        <p:nvSpPr>
          <p:cNvPr id="7" name="Footer Placeholder 9"/>
          <p:cNvSpPr>
            <a:spLocks noGrp="1"/>
          </p:cNvSpPr>
          <p:nvPr>
            <p:ph type="ftr" sz="quarter" idx="3"/>
          </p:nvPr>
        </p:nvSpPr>
        <p:spPr>
          <a:xfrm>
            <a:off x="188012" y="6610588"/>
            <a:ext cx="8147605" cy="236241"/>
          </a:xfrm>
          <a:prstGeom prst="rect">
            <a:avLst/>
          </a:prstGeom>
        </p:spPr>
        <p:txBody>
          <a:bodyPr/>
          <a:lstStyle>
            <a:lvl1pPr>
              <a:defRPr lang="en-GB" sz="800" b="1" i="0" u="none" strike="noStrike" baseline="0" smtClean="0">
                <a:solidFill>
                  <a:schemeClr val="bg1">
                    <a:lumMod val="85000"/>
                  </a:schemeClr>
                </a:solidFill>
              </a:defRPr>
            </a:lvl1pPr>
          </a:lstStyle>
          <a:p>
            <a:endParaRPr lang="en-US" dirty="0"/>
          </a:p>
        </p:txBody>
      </p:sp>
    </p:spTree>
    <p:extLst>
      <p:ext uri="{BB962C8B-B14F-4D97-AF65-F5344CB8AC3E}">
        <p14:creationId xmlns:p14="http://schemas.microsoft.com/office/powerpoint/2010/main" val="649217492"/>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720" r:id="rId8"/>
    <p:sldLayoutId id="2147483721" r:id="rId9"/>
    <p:sldLayoutId id="2147483695" r:id="rId10"/>
    <p:sldLayoutId id="2147483696" r:id="rId11"/>
    <p:sldLayoutId id="2147483697" r:id="rId12"/>
    <p:sldLayoutId id="2147483698" r:id="rId13"/>
    <p:sldLayoutId id="2147483699" r:id="rId14"/>
    <p:sldLayoutId id="2147483700" r:id="rId15"/>
    <p:sldLayoutId id="2147483733" r:id="rId16"/>
    <p:sldLayoutId id="2147483702" r:id="rId17"/>
    <p:sldLayoutId id="2147483703" r:id="rId18"/>
    <p:sldLayoutId id="2147483704" r:id="rId19"/>
    <p:sldLayoutId id="2147483705" r:id="rId20"/>
    <p:sldLayoutId id="2147483706" r:id="rId21"/>
    <p:sldLayoutId id="2147483707" r:id="rId22"/>
    <p:sldLayoutId id="2147483722" r:id="rId23"/>
    <p:sldLayoutId id="2147483723" r:id="rId24"/>
    <p:sldLayoutId id="2147483724" r:id="rId25"/>
    <p:sldLayoutId id="2147483725" r:id="rId26"/>
    <p:sldLayoutId id="2147483708" r:id="rId27"/>
    <p:sldLayoutId id="2147483709" r:id="rId28"/>
    <p:sldLayoutId id="2147483710" r:id="rId29"/>
    <p:sldLayoutId id="2147483711" r:id="rId30"/>
    <p:sldLayoutId id="2147483712" r:id="rId31"/>
    <p:sldLayoutId id="2147483713" r:id="rId32"/>
    <p:sldLayoutId id="2147483714" r:id="rId33"/>
    <p:sldLayoutId id="2147483715" r:id="rId34"/>
    <p:sldLayoutId id="2147483716" r:id="rId35"/>
    <p:sldLayoutId id="2147483717" r:id="rId36"/>
    <p:sldLayoutId id="2147483718" r:id="rId37"/>
    <p:sldLayoutId id="2147483719" r:id="rId38"/>
    <p:sldLayoutId id="2147483734" r:id="rId39"/>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xmlns:p14="http://schemas.microsoft.com/office/powerpoint/2010/main" spd="slow">
        <p:fade/>
      </p:transition>
    </mc:Fallback>
  </mc:AlternateContent>
  <p:hf hdr="0" dt="0"/>
  <p:txStyles>
    <p:titleStyle>
      <a:lvl1pPr algn="l" defTabSz="914399" rtl="0" eaLnBrk="1" latinLnBrk="0" hangingPunct="1">
        <a:lnSpc>
          <a:spcPct val="90000"/>
        </a:lnSpc>
        <a:spcBef>
          <a:spcPct val="0"/>
        </a:spcBef>
        <a:buNone/>
        <a:defRPr sz="2800" b="1" i="0" kern="1200">
          <a:solidFill>
            <a:schemeClr val="tx1"/>
          </a:solidFill>
          <a:latin typeface="Gotham-Bold" charset="0"/>
          <a:ea typeface="Gotham-Bold" charset="0"/>
          <a:cs typeface="Gotham-Bold" charset="0"/>
        </a:defRPr>
      </a:lvl1pPr>
    </p:titleStyle>
    <p:bodyStyle>
      <a:lvl1pPr marL="228600" indent="-228600" algn="l" defTabSz="914399" rtl="0" eaLnBrk="1" latinLnBrk="0" hangingPunct="1">
        <a:lnSpc>
          <a:spcPct val="100000"/>
        </a:lnSpc>
        <a:spcBef>
          <a:spcPts val="1000"/>
        </a:spcBef>
        <a:buFont typeface="Arial"/>
        <a:buChar char="•"/>
        <a:defRPr sz="2799" b="0" i="0" kern="1200">
          <a:solidFill>
            <a:schemeClr val="tx1"/>
          </a:solidFill>
          <a:latin typeface="Gotham-Book" charset="0"/>
          <a:ea typeface="Gotham-Book" charset="0"/>
          <a:cs typeface="Gotham-Book" charset="0"/>
        </a:defRPr>
      </a:lvl1pPr>
      <a:lvl2pPr marL="685798" indent="-228600" algn="l" defTabSz="914399" rtl="0" eaLnBrk="1" latinLnBrk="0" hangingPunct="1">
        <a:lnSpc>
          <a:spcPct val="100000"/>
        </a:lnSpc>
        <a:spcBef>
          <a:spcPts val="500"/>
        </a:spcBef>
        <a:buFont typeface="Arial"/>
        <a:buChar char="•"/>
        <a:defRPr sz="2399" b="0" i="0" kern="1200">
          <a:solidFill>
            <a:schemeClr val="tx1"/>
          </a:solidFill>
          <a:latin typeface="Gotham-Book" charset="0"/>
          <a:ea typeface="Gotham-Book" charset="0"/>
          <a:cs typeface="Gotham-Book" charset="0"/>
        </a:defRPr>
      </a:lvl2pPr>
      <a:lvl3pPr marL="1142999" indent="-228600" algn="l" defTabSz="914399" rtl="0" eaLnBrk="1" latinLnBrk="0" hangingPunct="1">
        <a:lnSpc>
          <a:spcPct val="100000"/>
        </a:lnSpc>
        <a:spcBef>
          <a:spcPts val="500"/>
        </a:spcBef>
        <a:buFont typeface="Arial"/>
        <a:buChar char="•"/>
        <a:defRPr sz="2000" b="0" i="0" kern="1200">
          <a:solidFill>
            <a:schemeClr val="tx1"/>
          </a:solidFill>
          <a:latin typeface="Gotham-Book" charset="0"/>
          <a:ea typeface="Gotham-Book" charset="0"/>
          <a:cs typeface="Gotham-Book" charset="0"/>
        </a:defRPr>
      </a:lvl3pPr>
      <a:lvl4pPr marL="1600197" indent="-228600" algn="l" defTabSz="914399" rtl="0" eaLnBrk="1" latinLnBrk="0" hangingPunct="1">
        <a:lnSpc>
          <a:spcPct val="100000"/>
        </a:lnSpc>
        <a:spcBef>
          <a:spcPts val="500"/>
        </a:spcBef>
        <a:buFont typeface="Arial"/>
        <a:buChar char="•"/>
        <a:defRPr sz="1799" b="0" i="0" kern="1200">
          <a:solidFill>
            <a:schemeClr val="tx1"/>
          </a:solidFill>
          <a:latin typeface="Gotham-Book" charset="0"/>
          <a:ea typeface="Gotham-Book" charset="0"/>
          <a:cs typeface="Gotham-Book" charset="0"/>
        </a:defRPr>
      </a:lvl4pPr>
      <a:lvl5pPr marL="2057395" indent="-228600" algn="l" defTabSz="914399" rtl="0" eaLnBrk="1" latinLnBrk="0" hangingPunct="1">
        <a:lnSpc>
          <a:spcPct val="100000"/>
        </a:lnSpc>
        <a:spcBef>
          <a:spcPts val="500"/>
        </a:spcBef>
        <a:buFont typeface="Arial"/>
        <a:buChar char="•"/>
        <a:defRPr sz="1799" b="0" i="0" kern="1200">
          <a:solidFill>
            <a:schemeClr val="tx1"/>
          </a:solidFill>
          <a:latin typeface="Gotham-Book" charset="0"/>
          <a:ea typeface="Gotham-Book" charset="0"/>
          <a:cs typeface="Gotham-Book"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p:bodyStyle>
    <p:otherStyle>
      <a:defPPr>
        <a:defRPr lang="en-US"/>
      </a:defPPr>
      <a:lvl1pPr marL="0" algn="l" defTabSz="914399" rtl="0" eaLnBrk="1" latinLnBrk="0" hangingPunct="1">
        <a:defRPr sz="1799" kern="1200">
          <a:solidFill>
            <a:schemeClr val="tx1"/>
          </a:solidFill>
          <a:latin typeface="+mn-lt"/>
          <a:ea typeface="+mn-ea"/>
          <a:cs typeface="+mn-cs"/>
        </a:defRPr>
      </a:lvl1pPr>
      <a:lvl2pPr marL="457201" algn="l" defTabSz="914399" rtl="0" eaLnBrk="1" latinLnBrk="0" hangingPunct="1">
        <a:defRPr sz="1799" kern="1200">
          <a:solidFill>
            <a:schemeClr val="tx1"/>
          </a:solidFill>
          <a:latin typeface="+mn-lt"/>
          <a:ea typeface="+mn-ea"/>
          <a:cs typeface="+mn-cs"/>
        </a:defRPr>
      </a:lvl2pPr>
      <a:lvl3pPr marL="914399" algn="l" defTabSz="914399" rtl="0" eaLnBrk="1" latinLnBrk="0" hangingPunct="1">
        <a:defRPr sz="1799" kern="1200">
          <a:solidFill>
            <a:schemeClr val="tx1"/>
          </a:solidFill>
          <a:latin typeface="+mn-lt"/>
          <a:ea typeface="+mn-ea"/>
          <a:cs typeface="+mn-cs"/>
        </a:defRPr>
      </a:lvl3pPr>
      <a:lvl4pPr marL="1371597" algn="l" defTabSz="914399" rtl="0" eaLnBrk="1" latinLnBrk="0" hangingPunct="1">
        <a:defRPr sz="1799" kern="1200">
          <a:solidFill>
            <a:schemeClr val="tx1"/>
          </a:solidFill>
          <a:latin typeface="+mn-lt"/>
          <a:ea typeface="+mn-ea"/>
          <a:cs typeface="+mn-cs"/>
        </a:defRPr>
      </a:lvl4pPr>
      <a:lvl5pPr marL="1828794" algn="l" defTabSz="914399" rtl="0" eaLnBrk="1" latinLnBrk="0" hangingPunct="1">
        <a:defRPr sz="1799" kern="1200">
          <a:solidFill>
            <a:schemeClr val="tx1"/>
          </a:solidFill>
          <a:latin typeface="+mn-lt"/>
          <a:ea typeface="+mn-ea"/>
          <a:cs typeface="+mn-cs"/>
        </a:defRPr>
      </a:lvl5pPr>
      <a:lvl6pPr marL="2285995" algn="l" defTabSz="914399" rtl="0" eaLnBrk="1" latinLnBrk="0" hangingPunct="1">
        <a:defRPr sz="1799" kern="1200">
          <a:solidFill>
            <a:schemeClr val="tx1"/>
          </a:solidFill>
          <a:latin typeface="+mn-lt"/>
          <a:ea typeface="+mn-ea"/>
          <a:cs typeface="+mn-cs"/>
        </a:defRPr>
      </a:lvl6pPr>
      <a:lvl7pPr marL="2743196" algn="l" defTabSz="914399" rtl="0" eaLnBrk="1" latinLnBrk="0" hangingPunct="1">
        <a:defRPr sz="1799" kern="1200">
          <a:solidFill>
            <a:schemeClr val="tx1"/>
          </a:solidFill>
          <a:latin typeface="+mn-lt"/>
          <a:ea typeface="+mn-ea"/>
          <a:cs typeface="+mn-cs"/>
        </a:defRPr>
      </a:lvl7pPr>
      <a:lvl8pPr marL="3200394" algn="l" defTabSz="914399" rtl="0" eaLnBrk="1" latinLnBrk="0" hangingPunct="1">
        <a:defRPr sz="1799" kern="1200">
          <a:solidFill>
            <a:schemeClr val="tx1"/>
          </a:solidFill>
          <a:latin typeface="+mn-lt"/>
          <a:ea typeface="+mn-ea"/>
          <a:cs typeface="+mn-cs"/>
        </a:defRPr>
      </a:lvl8pPr>
      <a:lvl9pPr marL="3657594" algn="l" defTabSz="91439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53.xml"/><Relationship Id="rId6" Type="http://schemas.openxmlformats.org/officeDocument/2006/relationships/hyperlink" Target="http://commons.wikimedia.org/wiki/File:Hungarian_Antique_three-column_full-keyboard_cash_register_1902.jpg" TargetMode="External"/><Relationship Id="rId5" Type="http://schemas.openxmlformats.org/officeDocument/2006/relationships/hyperlink" Target="http://commons.wikimedia.org/wiki/File:Logging_operations_at_Millmoor_Rig_-_geograph.org.uk_-_530424.jpg" TargetMode="Externa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53.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hyperlink" Target="https://www.manning.com/books/aop-in-ne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commons.wikimedia.org/wiki/File:Bullet_coming_from_S&amp;W.jpg" TargetMode="Externa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53.xml"/><Relationship Id="rId4" Type="http://schemas.openxmlformats.org/officeDocument/2006/relationships/hyperlink" Target="http://commons.wikimedia.org/wiki/File:Test_(student_assessment).jpe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www.fotopedia.com/items/flickr-2683571037" TargetMode="External"/><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3" Type="http://schemas.openxmlformats.org/officeDocument/2006/relationships/hyperlink" Target="http://bit.ly/ANNARB18/" TargetMode="External"/><Relationship Id="rId2" Type="http://schemas.openxmlformats.org/officeDocument/2006/relationships/notesSlide" Target="../notesSlides/notesSlide12.xml"/><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mgroves/AOPForYouAndMe" TargetMode="External"/><Relationship Id="rId2" Type="http://schemas.openxmlformats.org/officeDocument/2006/relationships/notesSlide" Target="../notesSlides/notesSlide14.xm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hyperlink" Target="http://pixabay.com/en/spaghetti-spaghetti-carbonara-7115/" TargetMode="External"/><Relationship Id="rId2" Type="http://schemas.openxmlformats.org/officeDocument/2006/relationships/notesSlide" Target="../notesSlides/notesSlide2.xml"/><Relationship Id="rId1" Type="http://schemas.openxmlformats.org/officeDocument/2006/relationships/slideLayout" Target="../slideLayouts/slideLayout53.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hyperlink" Target="http://www.flickr.com/photos/syntopia/6005866895/" TargetMode="External"/><Relationship Id="rId2" Type="http://schemas.openxmlformats.org/officeDocument/2006/relationships/notesSlide" Target="../notesSlides/notesSlide3.xml"/><Relationship Id="rId1" Type="http://schemas.openxmlformats.org/officeDocument/2006/relationships/slideLayout" Target="../slideLayouts/slideLayout53.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s://www.meetup.com/aadndevs" TargetMode="Externa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3.xml"/><Relationship Id="rId4" Type="http://schemas.openxmlformats.org/officeDocument/2006/relationships/hyperlink" Target="https://crosscuttingconcerns.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5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4853" y="3477339"/>
            <a:ext cx="8431765" cy="751897"/>
          </a:xfrm>
        </p:spPr>
        <p:txBody>
          <a:bodyPr/>
          <a:lstStyle/>
          <a:p>
            <a:r>
              <a:rPr lang="en-US" dirty="0"/>
              <a:t>AOP For You and Me</a:t>
            </a:r>
          </a:p>
        </p:txBody>
      </p:sp>
      <p:sp>
        <p:nvSpPr>
          <p:cNvPr id="3" name="Text Placeholder 2"/>
          <p:cNvSpPr>
            <a:spLocks noGrp="1"/>
          </p:cNvSpPr>
          <p:nvPr>
            <p:ph type="body" sz="quarter" idx="10"/>
          </p:nvPr>
        </p:nvSpPr>
        <p:spPr>
          <a:xfrm>
            <a:off x="1224853" y="4291648"/>
            <a:ext cx="7323402" cy="609600"/>
          </a:xfrm>
        </p:spPr>
        <p:txBody>
          <a:bodyPr/>
          <a:lstStyle/>
          <a:p>
            <a:r>
              <a:rPr lang="en-US" dirty="0"/>
              <a:t>Matthew D. Groves (@</a:t>
            </a:r>
            <a:r>
              <a:rPr lang="en-US" dirty="0" err="1"/>
              <a:t>mgroves</a:t>
            </a:r>
            <a:r>
              <a:rPr lang="en-US" dirty="0"/>
              <a:t>)</a:t>
            </a:r>
          </a:p>
        </p:txBody>
      </p:sp>
      <p:sp>
        <p:nvSpPr>
          <p:cNvPr id="4" name="Footer Placeholder 3"/>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11188815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4801" y="2808653"/>
            <a:ext cx="6110360" cy="1325563"/>
          </a:xfrm>
        </p:spPr>
        <p:txBody>
          <a:bodyPr/>
          <a:lstStyle/>
          <a:p>
            <a:r>
              <a:rPr lang="en-US" dirty="0"/>
              <a:t>What is AOP (for)?</a:t>
            </a:r>
          </a:p>
        </p:txBody>
      </p:sp>
      <p:sp>
        <p:nvSpPr>
          <p:cNvPr id="3" name="Slide Number Placeholder 2"/>
          <p:cNvSpPr>
            <a:spLocks noGrp="1"/>
          </p:cNvSpPr>
          <p:nvPr>
            <p:ph type="sldNum" sz="quarter" idx="11"/>
          </p:nvPr>
        </p:nvSpPr>
        <p:spPr/>
        <p:txBody>
          <a:bodyPr/>
          <a:lstStyle/>
          <a:p>
            <a:fld id="{08465928-3BA7-1741-B2EF-562768EBCB1B}" type="slidenum">
              <a:rPr lang="en-US" smtClean="0"/>
              <a:pPr/>
              <a:t>10</a:t>
            </a:fld>
            <a:endParaRPr lang="en-US" dirty="0"/>
          </a:p>
        </p:txBody>
      </p:sp>
      <p:sp>
        <p:nvSpPr>
          <p:cNvPr id="4" name="Text Placeholder 3"/>
          <p:cNvSpPr>
            <a:spLocks noGrp="1"/>
          </p:cNvSpPr>
          <p:nvPr>
            <p:ph type="body" sz="quarter" idx="13"/>
          </p:nvPr>
        </p:nvSpPr>
        <p:spPr/>
        <p:txBody>
          <a:bodyPr/>
          <a:lstStyle/>
          <a:p>
            <a:r>
              <a:rPr lang="en-US" dirty="0"/>
              <a:t>1</a:t>
            </a:r>
          </a:p>
        </p:txBody>
      </p:sp>
      <p:sp>
        <p:nvSpPr>
          <p:cNvPr id="5" name="Footer Placeholder 4"/>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204799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23FC63-20D5-4BEA-BD39-F37511A7C532}"/>
              </a:ext>
            </a:extLst>
          </p:cNvPr>
          <p:cNvSpPr>
            <a:spLocks noGrp="1"/>
          </p:cNvSpPr>
          <p:nvPr>
            <p:ph type="title"/>
          </p:nvPr>
        </p:nvSpPr>
        <p:spPr/>
        <p:txBody>
          <a:bodyPr/>
          <a:lstStyle/>
          <a:p>
            <a:r>
              <a:rPr lang="en-US" dirty="0"/>
              <a:t>Cross-cutting Concerns</a:t>
            </a:r>
          </a:p>
        </p:txBody>
      </p:sp>
      <p:sp>
        <p:nvSpPr>
          <p:cNvPr id="2" name="Slide Number Placeholder 1">
            <a:extLst>
              <a:ext uri="{FF2B5EF4-FFF2-40B4-BE49-F238E27FC236}">
                <a16:creationId xmlns:a16="http://schemas.microsoft.com/office/drawing/2014/main" id="{294E8A78-0F56-4820-8720-4F8CCF4CED84}"/>
              </a:ext>
            </a:extLst>
          </p:cNvPr>
          <p:cNvSpPr>
            <a:spLocks noGrp="1"/>
          </p:cNvSpPr>
          <p:nvPr>
            <p:ph type="sldNum" sz="quarter" idx="11"/>
          </p:nvPr>
        </p:nvSpPr>
        <p:spPr/>
        <p:txBody>
          <a:bodyPr/>
          <a:lstStyle/>
          <a:p>
            <a:fld id="{08465928-3BA7-1741-B2EF-562768EBCB1B}" type="slidenum">
              <a:rPr lang="en-US" smtClean="0"/>
              <a:pPr/>
              <a:t>11</a:t>
            </a:fld>
            <a:endParaRPr lang="en-US" dirty="0"/>
          </a:p>
        </p:txBody>
      </p:sp>
      <p:sp>
        <p:nvSpPr>
          <p:cNvPr id="5" name="Footer Placeholder 4">
            <a:extLst>
              <a:ext uri="{FF2B5EF4-FFF2-40B4-BE49-F238E27FC236}">
                <a16:creationId xmlns:a16="http://schemas.microsoft.com/office/drawing/2014/main" id="{B1891574-84F1-48B9-91EF-C0EA758DDB4F}"/>
              </a:ext>
            </a:extLst>
          </p:cNvPr>
          <p:cNvSpPr>
            <a:spLocks noGrp="1"/>
          </p:cNvSpPr>
          <p:nvPr>
            <p:ph type="ftr" sz="quarter" idx="3"/>
          </p:nvPr>
        </p:nvSpPr>
        <p:spPr/>
        <p:txBody>
          <a:bodyPr/>
          <a:lstStyle/>
          <a:p>
            <a:endParaRPr lang="en-US" dirty="0"/>
          </a:p>
        </p:txBody>
      </p:sp>
      <p:sp>
        <p:nvSpPr>
          <p:cNvPr id="8" name="Title 1">
            <a:extLst>
              <a:ext uri="{FF2B5EF4-FFF2-40B4-BE49-F238E27FC236}">
                <a16:creationId xmlns:a16="http://schemas.microsoft.com/office/drawing/2014/main" id="{5340C0E4-CAC9-4305-A0DA-BEDE93812914}"/>
              </a:ext>
            </a:extLst>
          </p:cNvPr>
          <p:cNvSpPr txBox="1">
            <a:spLocks/>
          </p:cNvSpPr>
          <p:nvPr/>
        </p:nvSpPr>
        <p:spPr>
          <a:xfrm>
            <a:off x="1842655" y="1447800"/>
            <a:ext cx="1828800" cy="762000"/>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chemeClr val="tx1"/>
                </a:solidFill>
                <a:effectLst/>
                <a:uLnTx/>
                <a:uFillTx/>
                <a:latin typeface="+mj-lt"/>
                <a:ea typeface="+mj-ea"/>
                <a:cs typeface="+mj-cs"/>
              </a:rPr>
              <a:t>Logging</a:t>
            </a:r>
          </a:p>
        </p:txBody>
      </p:sp>
      <p:sp>
        <p:nvSpPr>
          <p:cNvPr id="10" name="Title 1">
            <a:extLst>
              <a:ext uri="{FF2B5EF4-FFF2-40B4-BE49-F238E27FC236}">
                <a16:creationId xmlns:a16="http://schemas.microsoft.com/office/drawing/2014/main" id="{935A861B-E039-413B-B2E0-73B3521BF165}"/>
              </a:ext>
            </a:extLst>
          </p:cNvPr>
          <p:cNvSpPr txBox="1">
            <a:spLocks/>
          </p:cNvSpPr>
          <p:nvPr/>
        </p:nvSpPr>
        <p:spPr>
          <a:xfrm>
            <a:off x="5805055" y="2133600"/>
            <a:ext cx="2667000" cy="762000"/>
          </a:xfrm>
          <a:prstGeom prst="rect">
            <a:avLst/>
          </a:prstGeom>
        </p:spPr>
        <p:txBody>
          <a:bodyPr vert="horz" lIns="91440" tIns="45720" rIns="91440" bIns="45720" rtlCol="0" anchor="ctr">
            <a:normAutofit fontScale="92500"/>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US" sz="3600" dirty="0">
                <a:latin typeface="+mj-lt"/>
                <a:ea typeface="+mj-ea"/>
                <a:cs typeface="+mj-cs"/>
              </a:rPr>
              <a:t>Transactions</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1" name="Title 1">
            <a:extLst>
              <a:ext uri="{FF2B5EF4-FFF2-40B4-BE49-F238E27FC236}">
                <a16:creationId xmlns:a16="http://schemas.microsoft.com/office/drawing/2014/main" id="{1889E3E1-51B0-4011-8858-837E3EFABACF}"/>
              </a:ext>
            </a:extLst>
          </p:cNvPr>
          <p:cNvSpPr txBox="1">
            <a:spLocks/>
          </p:cNvSpPr>
          <p:nvPr/>
        </p:nvSpPr>
        <p:spPr>
          <a:xfrm>
            <a:off x="1745673" y="4114800"/>
            <a:ext cx="3297382" cy="1600200"/>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US" sz="3600" dirty="0">
                <a:latin typeface="+mj-lt"/>
                <a:ea typeface="+mj-ea"/>
                <a:cs typeface="+mj-cs"/>
              </a:rPr>
              <a:t>Defensive</a:t>
            </a:r>
          </a:p>
          <a:p>
            <a:pPr marL="0" marR="0" lvl="0" indent="0"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chemeClr val="tx1"/>
                </a:solidFill>
                <a:effectLst/>
                <a:uLnTx/>
                <a:uFillTx/>
                <a:latin typeface="+mj-lt"/>
                <a:ea typeface="+mj-ea"/>
                <a:cs typeface="+mj-cs"/>
              </a:rPr>
              <a:t>Programming</a:t>
            </a:r>
          </a:p>
        </p:txBody>
      </p:sp>
      <p:pic>
        <p:nvPicPr>
          <p:cNvPr id="12" name="Picture 2" descr="File:Logging operations at Millmoor Rig - geograph.org.uk - 530424.jpg">
            <a:extLst>
              <a:ext uri="{FF2B5EF4-FFF2-40B4-BE49-F238E27FC236}">
                <a16:creationId xmlns:a16="http://schemas.microsoft.com/office/drawing/2014/main" id="{4071D8CD-C1D1-4820-9747-CC1AA6B931CC}"/>
              </a:ext>
            </a:extLst>
          </p:cNvPr>
          <p:cNvPicPr>
            <a:picLocks noChangeAspect="1" noChangeArrowheads="1"/>
          </p:cNvPicPr>
          <p:nvPr/>
        </p:nvPicPr>
        <p:blipFill>
          <a:blip r:embed="rId3" cstate="print"/>
          <a:srcRect/>
          <a:stretch>
            <a:fillRect/>
          </a:stretch>
        </p:blipFill>
        <p:spPr bwMode="auto">
          <a:xfrm>
            <a:off x="2528455" y="2133600"/>
            <a:ext cx="2743200" cy="2057400"/>
          </a:xfrm>
          <a:prstGeom prst="rect">
            <a:avLst/>
          </a:prstGeom>
          <a:noFill/>
        </p:spPr>
      </p:pic>
      <p:pic>
        <p:nvPicPr>
          <p:cNvPr id="13" name="Picture 4" descr="File:Hungarian Antique three-column full-keyboard cash register 1902.jpg">
            <a:extLst>
              <a:ext uri="{FF2B5EF4-FFF2-40B4-BE49-F238E27FC236}">
                <a16:creationId xmlns:a16="http://schemas.microsoft.com/office/drawing/2014/main" id="{3FB09FF2-53FF-4FD4-9A14-7F518D4F239E}"/>
              </a:ext>
            </a:extLst>
          </p:cNvPr>
          <p:cNvPicPr>
            <a:picLocks noChangeAspect="1" noChangeArrowheads="1"/>
          </p:cNvPicPr>
          <p:nvPr/>
        </p:nvPicPr>
        <p:blipFill>
          <a:blip r:embed="rId4" cstate="print"/>
          <a:srcRect/>
          <a:stretch>
            <a:fillRect/>
          </a:stretch>
        </p:blipFill>
        <p:spPr bwMode="auto">
          <a:xfrm>
            <a:off x="6490855" y="3657600"/>
            <a:ext cx="2286000" cy="2286000"/>
          </a:xfrm>
          <a:prstGeom prst="rect">
            <a:avLst/>
          </a:prstGeom>
          <a:noFill/>
        </p:spPr>
      </p:pic>
      <p:sp>
        <p:nvSpPr>
          <p:cNvPr id="14" name="Title 1">
            <a:extLst>
              <a:ext uri="{FF2B5EF4-FFF2-40B4-BE49-F238E27FC236}">
                <a16:creationId xmlns:a16="http://schemas.microsoft.com/office/drawing/2014/main" id="{186A48BF-A2C7-4D5F-81C6-2BB742896C01}"/>
              </a:ext>
            </a:extLst>
          </p:cNvPr>
          <p:cNvSpPr txBox="1">
            <a:spLocks/>
          </p:cNvSpPr>
          <p:nvPr/>
        </p:nvSpPr>
        <p:spPr>
          <a:xfrm>
            <a:off x="6414655" y="1371600"/>
            <a:ext cx="3352800" cy="457200"/>
          </a:xfrm>
          <a:prstGeom prst="rect">
            <a:avLst/>
          </a:prstGeom>
        </p:spPr>
        <p:txBody>
          <a:bodyPr vert="horz" lIns="91440" tIns="45720" rIns="91440" bIns="45720" rtlCol="0" anchor="ctr">
            <a:normAutofit fontScale="62500" lnSpcReduction="20000"/>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err="1">
                <a:ln>
                  <a:noFill/>
                </a:ln>
                <a:solidFill>
                  <a:schemeClr val="tx1"/>
                </a:solidFill>
                <a:effectLst/>
                <a:uLnTx/>
                <a:uFillTx/>
                <a:latin typeface="+mj-lt"/>
                <a:ea typeface="+mj-ea"/>
                <a:cs typeface="+mj-cs"/>
              </a:rPr>
              <a:t>INotifyPropertyChanged</a:t>
            </a:r>
            <a:endParaRPr kumimoji="0" lang="en-US" sz="3600" b="0" i="0" u="none" strike="noStrike" kern="1200" cap="none" spc="0" normalizeH="0" baseline="0" noProof="0" dirty="0">
              <a:ln>
                <a:noFill/>
              </a:ln>
              <a:solidFill>
                <a:schemeClr val="tx1"/>
              </a:solidFill>
              <a:effectLst/>
              <a:uLnTx/>
              <a:uFillTx/>
              <a:latin typeface="+mj-lt"/>
              <a:ea typeface="+mj-ea"/>
              <a:cs typeface="+mj-cs"/>
            </a:endParaRPr>
          </a:p>
        </p:txBody>
      </p:sp>
      <p:sp>
        <p:nvSpPr>
          <p:cNvPr id="15" name="Title 1">
            <a:extLst>
              <a:ext uri="{FF2B5EF4-FFF2-40B4-BE49-F238E27FC236}">
                <a16:creationId xmlns:a16="http://schemas.microsoft.com/office/drawing/2014/main" id="{05DBE4E3-BC2E-4ACF-A5E0-63328F1B42D2}"/>
              </a:ext>
            </a:extLst>
          </p:cNvPr>
          <p:cNvSpPr txBox="1">
            <a:spLocks/>
          </p:cNvSpPr>
          <p:nvPr/>
        </p:nvSpPr>
        <p:spPr>
          <a:xfrm>
            <a:off x="4052455" y="5334000"/>
            <a:ext cx="2286000" cy="457200"/>
          </a:xfrm>
          <a:prstGeom prst="rect">
            <a:avLst/>
          </a:prstGeom>
        </p:spPr>
        <p:txBody>
          <a:bodyPr vert="horz" lIns="91440" tIns="45720" rIns="91440" bIns="45720" rtlCol="0" anchor="ctr">
            <a:normAutofit fontScale="92500"/>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mj-lt"/>
                <a:ea typeface="+mj-ea"/>
                <a:cs typeface="+mj-cs"/>
              </a:rPr>
              <a:t>exception handling</a:t>
            </a:r>
          </a:p>
        </p:txBody>
      </p:sp>
      <p:sp>
        <p:nvSpPr>
          <p:cNvPr id="16" name="Title 1">
            <a:extLst>
              <a:ext uri="{FF2B5EF4-FFF2-40B4-BE49-F238E27FC236}">
                <a16:creationId xmlns:a16="http://schemas.microsoft.com/office/drawing/2014/main" id="{00E2BAC9-227F-4452-86A1-0F3493549E8C}"/>
              </a:ext>
            </a:extLst>
          </p:cNvPr>
          <p:cNvSpPr txBox="1">
            <a:spLocks/>
          </p:cNvSpPr>
          <p:nvPr/>
        </p:nvSpPr>
        <p:spPr>
          <a:xfrm>
            <a:off x="5347855" y="3048000"/>
            <a:ext cx="2286000" cy="457200"/>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mj-lt"/>
                <a:ea typeface="+mj-ea"/>
                <a:cs typeface="+mj-cs"/>
              </a:rPr>
              <a:t>authorization</a:t>
            </a:r>
          </a:p>
        </p:txBody>
      </p:sp>
      <p:sp>
        <p:nvSpPr>
          <p:cNvPr id="17" name="Title 1">
            <a:extLst>
              <a:ext uri="{FF2B5EF4-FFF2-40B4-BE49-F238E27FC236}">
                <a16:creationId xmlns:a16="http://schemas.microsoft.com/office/drawing/2014/main" id="{3A3BC635-F264-4B14-BD7D-691D409D3F0B}"/>
              </a:ext>
            </a:extLst>
          </p:cNvPr>
          <p:cNvSpPr txBox="1">
            <a:spLocks/>
          </p:cNvSpPr>
          <p:nvPr/>
        </p:nvSpPr>
        <p:spPr>
          <a:xfrm>
            <a:off x="3442855" y="1295400"/>
            <a:ext cx="2286000" cy="457200"/>
          </a:xfrm>
          <a:prstGeom prst="rect">
            <a:avLst/>
          </a:prstGeom>
        </p:spPr>
        <p:txBody>
          <a:bodyPr vert="horz" lIns="91440" tIns="45720" rIns="91440" bIns="45720" rtlCol="0" anchor="ct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mj-lt"/>
                <a:ea typeface="+mj-ea"/>
                <a:cs typeface="+mj-cs"/>
              </a:rPr>
              <a:t>validation</a:t>
            </a:r>
          </a:p>
        </p:txBody>
      </p:sp>
      <p:sp>
        <p:nvSpPr>
          <p:cNvPr id="18" name="Title 1">
            <a:extLst>
              <a:ext uri="{FF2B5EF4-FFF2-40B4-BE49-F238E27FC236}">
                <a16:creationId xmlns:a16="http://schemas.microsoft.com/office/drawing/2014/main" id="{134C8B4A-D3F2-497B-AA2E-F69E4EAEABA4}"/>
              </a:ext>
            </a:extLst>
          </p:cNvPr>
          <p:cNvSpPr txBox="1">
            <a:spLocks/>
          </p:cNvSpPr>
          <p:nvPr/>
        </p:nvSpPr>
        <p:spPr>
          <a:xfrm>
            <a:off x="8319655" y="3429000"/>
            <a:ext cx="1828800" cy="762000"/>
          </a:xfrm>
          <a:prstGeom prst="rect">
            <a:avLst/>
          </a:prstGeom>
        </p:spPr>
        <p:txBody>
          <a:bodyPr vert="horz" lIns="91440" tIns="45720" rIns="91440" bIns="45720" rtlCol="0" anchor="ctr">
            <a:normAutofit fontScale="92500"/>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chemeClr val="tx1"/>
                </a:solidFill>
                <a:effectLst/>
                <a:uLnTx/>
                <a:uFillTx/>
                <a:latin typeface="+mj-lt"/>
                <a:ea typeface="+mj-ea"/>
                <a:cs typeface="+mj-cs"/>
              </a:rPr>
              <a:t>Caching</a:t>
            </a:r>
          </a:p>
        </p:txBody>
      </p:sp>
      <p:sp>
        <p:nvSpPr>
          <p:cNvPr id="19" name="Rectangle 18">
            <a:extLst>
              <a:ext uri="{FF2B5EF4-FFF2-40B4-BE49-F238E27FC236}">
                <a16:creationId xmlns:a16="http://schemas.microsoft.com/office/drawing/2014/main" id="{06E9BFB6-8EC2-4759-B7A5-129DFCB09E28}"/>
              </a:ext>
            </a:extLst>
          </p:cNvPr>
          <p:cNvSpPr/>
          <p:nvPr/>
        </p:nvSpPr>
        <p:spPr>
          <a:xfrm>
            <a:off x="3158837" y="6499763"/>
            <a:ext cx="9392274" cy="304800"/>
          </a:xfrm>
          <a:prstGeom prst="rect">
            <a:avLst/>
          </a:prstGeom>
        </p:spPr>
        <p:txBody>
          <a:bodyPr wrap="square">
            <a:spAutoFit/>
          </a:bodyPr>
          <a:lstStyle/>
          <a:p>
            <a:r>
              <a:rPr lang="en-US" sz="1400" dirty="0">
                <a:hlinkClick r:id="rId5"/>
              </a:rPr>
              <a:t>http://commons.wikimedia.org/wiki/File:Logging_operations_at_Millmoor_Rig_-_geograph.org.uk_-_530424.jpg</a:t>
            </a:r>
            <a:endParaRPr lang="en-US" sz="1400" dirty="0"/>
          </a:p>
        </p:txBody>
      </p:sp>
      <p:sp>
        <p:nvSpPr>
          <p:cNvPr id="20" name="Rectangle 19">
            <a:extLst>
              <a:ext uri="{FF2B5EF4-FFF2-40B4-BE49-F238E27FC236}">
                <a16:creationId xmlns:a16="http://schemas.microsoft.com/office/drawing/2014/main" id="{8D93E5AA-1F13-4677-98B5-5B6196BA1C69}"/>
              </a:ext>
            </a:extLst>
          </p:cNvPr>
          <p:cNvSpPr/>
          <p:nvPr/>
        </p:nvSpPr>
        <p:spPr>
          <a:xfrm>
            <a:off x="3158837" y="6169223"/>
            <a:ext cx="9144000" cy="307777"/>
          </a:xfrm>
          <a:prstGeom prst="rect">
            <a:avLst/>
          </a:prstGeom>
        </p:spPr>
        <p:txBody>
          <a:bodyPr wrap="square">
            <a:spAutoFit/>
          </a:bodyPr>
          <a:lstStyle/>
          <a:p>
            <a:r>
              <a:rPr lang="en-US" sz="1400" dirty="0">
                <a:hlinkClick r:id="rId6"/>
              </a:rPr>
              <a:t>http://commons.wikimedia.org/wiki/File:Hungarian_Antique_three-column_full-keyboard_cash_register_1902.jpg</a:t>
            </a:r>
            <a:endParaRPr lang="en-US" sz="1400" dirty="0"/>
          </a:p>
        </p:txBody>
      </p:sp>
    </p:spTree>
    <p:extLst>
      <p:ext uri="{BB962C8B-B14F-4D97-AF65-F5344CB8AC3E}">
        <p14:creationId xmlns:p14="http://schemas.microsoft.com/office/powerpoint/2010/main" val="40041699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childTnLst>
                                </p:cTn>
                              </p:par>
                              <p:par>
                                <p:cTn id="10" presetID="9"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ssolve">
                                      <p:cBhvr>
                                        <p:cTn id="42" dur="500"/>
                                        <p:tgtEl>
                                          <p:spTgt spid="15"/>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4" grpId="0"/>
      <p:bldP spid="15" grpId="0"/>
      <p:bldP spid="16" grpId="0"/>
      <p:bldP spid="17" grpId="0"/>
      <p:bldP spid="18" grpId="0"/>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B62CA-AF40-4F5B-B79C-D2F3B2560BDA}"/>
              </a:ext>
            </a:extLst>
          </p:cNvPr>
          <p:cNvSpPr>
            <a:spLocks noGrp="1"/>
          </p:cNvSpPr>
          <p:nvPr>
            <p:ph type="title"/>
          </p:nvPr>
        </p:nvSpPr>
        <p:spPr/>
        <p:txBody>
          <a:bodyPr/>
          <a:lstStyle/>
          <a:p>
            <a:r>
              <a:rPr lang="en-US" dirty="0"/>
              <a:t>Scattering and Tangling</a:t>
            </a:r>
          </a:p>
        </p:txBody>
      </p:sp>
      <p:sp>
        <p:nvSpPr>
          <p:cNvPr id="3" name="Slide Number Placeholder 2">
            <a:extLst>
              <a:ext uri="{FF2B5EF4-FFF2-40B4-BE49-F238E27FC236}">
                <a16:creationId xmlns:a16="http://schemas.microsoft.com/office/drawing/2014/main" id="{490D94D6-8C48-42E9-899D-B52C8B499915}"/>
              </a:ext>
            </a:extLst>
          </p:cNvPr>
          <p:cNvSpPr>
            <a:spLocks noGrp="1"/>
          </p:cNvSpPr>
          <p:nvPr>
            <p:ph type="sldNum" sz="quarter" idx="11"/>
          </p:nvPr>
        </p:nvSpPr>
        <p:spPr/>
        <p:txBody>
          <a:bodyPr/>
          <a:lstStyle/>
          <a:p>
            <a:fld id="{08465928-3BA7-1741-B2EF-562768EBCB1B}" type="slidenum">
              <a:rPr lang="en-US" smtClean="0"/>
              <a:pPr/>
              <a:t>12</a:t>
            </a:fld>
            <a:endParaRPr lang="en-US" dirty="0"/>
          </a:p>
        </p:txBody>
      </p:sp>
      <p:sp>
        <p:nvSpPr>
          <p:cNvPr id="5" name="Footer Placeholder 4">
            <a:extLst>
              <a:ext uri="{FF2B5EF4-FFF2-40B4-BE49-F238E27FC236}">
                <a16:creationId xmlns:a16="http://schemas.microsoft.com/office/drawing/2014/main" id="{E54237AB-920C-461B-B1BA-6049244C3742}"/>
              </a:ext>
            </a:extLst>
          </p:cNvPr>
          <p:cNvSpPr>
            <a:spLocks noGrp="1"/>
          </p:cNvSpPr>
          <p:nvPr>
            <p:ph type="ftr" sz="quarter" idx="3"/>
          </p:nvPr>
        </p:nvSpPr>
        <p:spPr/>
        <p:txBody>
          <a:bodyPr/>
          <a:lstStyle/>
          <a:p>
            <a:endParaRPr lang="en-US" dirty="0"/>
          </a:p>
        </p:txBody>
      </p:sp>
      <p:sp>
        <p:nvSpPr>
          <p:cNvPr id="6" name="Content Placeholder 2">
            <a:extLst>
              <a:ext uri="{FF2B5EF4-FFF2-40B4-BE49-F238E27FC236}">
                <a16:creationId xmlns:a16="http://schemas.microsoft.com/office/drawing/2014/main" id="{64BB7BCC-1AD6-4C9E-98DB-85FD2594E844}"/>
              </a:ext>
            </a:extLst>
          </p:cNvPr>
          <p:cNvSpPr txBox="1">
            <a:spLocks/>
          </p:cNvSpPr>
          <p:nvPr/>
        </p:nvSpPr>
        <p:spPr>
          <a:xfrm>
            <a:off x="1952135" y="1462534"/>
            <a:ext cx="3124200" cy="4800600"/>
          </a:xfrm>
          <a:prstGeom prst="rect">
            <a:avLst/>
          </a:prstGeom>
        </p:spPr>
        <p:txBody>
          <a:bodyPr>
            <a:normAutofit fontScale="85000" lnSpcReduction="20000"/>
          </a:bodyPr>
          <a:lstStyle>
            <a:lvl1pPr marL="228600" indent="-228600" algn="l" defTabSz="914399" rtl="0" eaLnBrk="1" latinLnBrk="0" hangingPunct="1">
              <a:lnSpc>
                <a:spcPct val="100000"/>
              </a:lnSpc>
              <a:spcBef>
                <a:spcPts val="1000"/>
              </a:spcBef>
              <a:buFont typeface="Arial"/>
              <a:buChar char="•"/>
              <a:defRPr sz="2799" b="0" i="0" kern="1200">
                <a:solidFill>
                  <a:schemeClr val="tx1"/>
                </a:solidFill>
                <a:latin typeface="Gotham-Book" charset="0"/>
                <a:ea typeface="Gotham-Book" charset="0"/>
                <a:cs typeface="Gotham-Book" charset="0"/>
              </a:defRPr>
            </a:lvl1pPr>
            <a:lvl2pPr marL="685798" indent="-228600" algn="l" defTabSz="914399" rtl="0" eaLnBrk="1" latinLnBrk="0" hangingPunct="1">
              <a:lnSpc>
                <a:spcPct val="100000"/>
              </a:lnSpc>
              <a:spcBef>
                <a:spcPts val="500"/>
              </a:spcBef>
              <a:buFont typeface="Arial"/>
              <a:buChar char="•"/>
              <a:defRPr sz="2399" b="0" i="0" kern="1200">
                <a:solidFill>
                  <a:schemeClr val="tx1"/>
                </a:solidFill>
                <a:latin typeface="Gotham-Book" charset="0"/>
                <a:ea typeface="Gotham-Book" charset="0"/>
                <a:cs typeface="Gotham-Book" charset="0"/>
              </a:defRPr>
            </a:lvl2pPr>
            <a:lvl3pPr marL="1142999" indent="-228600" algn="l" defTabSz="914399" rtl="0" eaLnBrk="1" latinLnBrk="0" hangingPunct="1">
              <a:lnSpc>
                <a:spcPct val="100000"/>
              </a:lnSpc>
              <a:spcBef>
                <a:spcPts val="500"/>
              </a:spcBef>
              <a:buFont typeface="Arial"/>
              <a:buChar char="•"/>
              <a:defRPr sz="2000" b="0" i="0" kern="1200">
                <a:solidFill>
                  <a:schemeClr val="tx1"/>
                </a:solidFill>
                <a:latin typeface="Gotham-Book" charset="0"/>
                <a:ea typeface="Gotham-Book" charset="0"/>
                <a:cs typeface="Gotham-Book" charset="0"/>
              </a:defRPr>
            </a:lvl3pPr>
            <a:lvl4pPr marL="1600197" indent="-228600" algn="l" defTabSz="914399" rtl="0" eaLnBrk="1" latinLnBrk="0" hangingPunct="1">
              <a:lnSpc>
                <a:spcPct val="100000"/>
              </a:lnSpc>
              <a:spcBef>
                <a:spcPts val="500"/>
              </a:spcBef>
              <a:buFont typeface="Arial"/>
              <a:buChar char="•"/>
              <a:defRPr sz="1799" b="0" i="0" kern="1200">
                <a:solidFill>
                  <a:schemeClr val="tx1"/>
                </a:solidFill>
                <a:latin typeface="Gotham-Book" charset="0"/>
                <a:ea typeface="Gotham-Book" charset="0"/>
                <a:cs typeface="Gotham-Book" charset="0"/>
              </a:defRPr>
            </a:lvl4pPr>
            <a:lvl5pPr marL="2057395" indent="-228600" algn="l" defTabSz="914399" rtl="0" eaLnBrk="1" latinLnBrk="0" hangingPunct="1">
              <a:lnSpc>
                <a:spcPct val="100000"/>
              </a:lnSpc>
              <a:spcBef>
                <a:spcPts val="500"/>
              </a:spcBef>
              <a:buFont typeface="Arial"/>
              <a:buChar char="•"/>
              <a:defRPr sz="1799" b="0" i="0" kern="1200">
                <a:solidFill>
                  <a:schemeClr val="tx1"/>
                </a:solidFill>
                <a:latin typeface="Gotham-Book" charset="0"/>
                <a:ea typeface="Gotham-Book" charset="0"/>
                <a:cs typeface="Gotham-Book"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pPr>
              <a:buFont typeface="Arial"/>
              <a:buNone/>
            </a:pPr>
            <a:r>
              <a:rPr lang="en-US" sz="1600" dirty="0">
                <a:latin typeface="Consolas" pitchFamily="49" charset="0"/>
                <a:cs typeface="Consolas" pitchFamily="49" charset="0"/>
              </a:rPr>
              <a:t>class BusinessModule1 {</a:t>
            </a:r>
          </a:p>
          <a:p>
            <a:pPr>
              <a:buFont typeface="Arial"/>
              <a:buNone/>
            </a:pPr>
            <a:r>
              <a:rPr lang="en-US" sz="1600" dirty="0">
                <a:latin typeface="Consolas" pitchFamily="49" charset="0"/>
                <a:cs typeface="Consolas" pitchFamily="49" charset="0"/>
              </a:rPr>
              <a:t>   </a:t>
            </a:r>
            <a:r>
              <a:rPr lang="en-US" sz="1600" dirty="0">
                <a:solidFill>
                  <a:srgbClr val="00B050"/>
                </a:solidFill>
                <a:latin typeface="Consolas" pitchFamily="49" charset="0"/>
                <a:cs typeface="Consolas" pitchFamily="49" charset="0"/>
              </a:rPr>
              <a:t>… core data members</a:t>
            </a:r>
          </a:p>
          <a:p>
            <a:pPr>
              <a:buFont typeface="Arial"/>
              <a:buNone/>
            </a:pPr>
            <a:r>
              <a:rPr lang="en-US" sz="1600" dirty="0">
                <a:solidFill>
                  <a:srgbClr val="FF0000"/>
                </a:solidFill>
                <a:latin typeface="Consolas" pitchFamily="49" charset="0"/>
                <a:cs typeface="Consolas" pitchFamily="49" charset="0"/>
              </a:rPr>
              <a:t>   … logging members</a:t>
            </a:r>
          </a:p>
          <a:p>
            <a:pPr>
              <a:buFont typeface="Arial"/>
              <a:buNone/>
            </a:pPr>
            <a:endParaRPr lang="en-US" sz="1600" dirty="0">
              <a:latin typeface="Consolas" pitchFamily="49" charset="0"/>
              <a:cs typeface="Consolas" pitchFamily="49" charset="0"/>
            </a:endParaRPr>
          </a:p>
          <a:p>
            <a:pPr>
              <a:buFont typeface="Arial"/>
              <a:buNone/>
            </a:pPr>
            <a:r>
              <a:rPr lang="en-US" sz="1600" dirty="0">
                <a:latin typeface="Consolas" pitchFamily="49" charset="0"/>
                <a:cs typeface="Consolas" pitchFamily="49" charset="0"/>
              </a:rPr>
              <a:t>   public Method1() {</a:t>
            </a:r>
          </a:p>
          <a:p>
            <a:pPr>
              <a:buFont typeface="Arial"/>
              <a:buNone/>
            </a:pPr>
            <a:r>
              <a:rPr lang="en-US" sz="1600" dirty="0">
                <a:latin typeface="Consolas" pitchFamily="49" charset="0"/>
                <a:cs typeface="Consolas" pitchFamily="49" charset="0"/>
              </a:rPr>
              <a:t>      </a:t>
            </a:r>
            <a:r>
              <a:rPr lang="en-US" sz="1600" dirty="0">
                <a:solidFill>
                  <a:srgbClr val="FF0000"/>
                </a:solidFill>
                <a:latin typeface="Consolas" pitchFamily="49" charset="0"/>
                <a:cs typeface="Consolas" pitchFamily="49" charset="0"/>
              </a:rPr>
              <a:t>… log start</a:t>
            </a:r>
          </a:p>
          <a:p>
            <a:pPr>
              <a:buFont typeface="Arial"/>
              <a:buNone/>
            </a:pPr>
            <a:r>
              <a:rPr lang="en-US" sz="1600" dirty="0">
                <a:latin typeface="Consolas" pitchFamily="49" charset="0"/>
                <a:cs typeface="Consolas" pitchFamily="49" charset="0"/>
              </a:rPr>
              <a:t>      </a:t>
            </a:r>
            <a:r>
              <a:rPr lang="en-US" sz="1600" dirty="0">
                <a:solidFill>
                  <a:srgbClr val="00B050"/>
                </a:solidFill>
                <a:latin typeface="Consolas" pitchFamily="49" charset="0"/>
                <a:cs typeface="Consolas" pitchFamily="49" charset="0"/>
              </a:rPr>
              <a:t>… core operation</a:t>
            </a:r>
          </a:p>
          <a:p>
            <a:pPr>
              <a:buFont typeface="Arial"/>
              <a:buNone/>
            </a:pPr>
            <a:r>
              <a:rPr lang="en-US" sz="1600" dirty="0">
                <a:latin typeface="Consolas" pitchFamily="49" charset="0"/>
                <a:cs typeface="Consolas" pitchFamily="49" charset="0"/>
              </a:rPr>
              <a:t>      </a:t>
            </a:r>
            <a:r>
              <a:rPr lang="en-US" sz="1600" dirty="0">
                <a:solidFill>
                  <a:srgbClr val="FF0000"/>
                </a:solidFill>
                <a:latin typeface="Consolas" pitchFamily="49" charset="0"/>
                <a:cs typeface="Consolas" pitchFamily="49" charset="0"/>
              </a:rPr>
              <a:t>… log end</a:t>
            </a:r>
          </a:p>
          <a:p>
            <a:pPr>
              <a:buFont typeface="Arial"/>
              <a:buNone/>
            </a:pPr>
            <a:r>
              <a:rPr lang="en-US" sz="1600" dirty="0">
                <a:latin typeface="Consolas" pitchFamily="49" charset="0"/>
                <a:cs typeface="Consolas" pitchFamily="49" charset="0"/>
              </a:rPr>
              <a:t>   }</a:t>
            </a:r>
          </a:p>
          <a:p>
            <a:pPr>
              <a:buFont typeface="Arial"/>
              <a:buNone/>
            </a:pPr>
            <a:endParaRPr lang="en-US" sz="1600" dirty="0">
              <a:latin typeface="Consolas" pitchFamily="49" charset="0"/>
              <a:cs typeface="Consolas" pitchFamily="49" charset="0"/>
            </a:endParaRPr>
          </a:p>
          <a:p>
            <a:pPr>
              <a:buFont typeface="Arial"/>
              <a:buNone/>
            </a:pPr>
            <a:r>
              <a:rPr lang="en-US" sz="1600" dirty="0">
                <a:latin typeface="Consolas" pitchFamily="49" charset="0"/>
                <a:cs typeface="Consolas" pitchFamily="49" charset="0"/>
              </a:rPr>
              <a:t>   public Method2() {</a:t>
            </a:r>
          </a:p>
          <a:p>
            <a:pPr>
              <a:buFont typeface="Arial"/>
              <a:buNone/>
            </a:pPr>
            <a:r>
              <a:rPr lang="en-US" sz="1600" dirty="0">
                <a:latin typeface="Consolas" pitchFamily="49" charset="0"/>
                <a:cs typeface="Consolas" pitchFamily="49" charset="0"/>
              </a:rPr>
              <a:t>      </a:t>
            </a:r>
            <a:r>
              <a:rPr lang="en-US" sz="1600" dirty="0">
                <a:solidFill>
                  <a:srgbClr val="FF0000"/>
                </a:solidFill>
                <a:latin typeface="Consolas" pitchFamily="49" charset="0"/>
                <a:cs typeface="Consolas" pitchFamily="49" charset="0"/>
              </a:rPr>
              <a:t>… log start</a:t>
            </a:r>
          </a:p>
          <a:p>
            <a:pPr>
              <a:buFont typeface="Arial"/>
              <a:buNone/>
            </a:pPr>
            <a:r>
              <a:rPr lang="en-US" sz="1600" dirty="0">
                <a:latin typeface="Consolas" pitchFamily="49" charset="0"/>
                <a:cs typeface="Consolas" pitchFamily="49" charset="0"/>
              </a:rPr>
              <a:t>      </a:t>
            </a:r>
            <a:r>
              <a:rPr lang="en-US" sz="1600" dirty="0">
                <a:solidFill>
                  <a:srgbClr val="00B050"/>
                </a:solidFill>
                <a:latin typeface="Consolas" pitchFamily="49" charset="0"/>
                <a:cs typeface="Consolas" pitchFamily="49" charset="0"/>
              </a:rPr>
              <a:t>… core operation</a:t>
            </a:r>
          </a:p>
          <a:p>
            <a:pPr>
              <a:buFont typeface="Arial"/>
              <a:buNone/>
            </a:pPr>
            <a:r>
              <a:rPr lang="en-US" sz="1600" dirty="0">
                <a:latin typeface="Consolas" pitchFamily="49" charset="0"/>
                <a:cs typeface="Consolas" pitchFamily="49" charset="0"/>
              </a:rPr>
              <a:t>      </a:t>
            </a:r>
            <a:r>
              <a:rPr lang="en-US" sz="1600" dirty="0">
                <a:solidFill>
                  <a:srgbClr val="FF0000"/>
                </a:solidFill>
                <a:latin typeface="Consolas" pitchFamily="49" charset="0"/>
                <a:cs typeface="Consolas" pitchFamily="49" charset="0"/>
              </a:rPr>
              <a:t>… log end</a:t>
            </a:r>
          </a:p>
          <a:p>
            <a:pPr>
              <a:buFont typeface="Arial"/>
              <a:buNone/>
            </a:pPr>
            <a:r>
              <a:rPr lang="en-US" sz="1600" dirty="0">
                <a:latin typeface="Consolas" pitchFamily="49" charset="0"/>
                <a:cs typeface="Consolas" pitchFamily="49" charset="0"/>
              </a:rPr>
              <a:t>   }</a:t>
            </a:r>
          </a:p>
          <a:p>
            <a:pPr>
              <a:buFont typeface="Arial"/>
              <a:buNone/>
            </a:pPr>
            <a:r>
              <a:rPr lang="en-US" sz="1600" dirty="0">
                <a:latin typeface="Consolas" pitchFamily="49" charset="0"/>
                <a:cs typeface="Consolas" pitchFamily="49" charset="0"/>
              </a:rPr>
              <a:t>}</a:t>
            </a:r>
          </a:p>
        </p:txBody>
      </p:sp>
      <p:sp>
        <p:nvSpPr>
          <p:cNvPr id="7" name="Content Placeholder 2">
            <a:extLst>
              <a:ext uri="{FF2B5EF4-FFF2-40B4-BE49-F238E27FC236}">
                <a16:creationId xmlns:a16="http://schemas.microsoft.com/office/drawing/2014/main" id="{CDB9E5F0-4E23-4BCF-A66F-687CD360C6A6}"/>
              </a:ext>
            </a:extLst>
          </p:cNvPr>
          <p:cNvSpPr txBox="1">
            <a:spLocks/>
          </p:cNvSpPr>
          <p:nvPr/>
        </p:nvSpPr>
        <p:spPr>
          <a:xfrm>
            <a:off x="7133735" y="1462534"/>
            <a:ext cx="3124200" cy="48006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1600" dirty="0">
                <a:latin typeface="Consolas" pitchFamily="49" charset="0"/>
                <a:cs typeface="Consolas" pitchFamily="49" charset="0"/>
              </a:rPr>
              <a:t>c</a:t>
            </a:r>
            <a:r>
              <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rPr>
              <a:t>lass BusinessModule2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core data members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 logging members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rPr>
              <a:t>   public Method1()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 log start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core operation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 log end</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rPr>
              <a:t>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rPr>
              <a:t>   public Method2()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 log start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core operation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 log end</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rPr>
              <a:t>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1600" dirty="0">
                <a:latin typeface="Consolas" pitchFamily="49" charset="0"/>
                <a:cs typeface="Consolas" pitchFamily="49" charset="0"/>
              </a:rPr>
              <a:t>}</a:t>
            </a:r>
            <a:endPar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endParaRPr>
          </a:p>
        </p:txBody>
      </p:sp>
      <p:sp>
        <p:nvSpPr>
          <p:cNvPr id="8" name="Title 1">
            <a:extLst>
              <a:ext uri="{FF2B5EF4-FFF2-40B4-BE49-F238E27FC236}">
                <a16:creationId xmlns:a16="http://schemas.microsoft.com/office/drawing/2014/main" id="{CDA7C774-3D56-458F-891A-07B12458EC7C}"/>
              </a:ext>
            </a:extLst>
          </p:cNvPr>
          <p:cNvSpPr txBox="1">
            <a:spLocks/>
          </p:cNvSpPr>
          <p:nvPr/>
        </p:nvSpPr>
        <p:spPr>
          <a:xfrm>
            <a:off x="5152535" y="3138934"/>
            <a:ext cx="1600200" cy="533400"/>
          </a:xfrm>
          <a:prstGeom prst="rect">
            <a:avLst/>
          </a:prstGeom>
          <a:solidFill>
            <a:schemeClr val="accent4">
              <a:lumMod val="40000"/>
              <a:lumOff val="60000"/>
            </a:schemeClr>
          </a:solidFill>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mj-lt"/>
                <a:ea typeface="+mj-ea"/>
                <a:cs typeface="+mj-cs"/>
              </a:rPr>
              <a:t>tangling</a:t>
            </a:r>
          </a:p>
        </p:txBody>
      </p:sp>
      <p:sp>
        <p:nvSpPr>
          <p:cNvPr id="9" name="Title 1">
            <a:extLst>
              <a:ext uri="{FF2B5EF4-FFF2-40B4-BE49-F238E27FC236}">
                <a16:creationId xmlns:a16="http://schemas.microsoft.com/office/drawing/2014/main" id="{68703679-FF3B-42E0-9E57-096C74637D88}"/>
              </a:ext>
            </a:extLst>
          </p:cNvPr>
          <p:cNvSpPr txBox="1">
            <a:spLocks/>
          </p:cNvSpPr>
          <p:nvPr/>
        </p:nvSpPr>
        <p:spPr>
          <a:xfrm>
            <a:off x="5076335" y="4053334"/>
            <a:ext cx="1828800" cy="533400"/>
          </a:xfrm>
          <a:prstGeom prst="rect">
            <a:avLst/>
          </a:prstGeom>
          <a:solidFill>
            <a:schemeClr val="accent4">
              <a:lumMod val="40000"/>
              <a:lumOff val="60000"/>
            </a:schemeClr>
          </a:solidFill>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mj-lt"/>
                <a:ea typeface="+mj-ea"/>
                <a:cs typeface="+mj-cs"/>
              </a:rPr>
              <a:t>scattering</a:t>
            </a:r>
          </a:p>
        </p:txBody>
      </p:sp>
      <p:sp>
        <p:nvSpPr>
          <p:cNvPr id="10" name="Title 1">
            <a:extLst>
              <a:ext uri="{FF2B5EF4-FFF2-40B4-BE49-F238E27FC236}">
                <a16:creationId xmlns:a16="http://schemas.microsoft.com/office/drawing/2014/main" id="{C06B24A6-D32E-443B-85BB-0CACCEC5CA52}"/>
              </a:ext>
            </a:extLst>
          </p:cNvPr>
          <p:cNvSpPr txBox="1">
            <a:spLocks/>
          </p:cNvSpPr>
          <p:nvPr/>
        </p:nvSpPr>
        <p:spPr>
          <a:xfrm>
            <a:off x="5000135" y="5043934"/>
            <a:ext cx="762000" cy="381000"/>
          </a:xfrm>
          <a:prstGeom prst="rect">
            <a:avLst/>
          </a:prstGeom>
          <a:solidFill>
            <a:schemeClr val="tx2">
              <a:lumMod val="20000"/>
              <a:lumOff val="80000"/>
            </a:schemeClr>
          </a:solidFill>
        </p:spPr>
        <p:txBody>
          <a:bodyPr vert="horz" lIns="91440" tIns="45720" rIns="91440" bIns="45720" rtlCol="0" anchor="ctr">
            <a:normAutofit fontScale="70000" lnSpcReduction="20000"/>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mj-lt"/>
                <a:ea typeface="+mj-ea"/>
                <a:cs typeface="+mj-cs"/>
              </a:rPr>
              <a:t>logging</a:t>
            </a:r>
          </a:p>
        </p:txBody>
      </p:sp>
      <p:sp>
        <p:nvSpPr>
          <p:cNvPr id="11" name="Title 1">
            <a:extLst>
              <a:ext uri="{FF2B5EF4-FFF2-40B4-BE49-F238E27FC236}">
                <a16:creationId xmlns:a16="http://schemas.microsoft.com/office/drawing/2014/main" id="{542E0D5C-5256-4E25-A2AC-5AD11732E8DD}"/>
              </a:ext>
            </a:extLst>
          </p:cNvPr>
          <p:cNvSpPr txBox="1">
            <a:spLocks/>
          </p:cNvSpPr>
          <p:nvPr/>
        </p:nvSpPr>
        <p:spPr>
          <a:xfrm>
            <a:off x="6219335" y="5043934"/>
            <a:ext cx="762000" cy="381000"/>
          </a:xfrm>
          <a:prstGeom prst="rect">
            <a:avLst/>
          </a:prstGeom>
          <a:solidFill>
            <a:schemeClr val="tx2">
              <a:lumMod val="20000"/>
              <a:lumOff val="80000"/>
            </a:schemeClr>
          </a:solidFill>
        </p:spPr>
        <p:txBody>
          <a:bodyPr vert="horz" lIns="91440" tIns="45720" rIns="91440" bIns="45720" rtlCol="0" anchor="ctr">
            <a:normAutofit fontScale="70000" lnSpcReduction="20000"/>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mj-lt"/>
                <a:ea typeface="+mj-ea"/>
                <a:cs typeface="+mj-cs"/>
              </a:rPr>
              <a:t>logging</a:t>
            </a:r>
          </a:p>
        </p:txBody>
      </p:sp>
      <p:sp>
        <p:nvSpPr>
          <p:cNvPr id="12" name="Right Brace 11">
            <a:extLst>
              <a:ext uri="{FF2B5EF4-FFF2-40B4-BE49-F238E27FC236}">
                <a16:creationId xmlns:a16="http://schemas.microsoft.com/office/drawing/2014/main" id="{5D87EBBC-79FA-43FC-87D8-41480FD46D5A}"/>
              </a:ext>
            </a:extLst>
          </p:cNvPr>
          <p:cNvSpPr/>
          <p:nvPr/>
        </p:nvSpPr>
        <p:spPr>
          <a:xfrm rot="10800000">
            <a:off x="6981335" y="4815334"/>
            <a:ext cx="609600" cy="762000"/>
          </a:xfrm>
          <a:prstGeom prst="rightBrace">
            <a:avLst/>
          </a:prstGeom>
          <a:noFill/>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lumMod val="85000"/>
                  <a:lumOff val="15000"/>
                </a:schemeClr>
              </a:solidFill>
            </a:endParaRPr>
          </a:p>
        </p:txBody>
      </p:sp>
      <p:sp>
        <p:nvSpPr>
          <p:cNvPr id="13" name="Right Brace 12">
            <a:extLst>
              <a:ext uri="{FF2B5EF4-FFF2-40B4-BE49-F238E27FC236}">
                <a16:creationId xmlns:a16="http://schemas.microsoft.com/office/drawing/2014/main" id="{3322BD41-3D1D-45A0-B45C-905275CEBA0E}"/>
              </a:ext>
            </a:extLst>
          </p:cNvPr>
          <p:cNvSpPr/>
          <p:nvPr/>
        </p:nvSpPr>
        <p:spPr>
          <a:xfrm>
            <a:off x="4542935" y="3062734"/>
            <a:ext cx="609600" cy="762000"/>
          </a:xfrm>
          <a:prstGeom prst="rightBrace">
            <a:avLst/>
          </a:prstGeom>
          <a:noFill/>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lumMod val="85000"/>
                  <a:lumOff val="15000"/>
                </a:schemeClr>
              </a:solidFill>
            </a:endParaRPr>
          </a:p>
        </p:txBody>
      </p:sp>
      <p:sp>
        <p:nvSpPr>
          <p:cNvPr id="14" name="Right Brace 13">
            <a:extLst>
              <a:ext uri="{FF2B5EF4-FFF2-40B4-BE49-F238E27FC236}">
                <a16:creationId xmlns:a16="http://schemas.microsoft.com/office/drawing/2014/main" id="{2EA444B5-0856-44B8-A072-E3AFA1B36810}"/>
              </a:ext>
            </a:extLst>
          </p:cNvPr>
          <p:cNvSpPr/>
          <p:nvPr/>
        </p:nvSpPr>
        <p:spPr>
          <a:xfrm>
            <a:off x="4390535" y="4815334"/>
            <a:ext cx="609600" cy="762000"/>
          </a:xfrm>
          <a:prstGeom prst="rightBrace">
            <a:avLst/>
          </a:prstGeom>
          <a:noFill/>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lumMod val="85000"/>
                  <a:lumOff val="15000"/>
                </a:schemeClr>
              </a:solidFill>
            </a:endParaRPr>
          </a:p>
        </p:txBody>
      </p:sp>
      <p:sp>
        <p:nvSpPr>
          <p:cNvPr id="15" name="Right Brace 14">
            <a:extLst>
              <a:ext uri="{FF2B5EF4-FFF2-40B4-BE49-F238E27FC236}">
                <a16:creationId xmlns:a16="http://schemas.microsoft.com/office/drawing/2014/main" id="{8F9B878B-B7C8-41DC-9AEB-09439CE3361E}"/>
              </a:ext>
            </a:extLst>
          </p:cNvPr>
          <p:cNvSpPr/>
          <p:nvPr/>
        </p:nvSpPr>
        <p:spPr>
          <a:xfrm rot="10800000">
            <a:off x="6752736" y="3062735"/>
            <a:ext cx="609600" cy="762000"/>
          </a:xfrm>
          <a:prstGeom prst="rightBrace">
            <a:avLst/>
          </a:prstGeom>
          <a:noFill/>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lumMod val="85000"/>
                  <a:lumOff val="15000"/>
                </a:schemeClr>
              </a:solidFill>
            </a:endParaRPr>
          </a:p>
        </p:txBody>
      </p:sp>
      <p:cxnSp>
        <p:nvCxnSpPr>
          <p:cNvPr id="16" name="Straight Connector 15">
            <a:extLst>
              <a:ext uri="{FF2B5EF4-FFF2-40B4-BE49-F238E27FC236}">
                <a16:creationId xmlns:a16="http://schemas.microsoft.com/office/drawing/2014/main" id="{3DDF3E7C-B259-496A-AFA7-730C70EFF0C4}"/>
              </a:ext>
            </a:extLst>
          </p:cNvPr>
          <p:cNvCxnSpPr>
            <a:stCxn id="10" idx="0"/>
            <a:endCxn id="9" idx="2"/>
          </p:cNvCxnSpPr>
          <p:nvPr/>
        </p:nvCxnSpPr>
        <p:spPr>
          <a:xfrm flipV="1">
            <a:off x="5381135" y="4586734"/>
            <a:ext cx="609600" cy="45720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DC68A02-68FC-465B-8DB7-34DAC06945E4}"/>
              </a:ext>
            </a:extLst>
          </p:cNvPr>
          <p:cNvCxnSpPr>
            <a:stCxn id="11" idx="0"/>
            <a:endCxn id="9" idx="2"/>
          </p:cNvCxnSpPr>
          <p:nvPr/>
        </p:nvCxnSpPr>
        <p:spPr>
          <a:xfrm flipH="1" flipV="1">
            <a:off x="5990735" y="4586734"/>
            <a:ext cx="609600" cy="45720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58D43EE-9576-49B0-9EF7-B1012CA9B803}"/>
              </a:ext>
            </a:extLst>
          </p:cNvPr>
          <p:cNvSpPr txBox="1"/>
          <p:nvPr/>
        </p:nvSpPr>
        <p:spPr>
          <a:xfrm>
            <a:off x="6925916" y="6378952"/>
            <a:ext cx="4767652" cy="369332"/>
          </a:xfrm>
          <a:prstGeom prst="rect">
            <a:avLst/>
          </a:prstGeom>
          <a:noFill/>
        </p:spPr>
        <p:txBody>
          <a:bodyPr wrap="none" rtlCol="0">
            <a:spAutoFit/>
          </a:bodyPr>
          <a:lstStyle/>
          <a:p>
            <a:r>
              <a:rPr lang="en-US" dirty="0"/>
              <a:t>*diagram by </a:t>
            </a:r>
            <a:r>
              <a:rPr lang="en-US" dirty="0" err="1"/>
              <a:t>Xiaoran</a:t>
            </a:r>
            <a:r>
              <a:rPr lang="en-US" dirty="0"/>
              <a:t> Wang of programcreek.com</a:t>
            </a:r>
          </a:p>
        </p:txBody>
      </p:sp>
    </p:spTree>
    <p:extLst>
      <p:ext uri="{BB962C8B-B14F-4D97-AF65-F5344CB8AC3E}">
        <p14:creationId xmlns:p14="http://schemas.microsoft.com/office/powerpoint/2010/main" val="30600993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12" end="1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13" end="1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xEl>
                                              <p:pRg st="14" end="1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15" end="1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dissolve">
                                      <p:cBhvr>
                                        <p:cTn id="41" dur="500"/>
                                        <p:tgtEl>
                                          <p:spTgt spid="8"/>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dissolve">
                                      <p:cBhvr>
                                        <p:cTn id="44" dur="500"/>
                                        <p:tgtEl>
                                          <p:spTgt spid="13"/>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dissolv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dissolve">
                                      <p:cBhvr>
                                        <p:cTn id="52" dur="500"/>
                                        <p:tgtEl>
                                          <p:spTgt spid="10"/>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dissolve">
                                      <p:cBhvr>
                                        <p:cTn id="55" dur="500"/>
                                        <p:tgtEl>
                                          <p:spTgt spid="14"/>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dissolve">
                                      <p:cBhvr>
                                        <p:cTn id="58" dur="500"/>
                                        <p:tgtEl>
                                          <p:spTgt spid="11"/>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dissolve">
                                      <p:cBhvr>
                                        <p:cTn id="61" dur="500"/>
                                        <p:tgtEl>
                                          <p:spTgt spid="12"/>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dissolve">
                                      <p:cBhvr>
                                        <p:cTn id="64" dur="500"/>
                                        <p:tgtEl>
                                          <p:spTgt spid="9"/>
                                        </p:tgtEl>
                                      </p:cBhvr>
                                    </p:animEffect>
                                  </p:childTnLst>
                                </p:cTn>
                              </p:par>
                              <p:par>
                                <p:cTn id="65" presetID="9" presetClass="entr" presetSubtype="0" fill="hold"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dissolve">
                                      <p:cBhvr>
                                        <p:cTn id="67" dur="500"/>
                                        <p:tgtEl>
                                          <p:spTgt spid="17"/>
                                        </p:tgtEl>
                                      </p:cBhvr>
                                    </p:animEffect>
                                  </p:childTnLst>
                                </p:cTn>
                              </p:par>
                              <p:par>
                                <p:cTn id="68" presetID="9" presetClass="entr" presetSubtype="0"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dissolve">
                                      <p:cBhvr>
                                        <p:cTn id="7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8" grpId="0" animBg="1"/>
      <p:bldP spid="9" grpId="0" animBg="1"/>
      <p:bldP spid="10" grpId="0" animBg="1"/>
      <p:bldP spid="11" grpId="0" animBg="1"/>
      <p:bldP spid="12" grpId="0" animBg="1"/>
      <p:bldP spid="13" grpId="0" animBg="1"/>
      <p:bldP spid="14" grpId="0" animBg="1"/>
      <p:bldP spid="15" grpId="0" animBg="1"/>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90CE2-A489-4DC9-A9B9-0B1D446FE538}"/>
              </a:ext>
            </a:extLst>
          </p:cNvPr>
          <p:cNvSpPr>
            <a:spLocks noGrp="1"/>
          </p:cNvSpPr>
          <p:nvPr>
            <p:ph type="title"/>
          </p:nvPr>
        </p:nvSpPr>
        <p:spPr/>
        <p:txBody>
          <a:bodyPr/>
          <a:lstStyle/>
          <a:p>
            <a:r>
              <a:rPr lang="en-US" dirty="0"/>
              <a:t>AOP</a:t>
            </a:r>
          </a:p>
        </p:txBody>
      </p:sp>
      <p:sp>
        <p:nvSpPr>
          <p:cNvPr id="3" name="Slide Number Placeholder 2">
            <a:extLst>
              <a:ext uri="{FF2B5EF4-FFF2-40B4-BE49-F238E27FC236}">
                <a16:creationId xmlns:a16="http://schemas.microsoft.com/office/drawing/2014/main" id="{1EBB27F7-486C-4490-B21D-0D83B204CB29}"/>
              </a:ext>
            </a:extLst>
          </p:cNvPr>
          <p:cNvSpPr>
            <a:spLocks noGrp="1"/>
          </p:cNvSpPr>
          <p:nvPr>
            <p:ph type="sldNum" sz="quarter" idx="11"/>
          </p:nvPr>
        </p:nvSpPr>
        <p:spPr/>
        <p:txBody>
          <a:bodyPr/>
          <a:lstStyle/>
          <a:p>
            <a:fld id="{08465928-3BA7-1741-B2EF-562768EBCB1B}" type="slidenum">
              <a:rPr lang="en-US" smtClean="0"/>
              <a:pPr/>
              <a:t>13</a:t>
            </a:fld>
            <a:endParaRPr lang="en-US" dirty="0"/>
          </a:p>
        </p:txBody>
      </p:sp>
      <p:sp>
        <p:nvSpPr>
          <p:cNvPr id="5" name="Footer Placeholder 4">
            <a:extLst>
              <a:ext uri="{FF2B5EF4-FFF2-40B4-BE49-F238E27FC236}">
                <a16:creationId xmlns:a16="http://schemas.microsoft.com/office/drawing/2014/main" id="{0C00A0E5-DB11-4405-9885-DD3875C7E9AF}"/>
              </a:ext>
            </a:extLst>
          </p:cNvPr>
          <p:cNvSpPr>
            <a:spLocks noGrp="1"/>
          </p:cNvSpPr>
          <p:nvPr>
            <p:ph type="ftr" sz="quarter" idx="3"/>
          </p:nvPr>
        </p:nvSpPr>
        <p:spPr/>
        <p:txBody>
          <a:bodyPr/>
          <a:lstStyle/>
          <a:p>
            <a:endParaRPr lang="en-US" dirty="0"/>
          </a:p>
        </p:txBody>
      </p:sp>
      <p:sp>
        <p:nvSpPr>
          <p:cNvPr id="6" name="Content Placeholder 2">
            <a:extLst>
              <a:ext uri="{FF2B5EF4-FFF2-40B4-BE49-F238E27FC236}">
                <a16:creationId xmlns:a16="http://schemas.microsoft.com/office/drawing/2014/main" id="{7293DEE5-A97D-4A9B-A4FA-44B441079843}"/>
              </a:ext>
            </a:extLst>
          </p:cNvPr>
          <p:cNvSpPr txBox="1">
            <a:spLocks/>
          </p:cNvSpPr>
          <p:nvPr/>
        </p:nvSpPr>
        <p:spPr>
          <a:xfrm>
            <a:off x="1714500" y="1190971"/>
            <a:ext cx="3124200" cy="2514600"/>
          </a:xfrm>
          <a:prstGeom prst="rect">
            <a:avLst/>
          </a:prstGeom>
          <a:ln>
            <a:solidFill>
              <a:schemeClr val="accent1">
                <a:shade val="95000"/>
                <a:satMod val="105000"/>
              </a:schemeClr>
            </a:solidFill>
          </a:ln>
        </p:spPr>
        <p:txBody>
          <a:bodyPr>
            <a:normAutofit lnSpcReduction="10000"/>
          </a:bodyPr>
          <a:lstStyle>
            <a:lvl1pPr marL="228600" indent="-228600" algn="l" defTabSz="914399" rtl="0" eaLnBrk="1" latinLnBrk="0" hangingPunct="1">
              <a:lnSpc>
                <a:spcPct val="100000"/>
              </a:lnSpc>
              <a:spcBef>
                <a:spcPts val="1000"/>
              </a:spcBef>
              <a:buFont typeface="Arial"/>
              <a:buChar char="•"/>
              <a:defRPr sz="2799" b="0" i="0" kern="1200">
                <a:solidFill>
                  <a:schemeClr val="tx1"/>
                </a:solidFill>
                <a:latin typeface="Gotham-Book" charset="0"/>
                <a:ea typeface="Gotham-Book" charset="0"/>
                <a:cs typeface="Gotham-Book" charset="0"/>
              </a:defRPr>
            </a:lvl1pPr>
            <a:lvl2pPr marL="685798" indent="-228600" algn="l" defTabSz="914399" rtl="0" eaLnBrk="1" latinLnBrk="0" hangingPunct="1">
              <a:lnSpc>
                <a:spcPct val="100000"/>
              </a:lnSpc>
              <a:spcBef>
                <a:spcPts val="500"/>
              </a:spcBef>
              <a:buFont typeface="Arial"/>
              <a:buChar char="•"/>
              <a:defRPr sz="2399" b="0" i="0" kern="1200">
                <a:solidFill>
                  <a:schemeClr val="tx1"/>
                </a:solidFill>
                <a:latin typeface="Gotham-Book" charset="0"/>
                <a:ea typeface="Gotham-Book" charset="0"/>
                <a:cs typeface="Gotham-Book" charset="0"/>
              </a:defRPr>
            </a:lvl2pPr>
            <a:lvl3pPr marL="1142999" indent="-228600" algn="l" defTabSz="914399" rtl="0" eaLnBrk="1" latinLnBrk="0" hangingPunct="1">
              <a:lnSpc>
                <a:spcPct val="100000"/>
              </a:lnSpc>
              <a:spcBef>
                <a:spcPts val="500"/>
              </a:spcBef>
              <a:buFont typeface="Arial"/>
              <a:buChar char="•"/>
              <a:defRPr sz="2000" b="0" i="0" kern="1200">
                <a:solidFill>
                  <a:schemeClr val="tx1"/>
                </a:solidFill>
                <a:latin typeface="Gotham-Book" charset="0"/>
                <a:ea typeface="Gotham-Book" charset="0"/>
                <a:cs typeface="Gotham-Book" charset="0"/>
              </a:defRPr>
            </a:lvl3pPr>
            <a:lvl4pPr marL="1600197" indent="-228600" algn="l" defTabSz="914399" rtl="0" eaLnBrk="1" latinLnBrk="0" hangingPunct="1">
              <a:lnSpc>
                <a:spcPct val="100000"/>
              </a:lnSpc>
              <a:spcBef>
                <a:spcPts val="500"/>
              </a:spcBef>
              <a:buFont typeface="Arial"/>
              <a:buChar char="•"/>
              <a:defRPr sz="1799" b="0" i="0" kern="1200">
                <a:solidFill>
                  <a:schemeClr val="tx1"/>
                </a:solidFill>
                <a:latin typeface="Gotham-Book" charset="0"/>
                <a:ea typeface="Gotham-Book" charset="0"/>
                <a:cs typeface="Gotham-Book" charset="0"/>
              </a:defRPr>
            </a:lvl4pPr>
            <a:lvl5pPr marL="2057395" indent="-228600" algn="l" defTabSz="914399" rtl="0" eaLnBrk="1" latinLnBrk="0" hangingPunct="1">
              <a:lnSpc>
                <a:spcPct val="100000"/>
              </a:lnSpc>
              <a:spcBef>
                <a:spcPts val="500"/>
              </a:spcBef>
              <a:buFont typeface="Arial"/>
              <a:buChar char="•"/>
              <a:defRPr sz="1799" b="0" i="0" kern="1200">
                <a:solidFill>
                  <a:schemeClr val="tx1"/>
                </a:solidFill>
                <a:latin typeface="Gotham-Book" charset="0"/>
                <a:ea typeface="Gotham-Book" charset="0"/>
                <a:cs typeface="Gotham-Book" charset="0"/>
              </a:defRPr>
            </a:lvl5pPr>
            <a:lvl6pPr marL="2514595"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1793"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8994"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6192" indent="-228600" algn="l" defTabSz="914399" rtl="0" eaLnBrk="1" latinLnBrk="0" hangingPunct="1">
              <a:lnSpc>
                <a:spcPct val="90000"/>
              </a:lnSpc>
              <a:spcBef>
                <a:spcPts val="500"/>
              </a:spcBef>
              <a:buFont typeface="Arial"/>
              <a:buChar char="•"/>
              <a:defRPr sz="1799" kern="1200">
                <a:solidFill>
                  <a:schemeClr val="tx1"/>
                </a:solidFill>
                <a:latin typeface="+mn-lt"/>
                <a:ea typeface="+mn-ea"/>
                <a:cs typeface="+mn-cs"/>
              </a:defRPr>
            </a:lvl9pPr>
          </a:lstStyle>
          <a:p>
            <a:pPr>
              <a:buFont typeface="Arial"/>
              <a:buNone/>
            </a:pPr>
            <a:r>
              <a:rPr lang="en-US" sz="1600" dirty="0">
                <a:latin typeface="Consolas" pitchFamily="49" charset="0"/>
                <a:cs typeface="Consolas" pitchFamily="49" charset="0"/>
              </a:rPr>
              <a:t>class BusinessModule1 {</a:t>
            </a:r>
          </a:p>
          <a:p>
            <a:pPr>
              <a:buFont typeface="Arial"/>
              <a:buNone/>
            </a:pPr>
            <a:r>
              <a:rPr lang="en-US" sz="1600" dirty="0">
                <a:latin typeface="Consolas" pitchFamily="49" charset="0"/>
                <a:cs typeface="Consolas" pitchFamily="49" charset="0"/>
              </a:rPr>
              <a:t>   </a:t>
            </a:r>
            <a:r>
              <a:rPr lang="en-US" sz="1600" dirty="0">
                <a:solidFill>
                  <a:srgbClr val="00B050"/>
                </a:solidFill>
                <a:latin typeface="Consolas" pitchFamily="49" charset="0"/>
                <a:cs typeface="Consolas" pitchFamily="49" charset="0"/>
              </a:rPr>
              <a:t>… core data members</a:t>
            </a:r>
          </a:p>
          <a:p>
            <a:pPr>
              <a:buFont typeface="Arial"/>
              <a:buNone/>
            </a:pPr>
            <a:r>
              <a:rPr lang="en-US" sz="1600" dirty="0">
                <a:solidFill>
                  <a:srgbClr val="FF0000"/>
                </a:solidFill>
                <a:latin typeface="Consolas" pitchFamily="49" charset="0"/>
                <a:cs typeface="Consolas" pitchFamily="49" charset="0"/>
              </a:rPr>
              <a:t>   </a:t>
            </a:r>
            <a:endParaRPr lang="en-US" sz="1600" dirty="0">
              <a:latin typeface="Consolas" pitchFamily="49" charset="0"/>
              <a:cs typeface="Consolas" pitchFamily="49" charset="0"/>
            </a:endParaRPr>
          </a:p>
          <a:p>
            <a:pPr>
              <a:buFont typeface="Arial"/>
              <a:buNone/>
            </a:pPr>
            <a:r>
              <a:rPr lang="en-US" sz="1600" dirty="0">
                <a:latin typeface="Consolas" pitchFamily="49" charset="0"/>
                <a:cs typeface="Consolas" pitchFamily="49" charset="0"/>
              </a:rPr>
              <a:t>   public Method1() {</a:t>
            </a:r>
          </a:p>
          <a:p>
            <a:pPr>
              <a:buFont typeface="Arial"/>
              <a:buNone/>
            </a:pPr>
            <a:r>
              <a:rPr lang="en-US" sz="1600" dirty="0">
                <a:solidFill>
                  <a:srgbClr val="00B050"/>
                </a:solidFill>
                <a:latin typeface="Consolas" pitchFamily="49" charset="0"/>
                <a:cs typeface="Consolas" pitchFamily="49" charset="0"/>
              </a:rPr>
              <a:t>      … core operation</a:t>
            </a:r>
          </a:p>
          <a:p>
            <a:pPr>
              <a:buFont typeface="Arial"/>
              <a:buNone/>
            </a:pPr>
            <a:r>
              <a:rPr lang="en-US" sz="1600" dirty="0">
                <a:latin typeface="Consolas" pitchFamily="49" charset="0"/>
                <a:cs typeface="Consolas" pitchFamily="49" charset="0"/>
              </a:rPr>
              <a:t>   }</a:t>
            </a:r>
          </a:p>
          <a:p>
            <a:pPr>
              <a:buFont typeface="Arial"/>
              <a:buNone/>
            </a:pPr>
            <a:r>
              <a:rPr lang="en-US" sz="1600" dirty="0">
                <a:latin typeface="Consolas" pitchFamily="49" charset="0"/>
                <a:cs typeface="Consolas" pitchFamily="49" charset="0"/>
              </a:rPr>
              <a:t>}</a:t>
            </a:r>
          </a:p>
        </p:txBody>
      </p:sp>
      <p:sp>
        <p:nvSpPr>
          <p:cNvPr id="7" name="Content Placeholder 2">
            <a:extLst>
              <a:ext uri="{FF2B5EF4-FFF2-40B4-BE49-F238E27FC236}">
                <a16:creationId xmlns:a16="http://schemas.microsoft.com/office/drawing/2014/main" id="{36652AA2-83AF-4FF0-ABFB-B82F7E488BB8}"/>
              </a:ext>
            </a:extLst>
          </p:cNvPr>
          <p:cNvSpPr txBox="1">
            <a:spLocks/>
          </p:cNvSpPr>
          <p:nvPr/>
        </p:nvSpPr>
        <p:spPr>
          <a:xfrm>
            <a:off x="7086600" y="1189387"/>
            <a:ext cx="3124200" cy="2667000"/>
          </a:xfrm>
          <a:prstGeom prst="rect">
            <a:avLst/>
          </a:prstGeom>
          <a:ln>
            <a:solidFill>
              <a:schemeClr val="accent1">
                <a:shade val="95000"/>
                <a:satMod val="105000"/>
              </a:schemeClr>
            </a:solidFill>
          </a:ln>
        </p:spPr>
        <p:txBody>
          <a:bodyPr vert="horz" lIns="91440" tIns="45720" rIns="91440" bIns="45720" rtlCol="0">
            <a:normAutofit fontScale="92500" lnSpcReduction="1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rPr>
              <a:t>class </a:t>
            </a:r>
            <a:r>
              <a:rPr kumimoji="0" lang="en-US" sz="1600" b="0" i="0" u="none" strike="noStrike" kern="1200" cap="none" spc="0" normalizeH="0" baseline="0" noProof="0" dirty="0" err="1">
                <a:ln>
                  <a:noFill/>
                </a:ln>
                <a:solidFill>
                  <a:schemeClr val="tx1"/>
                </a:solidFill>
                <a:effectLst/>
                <a:uLnTx/>
                <a:uFillTx/>
                <a:latin typeface="Consolas" pitchFamily="49" charset="0"/>
                <a:ea typeface="+mn-ea"/>
                <a:cs typeface="Consolas" pitchFamily="49" charset="0"/>
              </a:rPr>
              <a:t>LogAspect</a:t>
            </a:r>
            <a:r>
              <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rPr>
              <a:t>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 logging members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   </a:t>
            </a:r>
            <a:endPar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rPr>
              <a:t>   public </a:t>
            </a:r>
            <a:r>
              <a:rPr kumimoji="0" lang="en-US" sz="1600" b="0" i="0" u="none" strike="noStrike" kern="1200" cap="none" spc="0" normalizeH="0" baseline="0" noProof="0" dirty="0" err="1">
                <a:ln>
                  <a:noFill/>
                </a:ln>
                <a:solidFill>
                  <a:schemeClr val="tx1"/>
                </a:solidFill>
                <a:effectLst/>
                <a:uLnTx/>
                <a:uFillTx/>
                <a:latin typeface="Consolas" pitchFamily="49" charset="0"/>
                <a:ea typeface="+mn-ea"/>
                <a:cs typeface="Consolas" pitchFamily="49" charset="0"/>
              </a:rPr>
              <a:t>BeginMethod</a:t>
            </a:r>
            <a:r>
              <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rPr>
              <a:t>()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 log start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rPr>
              <a:t>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1600" dirty="0">
                <a:latin typeface="Consolas" pitchFamily="49" charset="0"/>
                <a:cs typeface="Consolas" pitchFamily="49" charset="0"/>
              </a:rPr>
              <a:t>   public </a:t>
            </a:r>
            <a:r>
              <a:rPr lang="en-US" sz="1600" dirty="0" err="1">
                <a:latin typeface="Consolas" pitchFamily="49" charset="0"/>
                <a:cs typeface="Consolas" pitchFamily="49" charset="0"/>
              </a:rPr>
              <a:t>EndMethod</a:t>
            </a:r>
            <a:r>
              <a:rPr lang="en-US" sz="1600" dirty="0">
                <a:latin typeface="Consolas" pitchFamily="49" charset="0"/>
                <a:cs typeface="Consolas" pitchFamily="49" charset="0"/>
              </a:rPr>
              <a:t>()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1600" dirty="0">
                <a:latin typeface="Consolas" pitchFamily="49" charset="0"/>
                <a:cs typeface="Consolas" pitchFamily="49" charset="0"/>
              </a:rPr>
              <a:t>      </a:t>
            </a:r>
            <a:r>
              <a:rPr lang="en-US" sz="1600" dirty="0">
                <a:solidFill>
                  <a:srgbClr val="FF0000"/>
                </a:solidFill>
                <a:latin typeface="Consolas" pitchFamily="49" charset="0"/>
                <a:cs typeface="Consolas" pitchFamily="49" charset="0"/>
              </a:rPr>
              <a:t>… log end</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noProof="0" dirty="0">
                <a:ln>
                  <a:noFill/>
                </a:ln>
                <a:solidFill>
                  <a:schemeClr val="tx1"/>
                </a:solidFill>
                <a:effectLst/>
                <a:uLnTx/>
                <a:uFillTx/>
                <a:latin typeface="Consolas" pitchFamily="49" charset="0"/>
                <a:ea typeface="+mn-ea"/>
                <a:cs typeface="Consolas" pitchFamily="49" charset="0"/>
              </a:rPr>
              <a:t>   }</a:t>
            </a:r>
            <a:endPar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rPr>
              <a:t>}</a:t>
            </a:r>
          </a:p>
        </p:txBody>
      </p:sp>
      <p:sp>
        <p:nvSpPr>
          <p:cNvPr id="8" name="Content Placeholder 2">
            <a:extLst>
              <a:ext uri="{FF2B5EF4-FFF2-40B4-BE49-F238E27FC236}">
                <a16:creationId xmlns:a16="http://schemas.microsoft.com/office/drawing/2014/main" id="{5E43FE11-CDE8-4C14-A331-D986910B35AA}"/>
              </a:ext>
            </a:extLst>
          </p:cNvPr>
          <p:cNvSpPr txBox="1">
            <a:spLocks/>
          </p:cNvSpPr>
          <p:nvPr/>
        </p:nvSpPr>
        <p:spPr>
          <a:xfrm>
            <a:off x="4457700" y="4417495"/>
            <a:ext cx="3048000" cy="2362200"/>
          </a:xfrm>
          <a:prstGeom prst="rect">
            <a:avLst/>
          </a:prstGeom>
          <a:ln>
            <a:solidFill>
              <a:schemeClr val="accent1">
                <a:shade val="95000"/>
                <a:satMod val="105000"/>
              </a:schemeClr>
            </a:solidFill>
          </a:ln>
        </p:spPr>
        <p:txBody>
          <a:bodyPr vert="horz" lIns="91440" tIns="45720" rIns="91440" bIns="45720" rtlCol="0">
            <a:normAutofit fontScale="92500" lnSpcReduction="2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rPr>
              <a:t>class BusinessModule1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core data members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   … logging members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rPr>
              <a:t>   public Method1()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 log start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00B050"/>
                </a:solidFill>
                <a:effectLst/>
                <a:uLnTx/>
                <a:uFillTx/>
                <a:latin typeface="Consolas" pitchFamily="49" charset="0"/>
                <a:ea typeface="+mn-ea"/>
                <a:cs typeface="Consolas" pitchFamily="49" charset="0"/>
              </a:rPr>
              <a:t>… core operation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rPr>
              <a:t>      </a:t>
            </a:r>
            <a:r>
              <a:rPr kumimoji="0" lang="en-US" sz="1600" b="0" i="0" u="none" strike="noStrike" kern="1200" cap="none" spc="0" normalizeH="0" baseline="0" noProof="0" dirty="0">
                <a:ln>
                  <a:noFill/>
                </a:ln>
                <a:solidFill>
                  <a:srgbClr val="FF0000"/>
                </a:solidFill>
                <a:effectLst/>
                <a:uLnTx/>
                <a:uFillTx/>
                <a:latin typeface="Consolas" pitchFamily="49" charset="0"/>
                <a:ea typeface="+mn-ea"/>
                <a:cs typeface="Consolas" pitchFamily="49" charset="0"/>
              </a:rPr>
              <a:t>… log end</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rPr>
              <a:t>   }</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1600" b="0" i="0" u="none" strike="noStrike" kern="1200" cap="none" spc="0" normalizeH="0" baseline="0" noProof="0" dirty="0">
                <a:ln>
                  <a:noFill/>
                </a:ln>
                <a:solidFill>
                  <a:schemeClr val="tx1"/>
                </a:solidFill>
                <a:effectLst/>
                <a:uLnTx/>
                <a:uFillTx/>
                <a:latin typeface="Consolas" pitchFamily="49" charset="0"/>
                <a:ea typeface="+mn-ea"/>
                <a:cs typeface="Consolas" pitchFamily="49" charset="0"/>
              </a:rPr>
              <a:t>}</a:t>
            </a:r>
          </a:p>
        </p:txBody>
      </p:sp>
      <p:sp>
        <p:nvSpPr>
          <p:cNvPr id="9" name="Title 1">
            <a:extLst>
              <a:ext uri="{FF2B5EF4-FFF2-40B4-BE49-F238E27FC236}">
                <a16:creationId xmlns:a16="http://schemas.microsoft.com/office/drawing/2014/main" id="{03BDFF3C-B2BE-4806-B0AD-5AFA1331286D}"/>
              </a:ext>
            </a:extLst>
          </p:cNvPr>
          <p:cNvSpPr txBox="1">
            <a:spLocks/>
          </p:cNvSpPr>
          <p:nvPr/>
        </p:nvSpPr>
        <p:spPr>
          <a:xfrm>
            <a:off x="5067300" y="3250861"/>
            <a:ext cx="1676400" cy="533400"/>
          </a:xfrm>
          <a:prstGeom prst="rect">
            <a:avLst/>
          </a:prstGeom>
          <a:solidFill>
            <a:schemeClr val="accent5">
              <a:lumMod val="60000"/>
              <a:lumOff val="40000"/>
            </a:schemeClr>
          </a:solidFill>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tx1"/>
                </a:solidFill>
                <a:effectLst/>
                <a:uLnTx/>
                <a:uFillTx/>
                <a:latin typeface="+mj-lt"/>
                <a:ea typeface="+mj-ea"/>
                <a:cs typeface="+mj-cs"/>
              </a:rPr>
              <a:t>“weaving”</a:t>
            </a:r>
            <a:endParaRPr kumimoji="0" lang="en-US" sz="2400" b="1" i="0" u="none" strike="noStrike" kern="1200" cap="none" spc="0" normalizeH="0" baseline="0" noProof="0" dirty="0">
              <a:ln>
                <a:noFill/>
              </a:ln>
              <a:solidFill>
                <a:schemeClr val="tx1"/>
              </a:solidFill>
              <a:effectLst/>
              <a:uLnTx/>
              <a:uFillTx/>
              <a:latin typeface="+mj-lt"/>
              <a:ea typeface="+mj-ea"/>
              <a:cs typeface="+mj-cs"/>
            </a:endParaRPr>
          </a:p>
        </p:txBody>
      </p:sp>
      <p:sp>
        <p:nvSpPr>
          <p:cNvPr id="10" name="Bent Arrow 7">
            <a:extLst>
              <a:ext uri="{FF2B5EF4-FFF2-40B4-BE49-F238E27FC236}">
                <a16:creationId xmlns:a16="http://schemas.microsoft.com/office/drawing/2014/main" id="{2C2AC999-0BA7-467B-BE0F-0265290C377B}"/>
              </a:ext>
            </a:extLst>
          </p:cNvPr>
          <p:cNvSpPr/>
          <p:nvPr/>
        </p:nvSpPr>
        <p:spPr>
          <a:xfrm rot="5400000">
            <a:off x="4457700" y="2184061"/>
            <a:ext cx="1447800" cy="6858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Bent Arrow 10">
            <a:extLst>
              <a:ext uri="{FF2B5EF4-FFF2-40B4-BE49-F238E27FC236}">
                <a16:creationId xmlns:a16="http://schemas.microsoft.com/office/drawing/2014/main" id="{E7F2D979-31A2-403B-BDD8-339B92ECB420}"/>
              </a:ext>
            </a:extLst>
          </p:cNvPr>
          <p:cNvSpPr/>
          <p:nvPr/>
        </p:nvSpPr>
        <p:spPr>
          <a:xfrm rot="5400000">
            <a:off x="5981700" y="2184061"/>
            <a:ext cx="1447800" cy="685800"/>
          </a:xfrm>
          <a:prstGeom prst="bentArrow">
            <a:avLst/>
          </a:prstGeom>
          <a:scene3d>
            <a:camera prst="orthographicFront">
              <a:rot lat="21599969" lon="10799999" rev="1079999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Down Arrow 11">
            <a:extLst>
              <a:ext uri="{FF2B5EF4-FFF2-40B4-BE49-F238E27FC236}">
                <a16:creationId xmlns:a16="http://schemas.microsoft.com/office/drawing/2014/main" id="{87DA23B8-D5A8-4165-A886-4F9C00786A6D}"/>
              </a:ext>
            </a:extLst>
          </p:cNvPr>
          <p:cNvSpPr/>
          <p:nvPr/>
        </p:nvSpPr>
        <p:spPr>
          <a:xfrm>
            <a:off x="5753100" y="3784261"/>
            <a:ext cx="3048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FDAED3C-4B4C-4D77-BBE2-06AA8DF54DCB}"/>
              </a:ext>
            </a:extLst>
          </p:cNvPr>
          <p:cNvSpPr txBox="1"/>
          <p:nvPr/>
        </p:nvSpPr>
        <p:spPr>
          <a:xfrm>
            <a:off x="7668420" y="6348234"/>
            <a:ext cx="4866178" cy="338554"/>
          </a:xfrm>
          <a:prstGeom prst="rect">
            <a:avLst/>
          </a:prstGeom>
          <a:noFill/>
        </p:spPr>
        <p:txBody>
          <a:bodyPr wrap="square" rtlCol="0">
            <a:spAutoFit/>
          </a:bodyPr>
          <a:lstStyle/>
          <a:p>
            <a:r>
              <a:rPr lang="en-US" sz="1600" dirty="0"/>
              <a:t>*diagram by </a:t>
            </a:r>
            <a:r>
              <a:rPr lang="en-US" sz="1600" dirty="0" err="1"/>
              <a:t>Xiaoran</a:t>
            </a:r>
            <a:r>
              <a:rPr lang="en-US" sz="1600" dirty="0"/>
              <a:t> Wang of programcreek.com</a:t>
            </a:r>
          </a:p>
        </p:txBody>
      </p:sp>
    </p:spTree>
    <p:extLst>
      <p:ext uri="{BB962C8B-B14F-4D97-AF65-F5344CB8AC3E}">
        <p14:creationId xmlns:p14="http://schemas.microsoft.com/office/powerpoint/2010/main" val="31847792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4801" y="2808653"/>
            <a:ext cx="6110360" cy="1325563"/>
          </a:xfrm>
        </p:spPr>
        <p:txBody>
          <a:bodyPr/>
          <a:lstStyle/>
          <a:p>
            <a:r>
              <a:rPr lang="en-US" dirty="0"/>
              <a:t>Coding</a:t>
            </a:r>
          </a:p>
        </p:txBody>
      </p:sp>
      <p:sp>
        <p:nvSpPr>
          <p:cNvPr id="3" name="Slide Number Placeholder 2"/>
          <p:cNvSpPr>
            <a:spLocks noGrp="1"/>
          </p:cNvSpPr>
          <p:nvPr>
            <p:ph type="sldNum" sz="quarter" idx="11"/>
          </p:nvPr>
        </p:nvSpPr>
        <p:spPr/>
        <p:txBody>
          <a:bodyPr/>
          <a:lstStyle/>
          <a:p>
            <a:fld id="{08465928-3BA7-1741-B2EF-562768EBCB1B}" type="slidenum">
              <a:rPr lang="en-US" smtClean="0"/>
              <a:pPr/>
              <a:t>14</a:t>
            </a:fld>
            <a:endParaRPr lang="en-US" dirty="0"/>
          </a:p>
        </p:txBody>
      </p:sp>
      <p:sp>
        <p:nvSpPr>
          <p:cNvPr id="4" name="Text Placeholder 3"/>
          <p:cNvSpPr>
            <a:spLocks noGrp="1"/>
          </p:cNvSpPr>
          <p:nvPr>
            <p:ph type="body" sz="quarter" idx="13"/>
          </p:nvPr>
        </p:nvSpPr>
        <p:spPr/>
        <p:txBody>
          <a:bodyPr/>
          <a:lstStyle/>
          <a:p>
            <a:r>
              <a:rPr lang="en-US" dirty="0"/>
              <a:t>2</a:t>
            </a:r>
          </a:p>
        </p:txBody>
      </p:sp>
      <p:sp>
        <p:nvSpPr>
          <p:cNvPr id="5" name="Footer Placeholder 4"/>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2378926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08465928-3BA7-1741-B2EF-562768EBCB1B}" type="slidenum">
              <a:rPr lang="en-US" smtClean="0"/>
              <a:pPr/>
              <a:t>15</a:t>
            </a:fld>
            <a:endParaRPr lang="en-US" dirty="0"/>
          </a:p>
        </p:txBody>
      </p:sp>
      <p:sp>
        <p:nvSpPr>
          <p:cNvPr id="3" name="Title 2"/>
          <p:cNvSpPr>
            <a:spLocks noGrp="1"/>
          </p:cNvSpPr>
          <p:nvPr>
            <p:ph type="title"/>
          </p:nvPr>
        </p:nvSpPr>
        <p:spPr/>
        <p:txBody>
          <a:bodyPr/>
          <a:lstStyle/>
          <a:p>
            <a:r>
              <a:rPr lang="en-US" dirty="0"/>
              <a:t>Coding AGENDA</a:t>
            </a:r>
          </a:p>
        </p:txBody>
      </p:sp>
      <p:sp>
        <p:nvSpPr>
          <p:cNvPr id="5" name="Footer Placeholder 4"/>
          <p:cNvSpPr>
            <a:spLocks noGrp="1"/>
          </p:cNvSpPr>
          <p:nvPr>
            <p:ph type="ftr" sz="quarter" idx="13"/>
          </p:nvPr>
        </p:nvSpPr>
        <p:spPr/>
        <p:txBody>
          <a:bodyPr/>
          <a:lstStyle/>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94742545"/>
              </p:ext>
            </p:extLst>
          </p:nvPr>
        </p:nvGraphicFramePr>
        <p:xfrm>
          <a:off x="6162908" y="2646826"/>
          <a:ext cx="5512420" cy="3150594"/>
        </p:xfrm>
        <a:graphic>
          <a:graphicData uri="http://schemas.openxmlformats.org/drawingml/2006/table">
            <a:tbl>
              <a:tblPr firstRow="1" bandRow="1">
                <a:tableStyleId>{5C22544A-7EE6-4342-B048-85BDC9FD1C3A}</a:tableStyleId>
              </a:tblPr>
              <a:tblGrid>
                <a:gridCol w="940419">
                  <a:extLst>
                    <a:ext uri="{9D8B030D-6E8A-4147-A177-3AD203B41FA5}">
                      <a16:colId xmlns:a16="http://schemas.microsoft.com/office/drawing/2014/main" val="20000"/>
                    </a:ext>
                  </a:extLst>
                </a:gridCol>
                <a:gridCol w="4572001">
                  <a:extLst>
                    <a:ext uri="{9D8B030D-6E8A-4147-A177-3AD203B41FA5}">
                      <a16:colId xmlns:a16="http://schemas.microsoft.com/office/drawing/2014/main" val="20001"/>
                    </a:ext>
                  </a:extLst>
                </a:gridCol>
              </a:tblGrid>
              <a:tr h="525099">
                <a:tc>
                  <a:txBody>
                    <a:bodyPr/>
                    <a:lstStyle/>
                    <a:p>
                      <a:r>
                        <a:rPr lang="en-US" b="1" i="0" dirty="0">
                          <a:latin typeface="Gotham-Bold" charset="0"/>
                          <a:ea typeface="Gotham-Bold" charset="0"/>
                          <a:cs typeface="Gotham-Bold" charset="0"/>
                        </a:rPr>
                        <a:t>01/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600" b="0" dirty="0">
                          <a:latin typeface="Gotham-Book" charset="0"/>
                          <a:ea typeface="Gotham-Book" charset="0"/>
                          <a:cs typeface="Gotham-Book" charset="0"/>
                        </a:rPr>
                        <a:t>Start with no caching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25099">
                <a:tc>
                  <a:txBody>
                    <a:bodyPr/>
                    <a:lstStyle/>
                    <a:p>
                      <a:r>
                        <a:rPr lang="en-US" b="1" i="0" dirty="0">
                          <a:solidFill>
                            <a:schemeClr val="bg1"/>
                          </a:solidFill>
                          <a:latin typeface="Gotham-Bold" charset="0"/>
                          <a:ea typeface="Gotham-Bold" charset="0"/>
                          <a:cs typeface="Gotham-Bold" charset="0"/>
                        </a:rPr>
                        <a:t>02/</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600" dirty="0">
                          <a:solidFill>
                            <a:schemeClr val="bg1"/>
                          </a:solidFill>
                          <a:latin typeface="Gotham-Book" charset="0"/>
                          <a:ea typeface="Gotham-Book" charset="0"/>
                          <a:cs typeface="Gotham-Book" charset="0"/>
                        </a:rPr>
                        <a:t>Add caching</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25099">
                <a:tc>
                  <a:txBody>
                    <a:bodyPr/>
                    <a:lstStyle/>
                    <a:p>
                      <a:r>
                        <a:rPr lang="en-US" b="1" i="0" dirty="0">
                          <a:solidFill>
                            <a:schemeClr val="bg1"/>
                          </a:solidFill>
                          <a:latin typeface="Gotham-Bold" charset="0"/>
                          <a:ea typeface="Gotham-Bold" charset="0"/>
                          <a:cs typeface="Gotham-Bold" charset="0"/>
                        </a:rPr>
                        <a:t>03/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399" rtl="0" eaLnBrk="1" fontAlgn="auto" latinLnBrk="0" hangingPunct="1">
                        <a:lnSpc>
                          <a:spcPct val="100000"/>
                        </a:lnSpc>
                        <a:spcBef>
                          <a:spcPts val="0"/>
                        </a:spcBef>
                        <a:spcAft>
                          <a:spcPts val="0"/>
                        </a:spcAft>
                        <a:buClrTx/>
                        <a:buSzTx/>
                        <a:buFontTx/>
                        <a:buNone/>
                        <a:tabLst/>
                        <a:defRPr/>
                      </a:pPr>
                      <a:r>
                        <a:rPr lang="en-GB" sz="1600" b="0" i="0" u="none" strike="noStrike" kern="1200" baseline="0" dirty="0">
                          <a:solidFill>
                            <a:schemeClr val="bg1"/>
                          </a:solidFill>
                          <a:latin typeface="Gotham-Book" charset="0"/>
                          <a:ea typeface="Gotham-Book" charset="0"/>
                          <a:cs typeface="Gotham-Book" charset="0"/>
                        </a:rPr>
                        <a:t>Refactor with DI</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25099">
                <a:tc>
                  <a:txBody>
                    <a:bodyPr/>
                    <a:lstStyle/>
                    <a:p>
                      <a:r>
                        <a:rPr lang="en-US" b="1" i="0" dirty="0">
                          <a:solidFill>
                            <a:schemeClr val="bg1"/>
                          </a:solidFill>
                          <a:latin typeface="Gotham-Bold" charset="0"/>
                          <a:ea typeface="Gotham-Bold" charset="0"/>
                          <a:cs typeface="Gotham-Bold" charset="0"/>
                        </a:rPr>
                        <a:t>04/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399" rtl="0" eaLnBrk="1" fontAlgn="auto" latinLnBrk="0" hangingPunct="1">
                        <a:lnSpc>
                          <a:spcPct val="100000"/>
                        </a:lnSpc>
                        <a:spcBef>
                          <a:spcPts val="0"/>
                        </a:spcBef>
                        <a:spcAft>
                          <a:spcPts val="0"/>
                        </a:spcAft>
                        <a:buClrTx/>
                        <a:buSzTx/>
                        <a:buFontTx/>
                        <a:buNone/>
                        <a:tabLst/>
                        <a:defRPr/>
                      </a:pPr>
                      <a:r>
                        <a:rPr lang="en-GB" sz="1600" b="0" i="0" u="none" strike="noStrike" kern="1200" baseline="0" dirty="0">
                          <a:solidFill>
                            <a:schemeClr val="bg1"/>
                          </a:solidFill>
                          <a:latin typeface="Gotham-Book" charset="0"/>
                          <a:ea typeface="Gotham-Book" charset="0"/>
                          <a:cs typeface="Gotham-Book" charset="0"/>
                        </a:rPr>
                        <a:t>Refactor with Decorator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25099">
                <a:tc>
                  <a:txBody>
                    <a:bodyPr/>
                    <a:lstStyle/>
                    <a:p>
                      <a:r>
                        <a:rPr lang="en-US" b="1" i="0" dirty="0">
                          <a:solidFill>
                            <a:schemeClr val="bg1"/>
                          </a:solidFill>
                          <a:latin typeface="Gotham-Bold" charset="0"/>
                          <a:ea typeface="Gotham-Bold" charset="0"/>
                          <a:cs typeface="Gotham-Bold" charset="0"/>
                        </a:rPr>
                        <a:t>05/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399" rtl="0" eaLnBrk="1" fontAlgn="auto" latinLnBrk="0" hangingPunct="1">
                        <a:lnSpc>
                          <a:spcPct val="100000"/>
                        </a:lnSpc>
                        <a:spcBef>
                          <a:spcPts val="0"/>
                        </a:spcBef>
                        <a:spcAft>
                          <a:spcPts val="0"/>
                        </a:spcAft>
                        <a:buClrTx/>
                        <a:buSzTx/>
                        <a:buFontTx/>
                        <a:buNone/>
                        <a:tabLst/>
                        <a:defRPr/>
                      </a:pPr>
                      <a:r>
                        <a:rPr lang="en-GB" sz="1600" b="0" i="0" u="none" strike="noStrike" kern="1200" baseline="0" dirty="0">
                          <a:solidFill>
                            <a:schemeClr val="bg1"/>
                          </a:solidFill>
                          <a:latin typeface="Gotham-Book" charset="0"/>
                          <a:ea typeface="Gotham-Book" charset="0"/>
                          <a:cs typeface="Gotham-Book" charset="0"/>
                        </a:rPr>
                        <a:t>Refactor with Castle </a:t>
                      </a:r>
                      <a:r>
                        <a:rPr lang="en-GB" sz="1600" b="0" i="0" u="none" strike="noStrike" kern="1200" baseline="0" dirty="0" err="1">
                          <a:solidFill>
                            <a:schemeClr val="bg1"/>
                          </a:solidFill>
                          <a:latin typeface="Gotham-Book" charset="0"/>
                          <a:ea typeface="Gotham-Book" charset="0"/>
                          <a:cs typeface="Gotham-Book" charset="0"/>
                        </a:rPr>
                        <a:t>DynamicProxy</a:t>
                      </a:r>
                      <a:endParaRPr lang="en-GB" sz="1600" b="0" i="0" u="none" strike="noStrike" kern="1200" baseline="0" dirty="0">
                        <a:solidFill>
                          <a:schemeClr val="bg1"/>
                        </a:solidFill>
                        <a:latin typeface="Gotham-Book" charset="0"/>
                        <a:ea typeface="Gotham-Book" charset="0"/>
                        <a:cs typeface="Gotham-Book"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25099">
                <a:tc>
                  <a:txBody>
                    <a:bodyPr/>
                    <a:lstStyle/>
                    <a:p>
                      <a:r>
                        <a:rPr lang="en-US" b="1" i="0" dirty="0">
                          <a:solidFill>
                            <a:schemeClr val="bg1"/>
                          </a:solidFill>
                          <a:latin typeface="Gotham-Bold" charset="0"/>
                          <a:ea typeface="Gotham-Bold" charset="0"/>
                          <a:cs typeface="Gotham-Bold" charset="0"/>
                        </a:rPr>
                        <a:t>06/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399" rtl="0" eaLnBrk="1" fontAlgn="auto" latinLnBrk="0" hangingPunct="1">
                        <a:lnSpc>
                          <a:spcPct val="100000"/>
                        </a:lnSpc>
                        <a:spcBef>
                          <a:spcPts val="0"/>
                        </a:spcBef>
                        <a:spcAft>
                          <a:spcPts val="0"/>
                        </a:spcAft>
                        <a:buClrTx/>
                        <a:buSzTx/>
                        <a:buFontTx/>
                        <a:buNone/>
                        <a:tabLst/>
                        <a:defRPr/>
                      </a:pPr>
                      <a:r>
                        <a:rPr lang="en-GB" sz="1600" b="0" i="0" u="none" strike="noStrike" kern="1200" baseline="0" dirty="0">
                          <a:solidFill>
                            <a:schemeClr val="bg1"/>
                          </a:solidFill>
                          <a:latin typeface="Gotham-Book" charset="0"/>
                          <a:ea typeface="Gotham-Book" charset="0"/>
                          <a:cs typeface="Gotham-Book" charset="0"/>
                        </a:rPr>
                        <a:t>Refactor with </a:t>
                      </a:r>
                      <a:r>
                        <a:rPr lang="en-GB" sz="1600" b="0" i="0" u="none" strike="noStrike" kern="1200" baseline="0" dirty="0" err="1">
                          <a:solidFill>
                            <a:schemeClr val="bg1"/>
                          </a:solidFill>
                          <a:latin typeface="Gotham-Book" charset="0"/>
                          <a:ea typeface="Gotham-Book" charset="0"/>
                          <a:cs typeface="Gotham-Book" charset="0"/>
                        </a:rPr>
                        <a:t>PostSharp</a:t>
                      </a:r>
                      <a:endParaRPr lang="en-GB" sz="1600" b="0" i="0" u="none" strike="noStrike" kern="1200" baseline="0" dirty="0">
                        <a:solidFill>
                          <a:schemeClr val="bg1"/>
                        </a:solidFill>
                        <a:latin typeface="Gotham-Book" charset="0"/>
                        <a:ea typeface="Gotham-Book" charset="0"/>
                        <a:cs typeface="Gotham-Book"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552177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33BB18A-DCAD-4BF3-915D-1D948CA569B2}"/>
              </a:ext>
            </a:extLst>
          </p:cNvPr>
          <p:cNvSpPr>
            <a:spLocks noGrp="1"/>
          </p:cNvSpPr>
          <p:nvPr>
            <p:ph type="title"/>
          </p:nvPr>
        </p:nvSpPr>
        <p:spPr/>
        <p:txBody>
          <a:bodyPr/>
          <a:lstStyle/>
          <a:p>
            <a:r>
              <a:rPr lang="en-US" dirty="0"/>
              <a:t>Assume you are familiar with…</a:t>
            </a:r>
          </a:p>
        </p:txBody>
      </p:sp>
      <p:sp>
        <p:nvSpPr>
          <p:cNvPr id="2" name="Slide Number Placeholder 1">
            <a:extLst>
              <a:ext uri="{FF2B5EF4-FFF2-40B4-BE49-F238E27FC236}">
                <a16:creationId xmlns:a16="http://schemas.microsoft.com/office/drawing/2014/main" id="{25DD0A3D-C6F6-47F8-B556-07DBEB459088}"/>
              </a:ext>
            </a:extLst>
          </p:cNvPr>
          <p:cNvSpPr>
            <a:spLocks noGrp="1"/>
          </p:cNvSpPr>
          <p:nvPr>
            <p:ph type="sldNum" sz="quarter" idx="11"/>
          </p:nvPr>
        </p:nvSpPr>
        <p:spPr/>
        <p:txBody>
          <a:bodyPr/>
          <a:lstStyle/>
          <a:p>
            <a:fld id="{08465928-3BA7-1741-B2EF-562768EBCB1B}" type="slidenum">
              <a:rPr lang="en-US" smtClean="0"/>
              <a:pPr/>
              <a:t>16</a:t>
            </a:fld>
            <a:endParaRPr lang="en-US" dirty="0"/>
          </a:p>
        </p:txBody>
      </p:sp>
      <p:sp>
        <p:nvSpPr>
          <p:cNvPr id="8" name="Text Placeholder 7">
            <a:extLst>
              <a:ext uri="{FF2B5EF4-FFF2-40B4-BE49-F238E27FC236}">
                <a16:creationId xmlns:a16="http://schemas.microsoft.com/office/drawing/2014/main" id="{BF12997E-5020-4B6C-8319-663AF251A2A7}"/>
              </a:ext>
            </a:extLst>
          </p:cNvPr>
          <p:cNvSpPr>
            <a:spLocks noGrp="1"/>
          </p:cNvSpPr>
          <p:nvPr>
            <p:ph type="body" sz="quarter" idx="14"/>
          </p:nvPr>
        </p:nvSpPr>
        <p:spPr/>
        <p:txBody>
          <a:bodyPr/>
          <a:lstStyle/>
          <a:p>
            <a:r>
              <a:rPr lang="en-US" sz="2400" dirty="0"/>
              <a:t>C# / .NET</a:t>
            </a:r>
          </a:p>
          <a:p>
            <a:r>
              <a:rPr lang="en-US" sz="2400" dirty="0"/>
              <a:t>ASP.NET Core MVC</a:t>
            </a:r>
          </a:p>
          <a:p>
            <a:r>
              <a:rPr lang="en-US" sz="2400" dirty="0"/>
              <a:t>Dependency Injection / Inversion</a:t>
            </a:r>
          </a:p>
          <a:p>
            <a:endParaRPr lang="en-US" sz="2400" dirty="0"/>
          </a:p>
        </p:txBody>
      </p:sp>
      <p:sp>
        <p:nvSpPr>
          <p:cNvPr id="5" name="Footer Placeholder 4">
            <a:extLst>
              <a:ext uri="{FF2B5EF4-FFF2-40B4-BE49-F238E27FC236}">
                <a16:creationId xmlns:a16="http://schemas.microsoft.com/office/drawing/2014/main" id="{652CAA26-C76B-4E83-9974-6284B2F3D4F8}"/>
              </a:ext>
            </a:extLst>
          </p:cNvPr>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36410525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33BB18A-DCAD-4BF3-915D-1D948CA569B2}"/>
              </a:ext>
            </a:extLst>
          </p:cNvPr>
          <p:cNvSpPr>
            <a:spLocks noGrp="1"/>
          </p:cNvSpPr>
          <p:nvPr>
            <p:ph type="title"/>
          </p:nvPr>
        </p:nvSpPr>
        <p:spPr/>
        <p:txBody>
          <a:bodyPr/>
          <a:lstStyle/>
          <a:p>
            <a:r>
              <a:rPr lang="en-US" dirty="0"/>
              <a:t>Sample Project</a:t>
            </a:r>
          </a:p>
        </p:txBody>
      </p:sp>
      <p:sp>
        <p:nvSpPr>
          <p:cNvPr id="2" name="Slide Number Placeholder 1">
            <a:extLst>
              <a:ext uri="{FF2B5EF4-FFF2-40B4-BE49-F238E27FC236}">
                <a16:creationId xmlns:a16="http://schemas.microsoft.com/office/drawing/2014/main" id="{25DD0A3D-C6F6-47F8-B556-07DBEB459088}"/>
              </a:ext>
            </a:extLst>
          </p:cNvPr>
          <p:cNvSpPr>
            <a:spLocks noGrp="1"/>
          </p:cNvSpPr>
          <p:nvPr>
            <p:ph type="sldNum" sz="quarter" idx="11"/>
          </p:nvPr>
        </p:nvSpPr>
        <p:spPr/>
        <p:txBody>
          <a:bodyPr/>
          <a:lstStyle/>
          <a:p>
            <a:fld id="{08465928-3BA7-1741-B2EF-562768EBCB1B}" type="slidenum">
              <a:rPr lang="en-US" smtClean="0"/>
              <a:pPr/>
              <a:t>17</a:t>
            </a:fld>
            <a:endParaRPr lang="en-US" dirty="0"/>
          </a:p>
        </p:txBody>
      </p:sp>
      <p:sp>
        <p:nvSpPr>
          <p:cNvPr id="8" name="Text Placeholder 7">
            <a:extLst>
              <a:ext uri="{FF2B5EF4-FFF2-40B4-BE49-F238E27FC236}">
                <a16:creationId xmlns:a16="http://schemas.microsoft.com/office/drawing/2014/main" id="{BF12997E-5020-4B6C-8319-663AF251A2A7}"/>
              </a:ext>
            </a:extLst>
          </p:cNvPr>
          <p:cNvSpPr>
            <a:spLocks noGrp="1"/>
          </p:cNvSpPr>
          <p:nvPr>
            <p:ph type="body" sz="quarter" idx="14"/>
          </p:nvPr>
        </p:nvSpPr>
        <p:spPr/>
        <p:txBody>
          <a:bodyPr/>
          <a:lstStyle/>
          <a:p>
            <a:r>
              <a:rPr lang="en-US" sz="2400" dirty="0"/>
              <a:t>ASP.NET Core MVC</a:t>
            </a:r>
          </a:p>
          <a:p>
            <a:r>
              <a:rPr lang="en-US" sz="2400" dirty="0"/>
              <a:t>Car price/value lookup</a:t>
            </a:r>
          </a:p>
          <a:p>
            <a:r>
              <a:rPr lang="en-US" sz="2400" dirty="0"/>
              <a:t>Three layers: UI, service, data</a:t>
            </a:r>
          </a:p>
          <a:p>
            <a:r>
              <a:rPr lang="en-US" sz="2400" dirty="0"/>
              <a:t>Data layer is just supplying random data</a:t>
            </a:r>
          </a:p>
          <a:p>
            <a:r>
              <a:rPr lang="en-US" sz="2400" dirty="0"/>
              <a:t>Uses Couchbase for caching</a:t>
            </a:r>
          </a:p>
        </p:txBody>
      </p:sp>
      <p:sp>
        <p:nvSpPr>
          <p:cNvPr id="5" name="Footer Placeholder 4">
            <a:extLst>
              <a:ext uri="{FF2B5EF4-FFF2-40B4-BE49-F238E27FC236}">
                <a16:creationId xmlns:a16="http://schemas.microsoft.com/office/drawing/2014/main" id="{652CAA26-C76B-4E83-9974-6284B2F3D4F8}"/>
              </a:ext>
            </a:extLst>
          </p:cNvPr>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8996429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1067465-3028-4AA4-9B05-D99BCDF6DCD4}"/>
              </a:ext>
            </a:extLst>
          </p:cNvPr>
          <p:cNvSpPr>
            <a:spLocks noGrp="1"/>
          </p:cNvSpPr>
          <p:nvPr>
            <p:ph type="title"/>
          </p:nvPr>
        </p:nvSpPr>
        <p:spPr/>
        <p:txBody>
          <a:bodyPr/>
          <a:lstStyle/>
          <a:p>
            <a:r>
              <a:rPr lang="en-US" dirty="0"/>
              <a:t>CODE</a:t>
            </a:r>
          </a:p>
        </p:txBody>
      </p:sp>
      <p:sp>
        <p:nvSpPr>
          <p:cNvPr id="3" name="Slide Number Placeholder 2">
            <a:extLst>
              <a:ext uri="{FF2B5EF4-FFF2-40B4-BE49-F238E27FC236}">
                <a16:creationId xmlns:a16="http://schemas.microsoft.com/office/drawing/2014/main" id="{B5F6C853-362F-45ED-B862-ABB2E1B8D611}"/>
              </a:ext>
            </a:extLst>
          </p:cNvPr>
          <p:cNvSpPr>
            <a:spLocks noGrp="1"/>
          </p:cNvSpPr>
          <p:nvPr>
            <p:ph type="sldNum" sz="quarter" idx="11"/>
          </p:nvPr>
        </p:nvSpPr>
        <p:spPr/>
        <p:txBody>
          <a:bodyPr/>
          <a:lstStyle/>
          <a:p>
            <a:fld id="{08465928-3BA7-1741-B2EF-562768EBCB1B}" type="slidenum">
              <a:rPr lang="en-US" smtClean="0"/>
              <a:pPr/>
              <a:t>18</a:t>
            </a:fld>
            <a:endParaRPr lang="en-US" dirty="0"/>
          </a:p>
        </p:txBody>
      </p:sp>
      <p:sp>
        <p:nvSpPr>
          <p:cNvPr id="7" name="Text Placeholder 6">
            <a:extLst>
              <a:ext uri="{FF2B5EF4-FFF2-40B4-BE49-F238E27FC236}">
                <a16:creationId xmlns:a16="http://schemas.microsoft.com/office/drawing/2014/main" id="{F1D342C9-CBD6-46ED-8996-294ED9CCDAFA}"/>
              </a:ext>
            </a:extLst>
          </p:cNvPr>
          <p:cNvSpPr>
            <a:spLocks noGrp="1"/>
          </p:cNvSpPr>
          <p:nvPr>
            <p:ph type="body" sz="quarter" idx="13"/>
          </p:nvPr>
        </p:nvSpPr>
        <p:spPr/>
        <p:txBody>
          <a:bodyPr/>
          <a:lstStyle/>
          <a:p>
            <a:endParaRPr lang="en-US" dirty="0"/>
          </a:p>
        </p:txBody>
      </p:sp>
      <p:sp>
        <p:nvSpPr>
          <p:cNvPr id="5" name="Footer Placeholder 4">
            <a:extLst>
              <a:ext uri="{FF2B5EF4-FFF2-40B4-BE49-F238E27FC236}">
                <a16:creationId xmlns:a16="http://schemas.microsoft.com/office/drawing/2014/main" id="{F085A895-87A3-4EB6-BD38-B6A0140F5250}"/>
              </a:ext>
            </a:extLst>
          </p:cNvPr>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11981390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4800" y="2808653"/>
            <a:ext cx="6566217" cy="1325563"/>
          </a:xfrm>
        </p:spPr>
        <p:txBody>
          <a:bodyPr/>
          <a:lstStyle/>
          <a:p>
            <a:r>
              <a:rPr lang="en-US" dirty="0"/>
              <a:t>Closing / Q&amp;A</a:t>
            </a:r>
          </a:p>
        </p:txBody>
      </p:sp>
      <p:sp>
        <p:nvSpPr>
          <p:cNvPr id="3" name="Slide Number Placeholder 2"/>
          <p:cNvSpPr>
            <a:spLocks noGrp="1"/>
          </p:cNvSpPr>
          <p:nvPr>
            <p:ph type="sldNum" sz="quarter" idx="11"/>
          </p:nvPr>
        </p:nvSpPr>
        <p:spPr/>
        <p:txBody>
          <a:bodyPr/>
          <a:lstStyle/>
          <a:p>
            <a:pPr marL="0" marR="0" lvl="0" indent="0" algn="ctr" defTabSz="914399" rtl="0" eaLnBrk="1" fontAlgn="auto" latinLnBrk="0" hangingPunct="1">
              <a:lnSpc>
                <a:spcPct val="100000"/>
              </a:lnSpc>
              <a:spcBef>
                <a:spcPts val="0"/>
              </a:spcBef>
              <a:spcAft>
                <a:spcPts val="0"/>
              </a:spcAft>
              <a:buClrTx/>
              <a:buSzTx/>
              <a:buFontTx/>
              <a:buNone/>
              <a:tabLst/>
              <a:defRPr/>
            </a:pPr>
            <a:fld id="{08465928-3BA7-1741-B2EF-562768EBCB1B}" type="slidenum">
              <a:rPr kumimoji="0" lang="en-US" sz="900" b="1" i="0" u="none" strike="noStrike" kern="1200" cap="none" spc="0" normalizeH="0" baseline="0" noProof="0" smtClean="0">
                <a:ln>
                  <a:noFill/>
                </a:ln>
                <a:solidFill>
                  <a:srgbClr val="FFFFFF"/>
                </a:solidFill>
                <a:effectLst/>
                <a:uLnTx/>
                <a:uFillTx/>
                <a:latin typeface="Gotham-Bold" charset="0"/>
              </a:rPr>
              <a:pPr marL="0" marR="0" lvl="0" indent="0" algn="ctr" defTabSz="914399" rtl="0" eaLnBrk="1" fontAlgn="auto" latinLnBrk="0" hangingPunct="1">
                <a:lnSpc>
                  <a:spcPct val="100000"/>
                </a:lnSpc>
                <a:spcBef>
                  <a:spcPts val="0"/>
                </a:spcBef>
                <a:spcAft>
                  <a:spcPts val="0"/>
                </a:spcAft>
                <a:buClrTx/>
                <a:buSzTx/>
                <a:buFontTx/>
                <a:buNone/>
                <a:tabLst/>
                <a:defRPr/>
              </a:pPr>
              <a:t>19</a:t>
            </a:fld>
            <a:endParaRPr kumimoji="0" lang="en-US" sz="900" b="1" i="0" u="none" strike="noStrike" kern="1200" cap="none" spc="0" normalizeH="0" baseline="0" noProof="0" dirty="0">
              <a:ln>
                <a:noFill/>
              </a:ln>
              <a:solidFill>
                <a:srgbClr val="FFFFFF"/>
              </a:solidFill>
              <a:effectLst/>
              <a:uLnTx/>
              <a:uFillTx/>
              <a:latin typeface="Gotham-Bold" charset="0"/>
            </a:endParaRPr>
          </a:p>
        </p:txBody>
      </p:sp>
      <p:sp>
        <p:nvSpPr>
          <p:cNvPr id="4" name="Text Placeholder 3"/>
          <p:cNvSpPr>
            <a:spLocks noGrp="1"/>
          </p:cNvSpPr>
          <p:nvPr>
            <p:ph type="body" sz="quarter" idx="13"/>
          </p:nvPr>
        </p:nvSpPr>
        <p:spPr/>
        <p:txBody>
          <a:bodyPr/>
          <a:lstStyle/>
          <a:p>
            <a:r>
              <a:rPr lang="en-US" dirty="0"/>
              <a:t>3</a:t>
            </a:r>
          </a:p>
        </p:txBody>
      </p:sp>
      <p:sp>
        <p:nvSpPr>
          <p:cNvPr id="5" name="Footer Placeholder 4"/>
          <p:cNvSpPr>
            <a:spLocks noGrp="1"/>
          </p:cNvSpPr>
          <p:nvPr>
            <p:ph type="ftr" sz="quarter" idx="14"/>
          </p:nvPr>
        </p:nvSpPr>
        <p:spPr/>
        <p:txBody>
          <a:bodyPr/>
          <a:lstStyle/>
          <a:p>
            <a:pPr marL="0" marR="0" lvl="0" indent="0" algn="l" defTabSz="914399"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8455919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23FC63-20D5-4BEA-BD39-F37511A7C532}"/>
              </a:ext>
            </a:extLst>
          </p:cNvPr>
          <p:cNvSpPr>
            <a:spLocks noGrp="1"/>
          </p:cNvSpPr>
          <p:nvPr>
            <p:ph type="title"/>
          </p:nvPr>
        </p:nvSpPr>
        <p:spPr/>
        <p:txBody>
          <a:bodyPr/>
          <a:lstStyle/>
          <a:p>
            <a:r>
              <a:rPr lang="en-US" dirty="0"/>
              <a:t>Buy a book</a:t>
            </a:r>
          </a:p>
        </p:txBody>
      </p:sp>
      <p:sp>
        <p:nvSpPr>
          <p:cNvPr id="2" name="Slide Number Placeholder 1">
            <a:extLst>
              <a:ext uri="{FF2B5EF4-FFF2-40B4-BE49-F238E27FC236}">
                <a16:creationId xmlns:a16="http://schemas.microsoft.com/office/drawing/2014/main" id="{294E8A78-0F56-4820-8720-4F8CCF4CED84}"/>
              </a:ext>
            </a:extLst>
          </p:cNvPr>
          <p:cNvSpPr>
            <a:spLocks noGrp="1"/>
          </p:cNvSpPr>
          <p:nvPr>
            <p:ph type="sldNum" sz="quarter" idx="11"/>
          </p:nvPr>
        </p:nvSpPr>
        <p:spPr/>
        <p:txBody>
          <a:bodyPr/>
          <a:lstStyle/>
          <a:p>
            <a:fld id="{08465928-3BA7-1741-B2EF-562768EBCB1B}" type="slidenum">
              <a:rPr lang="en-US" smtClean="0"/>
              <a:pPr/>
              <a:t>2</a:t>
            </a:fld>
            <a:endParaRPr lang="en-US" dirty="0"/>
          </a:p>
        </p:txBody>
      </p:sp>
      <p:sp>
        <p:nvSpPr>
          <p:cNvPr id="5" name="Footer Placeholder 4">
            <a:extLst>
              <a:ext uri="{FF2B5EF4-FFF2-40B4-BE49-F238E27FC236}">
                <a16:creationId xmlns:a16="http://schemas.microsoft.com/office/drawing/2014/main" id="{B1891574-84F1-48B9-91EF-C0EA758DDB4F}"/>
              </a:ext>
            </a:extLst>
          </p:cNvPr>
          <p:cNvSpPr>
            <a:spLocks noGrp="1"/>
          </p:cNvSpPr>
          <p:nvPr>
            <p:ph type="ftr" sz="quarter" idx="3"/>
          </p:nvPr>
        </p:nvSpPr>
        <p:spPr/>
        <p:txBody>
          <a:bodyPr/>
          <a:lstStyle/>
          <a:p>
            <a:endParaRPr lang="en-US" dirty="0"/>
          </a:p>
        </p:txBody>
      </p:sp>
      <p:pic>
        <p:nvPicPr>
          <p:cNvPr id="7" name="Picture 2">
            <a:extLst>
              <a:ext uri="{FF2B5EF4-FFF2-40B4-BE49-F238E27FC236}">
                <a16:creationId xmlns:a16="http://schemas.microsoft.com/office/drawing/2014/main" id="{CCB4BDEC-E7BF-4D59-99A9-2CC47C70D781}"/>
              </a:ext>
            </a:extLst>
          </p:cNvPr>
          <p:cNvPicPr>
            <a:picLocks noChangeAspect="1" noChangeArrowheads="1"/>
          </p:cNvPicPr>
          <p:nvPr/>
        </p:nvPicPr>
        <p:blipFill>
          <a:blip r:embed="rId3" cstate="print"/>
          <a:srcRect/>
          <a:stretch>
            <a:fillRect/>
          </a:stretch>
        </p:blipFill>
        <p:spPr bwMode="auto">
          <a:xfrm>
            <a:off x="3669603" y="1786282"/>
            <a:ext cx="3836845" cy="4802727"/>
          </a:xfrm>
          <a:prstGeom prst="rect">
            <a:avLst/>
          </a:prstGeom>
          <a:noFill/>
          <a:ln w="9525">
            <a:noFill/>
            <a:miter lim="800000"/>
            <a:headEnd/>
            <a:tailEnd/>
          </a:ln>
        </p:spPr>
      </p:pic>
      <p:sp>
        <p:nvSpPr>
          <p:cNvPr id="3" name="TextBox 2">
            <a:extLst>
              <a:ext uri="{FF2B5EF4-FFF2-40B4-BE49-F238E27FC236}">
                <a16:creationId xmlns:a16="http://schemas.microsoft.com/office/drawing/2014/main" id="{5D39D0B3-AA7C-4526-8F3A-13E85BE68C53}"/>
              </a:ext>
            </a:extLst>
          </p:cNvPr>
          <p:cNvSpPr txBox="1"/>
          <p:nvPr/>
        </p:nvSpPr>
        <p:spPr>
          <a:xfrm>
            <a:off x="2278545" y="1099914"/>
            <a:ext cx="7062574" cy="954107"/>
          </a:xfrm>
          <a:prstGeom prst="rect">
            <a:avLst/>
          </a:prstGeom>
          <a:noFill/>
        </p:spPr>
        <p:txBody>
          <a:bodyPr wrap="none" rtlCol="0">
            <a:spAutoFit/>
          </a:bodyPr>
          <a:lstStyle/>
          <a:p>
            <a:r>
              <a:rPr lang="en-US" sz="2800" dirty="0">
                <a:hlinkClick r:id="rId4"/>
              </a:rPr>
              <a:t>https://www.manning.com/books/aop-in-net</a:t>
            </a:r>
            <a:endParaRPr lang="en-US" sz="2800" dirty="0"/>
          </a:p>
          <a:p>
            <a:endParaRPr lang="en-US" sz="2800" dirty="0"/>
          </a:p>
        </p:txBody>
      </p:sp>
      <p:pic>
        <p:nvPicPr>
          <p:cNvPr id="10" name="Picture 9">
            <a:extLst>
              <a:ext uri="{FF2B5EF4-FFF2-40B4-BE49-F238E27FC236}">
                <a16:creationId xmlns:a16="http://schemas.microsoft.com/office/drawing/2014/main" id="{1181B153-9FBC-4997-8A49-B3262D0F6ADE}"/>
              </a:ext>
            </a:extLst>
          </p:cNvPr>
          <p:cNvPicPr>
            <a:picLocks noChangeAspect="1"/>
          </p:cNvPicPr>
          <p:nvPr/>
        </p:nvPicPr>
        <p:blipFill>
          <a:blip r:embed="rId5">
            <a:extLst>
              <a:ext uri="{BEBA8EAE-BF5A-486C-A8C5-ECC9F3942E4B}">
                <a14:imgProps xmlns:a14="http://schemas.microsoft.com/office/drawing/2010/main">
                  <a14:imgLayer r:embed="rId6">
                    <a14:imgEffect>
                      <a14:artisticPhotocopy trans="28000"/>
                    </a14:imgEffect>
                  </a14:imgLayer>
                </a14:imgProps>
              </a:ext>
            </a:extLst>
          </a:blip>
          <a:stretch>
            <a:fillRect/>
          </a:stretch>
        </p:blipFill>
        <p:spPr>
          <a:xfrm>
            <a:off x="5455170" y="1786282"/>
            <a:ext cx="2088121" cy="2065282"/>
          </a:xfrm>
          <a:prstGeom prst="rect">
            <a:avLst/>
          </a:prstGeom>
        </p:spPr>
      </p:pic>
    </p:spTree>
    <p:extLst>
      <p:ext uri="{BB962C8B-B14F-4D97-AF65-F5344CB8AC3E}">
        <p14:creationId xmlns:p14="http://schemas.microsoft.com/office/powerpoint/2010/main" val="25404298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F2EACF-4203-47D0-BF2F-556CA9C10DCA}"/>
              </a:ext>
            </a:extLst>
          </p:cNvPr>
          <p:cNvSpPr>
            <a:spLocks noGrp="1"/>
          </p:cNvSpPr>
          <p:nvPr>
            <p:ph type="title"/>
          </p:nvPr>
        </p:nvSpPr>
        <p:spPr/>
        <p:txBody>
          <a:bodyPr/>
          <a:lstStyle/>
          <a:p>
            <a:r>
              <a:rPr lang="en-US" dirty="0"/>
              <a:t>Not a silver bullet</a:t>
            </a:r>
          </a:p>
        </p:txBody>
      </p:sp>
      <p:sp>
        <p:nvSpPr>
          <p:cNvPr id="3" name="Slide Number Placeholder 2">
            <a:extLst>
              <a:ext uri="{FF2B5EF4-FFF2-40B4-BE49-F238E27FC236}">
                <a16:creationId xmlns:a16="http://schemas.microsoft.com/office/drawing/2014/main" id="{3C699579-79E6-4A97-B760-A68CB6B5B157}"/>
              </a:ext>
            </a:extLst>
          </p:cNvPr>
          <p:cNvSpPr>
            <a:spLocks noGrp="1"/>
          </p:cNvSpPr>
          <p:nvPr>
            <p:ph type="sldNum" sz="quarter" idx="11"/>
          </p:nvPr>
        </p:nvSpPr>
        <p:spPr/>
        <p:txBody>
          <a:bodyPr/>
          <a:lstStyle/>
          <a:p>
            <a:fld id="{08465928-3BA7-1741-B2EF-562768EBCB1B}" type="slidenum">
              <a:rPr lang="en-US" smtClean="0"/>
              <a:pPr/>
              <a:t>20</a:t>
            </a:fld>
            <a:endParaRPr lang="en-US" dirty="0"/>
          </a:p>
        </p:txBody>
      </p:sp>
      <p:sp>
        <p:nvSpPr>
          <p:cNvPr id="7" name="Text Placeholder 6">
            <a:extLst>
              <a:ext uri="{FF2B5EF4-FFF2-40B4-BE49-F238E27FC236}">
                <a16:creationId xmlns:a16="http://schemas.microsoft.com/office/drawing/2014/main" id="{50F78C44-21E3-42A2-A7EA-AC37D50AA457}"/>
              </a:ext>
            </a:extLst>
          </p:cNvPr>
          <p:cNvSpPr>
            <a:spLocks noGrp="1"/>
          </p:cNvSpPr>
          <p:nvPr>
            <p:ph type="body" sz="quarter" idx="14"/>
          </p:nvPr>
        </p:nvSpPr>
        <p:spPr/>
        <p:txBody>
          <a:bodyPr/>
          <a:lstStyle/>
          <a:p>
            <a:endParaRPr lang="en-US" dirty="0"/>
          </a:p>
        </p:txBody>
      </p:sp>
      <p:sp>
        <p:nvSpPr>
          <p:cNvPr id="5" name="Footer Placeholder 4">
            <a:extLst>
              <a:ext uri="{FF2B5EF4-FFF2-40B4-BE49-F238E27FC236}">
                <a16:creationId xmlns:a16="http://schemas.microsoft.com/office/drawing/2014/main" id="{1D5443AB-3644-4B8F-9235-1944B25B190D}"/>
              </a:ext>
            </a:extLst>
          </p:cNvPr>
          <p:cNvSpPr>
            <a:spLocks noGrp="1"/>
          </p:cNvSpPr>
          <p:nvPr>
            <p:ph type="ftr" sz="quarter" idx="3"/>
          </p:nvPr>
        </p:nvSpPr>
        <p:spPr/>
        <p:txBody>
          <a:bodyPr/>
          <a:lstStyle/>
          <a:p>
            <a:endParaRPr lang="en-US" dirty="0"/>
          </a:p>
        </p:txBody>
      </p:sp>
      <p:sp>
        <p:nvSpPr>
          <p:cNvPr id="8" name="Rectangle 7">
            <a:extLst>
              <a:ext uri="{FF2B5EF4-FFF2-40B4-BE49-F238E27FC236}">
                <a16:creationId xmlns:a16="http://schemas.microsoft.com/office/drawing/2014/main" id="{6B8DF429-60CD-4942-8B45-8B0A3D22E75C}"/>
              </a:ext>
            </a:extLst>
          </p:cNvPr>
          <p:cNvSpPr/>
          <p:nvPr/>
        </p:nvSpPr>
        <p:spPr>
          <a:xfrm>
            <a:off x="4261814" y="6459269"/>
            <a:ext cx="8525594" cy="369332"/>
          </a:xfrm>
          <a:prstGeom prst="rect">
            <a:avLst/>
          </a:prstGeom>
        </p:spPr>
        <p:txBody>
          <a:bodyPr wrap="square">
            <a:spAutoFit/>
          </a:bodyPr>
          <a:lstStyle/>
          <a:p>
            <a:r>
              <a:rPr lang="en-US" dirty="0">
                <a:hlinkClick r:id="rId2"/>
              </a:rPr>
              <a:t>https://commons.wikimedia.org/wiki/File:Bullet_coming_from_S%26W.jpg</a:t>
            </a:r>
            <a:endParaRPr lang="en-US" dirty="0"/>
          </a:p>
        </p:txBody>
      </p:sp>
      <p:pic>
        <p:nvPicPr>
          <p:cNvPr id="9" name="Picture 2">
            <a:extLst>
              <a:ext uri="{FF2B5EF4-FFF2-40B4-BE49-F238E27FC236}">
                <a16:creationId xmlns:a16="http://schemas.microsoft.com/office/drawing/2014/main" id="{BB87A4DA-10F6-488D-8214-E9A5B0E53A78}"/>
              </a:ext>
            </a:extLst>
          </p:cNvPr>
          <p:cNvPicPr>
            <a:picLocks noChangeAspect="1" noChangeArrowheads="1"/>
          </p:cNvPicPr>
          <p:nvPr/>
        </p:nvPicPr>
        <p:blipFill>
          <a:blip r:embed="rId3" cstate="print"/>
          <a:srcRect/>
          <a:stretch>
            <a:fillRect/>
          </a:stretch>
        </p:blipFill>
        <p:spPr bwMode="auto">
          <a:xfrm>
            <a:off x="2442699" y="1679541"/>
            <a:ext cx="7078001" cy="4443412"/>
          </a:xfrm>
          <a:prstGeom prst="rect">
            <a:avLst/>
          </a:prstGeom>
          <a:noFill/>
          <a:ln w="9525">
            <a:noFill/>
            <a:miter lim="800000"/>
            <a:headEnd/>
            <a:tailEnd/>
          </a:ln>
        </p:spPr>
      </p:pic>
      <p:sp>
        <p:nvSpPr>
          <p:cNvPr id="10" name="&quot;No&quot; Symbol 3">
            <a:extLst>
              <a:ext uri="{FF2B5EF4-FFF2-40B4-BE49-F238E27FC236}">
                <a16:creationId xmlns:a16="http://schemas.microsoft.com/office/drawing/2014/main" id="{79D16D2A-EE58-43A4-BB29-531CEB340FDE}"/>
              </a:ext>
            </a:extLst>
          </p:cNvPr>
          <p:cNvSpPr/>
          <p:nvPr/>
        </p:nvSpPr>
        <p:spPr>
          <a:xfrm>
            <a:off x="2941025" y="1563700"/>
            <a:ext cx="6081350" cy="4727411"/>
          </a:xfrm>
          <a:prstGeom prst="noSmoking">
            <a:avLst/>
          </a:prstGeom>
          <a:solidFill>
            <a:srgbClr val="FF000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621277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2AD01-C380-4EF3-B1F9-0ED12FB78687}"/>
              </a:ext>
            </a:extLst>
          </p:cNvPr>
          <p:cNvSpPr>
            <a:spLocks noGrp="1"/>
          </p:cNvSpPr>
          <p:nvPr>
            <p:ph type="title"/>
          </p:nvPr>
        </p:nvSpPr>
        <p:spPr/>
        <p:txBody>
          <a:bodyPr/>
          <a:lstStyle/>
          <a:p>
            <a:r>
              <a:rPr lang="en-US" dirty="0"/>
              <a:t>Unit Testing</a:t>
            </a:r>
          </a:p>
        </p:txBody>
      </p:sp>
      <p:sp>
        <p:nvSpPr>
          <p:cNvPr id="3" name="Slide Number Placeholder 2">
            <a:extLst>
              <a:ext uri="{FF2B5EF4-FFF2-40B4-BE49-F238E27FC236}">
                <a16:creationId xmlns:a16="http://schemas.microsoft.com/office/drawing/2014/main" id="{476B099C-91CE-4BF1-B5AF-6D2AEA71EC84}"/>
              </a:ext>
            </a:extLst>
          </p:cNvPr>
          <p:cNvSpPr>
            <a:spLocks noGrp="1"/>
          </p:cNvSpPr>
          <p:nvPr>
            <p:ph type="sldNum" sz="quarter" idx="11"/>
          </p:nvPr>
        </p:nvSpPr>
        <p:spPr/>
        <p:txBody>
          <a:bodyPr/>
          <a:lstStyle/>
          <a:p>
            <a:fld id="{08465928-3BA7-1741-B2EF-562768EBCB1B}" type="slidenum">
              <a:rPr lang="en-US" smtClean="0"/>
              <a:pPr/>
              <a:t>21</a:t>
            </a:fld>
            <a:endParaRPr lang="en-US" dirty="0"/>
          </a:p>
        </p:txBody>
      </p:sp>
      <p:sp>
        <p:nvSpPr>
          <p:cNvPr id="4" name="Text Placeholder 3">
            <a:extLst>
              <a:ext uri="{FF2B5EF4-FFF2-40B4-BE49-F238E27FC236}">
                <a16:creationId xmlns:a16="http://schemas.microsoft.com/office/drawing/2014/main" id="{6CD683C8-24A5-4E9D-92FB-035344ABBAF9}"/>
              </a:ext>
            </a:extLst>
          </p:cNvPr>
          <p:cNvSpPr>
            <a:spLocks noGrp="1"/>
          </p:cNvSpPr>
          <p:nvPr>
            <p:ph type="body" sz="quarter" idx="14"/>
          </p:nvPr>
        </p:nvSpPr>
        <p:spPr/>
        <p:txBody>
          <a:bodyPr/>
          <a:lstStyle/>
          <a:p>
            <a:endParaRPr lang="en-US" dirty="0"/>
          </a:p>
        </p:txBody>
      </p:sp>
      <p:sp>
        <p:nvSpPr>
          <p:cNvPr id="5" name="Footer Placeholder 4">
            <a:extLst>
              <a:ext uri="{FF2B5EF4-FFF2-40B4-BE49-F238E27FC236}">
                <a16:creationId xmlns:a16="http://schemas.microsoft.com/office/drawing/2014/main" id="{170700FB-4971-44E8-9C9A-1FF43F82DED9}"/>
              </a:ext>
            </a:extLst>
          </p:cNvPr>
          <p:cNvSpPr>
            <a:spLocks noGrp="1"/>
          </p:cNvSpPr>
          <p:nvPr>
            <p:ph type="ftr" sz="quarter" idx="3"/>
          </p:nvPr>
        </p:nvSpPr>
        <p:spPr/>
        <p:txBody>
          <a:bodyPr/>
          <a:lstStyle/>
          <a:p>
            <a:endParaRPr lang="en-US" dirty="0"/>
          </a:p>
        </p:txBody>
      </p:sp>
      <p:pic>
        <p:nvPicPr>
          <p:cNvPr id="6" name="Picture 2" descr="http://upload.wikimedia.org/wikipedia/commons/a/a8/Test_%28student_assessment%29.jpeg">
            <a:extLst>
              <a:ext uri="{FF2B5EF4-FFF2-40B4-BE49-F238E27FC236}">
                <a16:creationId xmlns:a16="http://schemas.microsoft.com/office/drawing/2014/main" id="{812D1A5A-C934-4E01-9DA9-A0C4BEF7CF44}"/>
              </a:ext>
            </a:extLst>
          </p:cNvPr>
          <p:cNvPicPr>
            <a:picLocks noChangeAspect="1" noChangeArrowheads="1"/>
          </p:cNvPicPr>
          <p:nvPr/>
        </p:nvPicPr>
        <p:blipFill>
          <a:blip r:embed="rId3" cstate="print"/>
          <a:srcRect/>
          <a:stretch>
            <a:fillRect/>
          </a:stretch>
        </p:blipFill>
        <p:spPr bwMode="auto">
          <a:xfrm>
            <a:off x="2340192" y="1301540"/>
            <a:ext cx="6997772" cy="4796396"/>
          </a:xfrm>
          <a:prstGeom prst="rect">
            <a:avLst/>
          </a:prstGeom>
          <a:noFill/>
        </p:spPr>
      </p:pic>
      <p:sp>
        <p:nvSpPr>
          <p:cNvPr id="7" name="Rectangle 6">
            <a:extLst>
              <a:ext uri="{FF2B5EF4-FFF2-40B4-BE49-F238E27FC236}">
                <a16:creationId xmlns:a16="http://schemas.microsoft.com/office/drawing/2014/main" id="{91CC5A24-BE3D-4DFD-91D8-2299637C2EDB}"/>
              </a:ext>
            </a:extLst>
          </p:cNvPr>
          <p:cNvSpPr/>
          <p:nvPr/>
        </p:nvSpPr>
        <p:spPr>
          <a:xfrm>
            <a:off x="4412671" y="6477497"/>
            <a:ext cx="8485909" cy="369332"/>
          </a:xfrm>
          <a:prstGeom prst="rect">
            <a:avLst/>
          </a:prstGeom>
        </p:spPr>
        <p:txBody>
          <a:bodyPr wrap="square">
            <a:spAutoFit/>
          </a:bodyPr>
          <a:lstStyle/>
          <a:p>
            <a:r>
              <a:rPr lang="en-US" dirty="0">
                <a:hlinkClick r:id="rId4"/>
              </a:rPr>
              <a:t>http://commons.wikimedia.org/wiki/File:Test_(student_assessment).jpeg</a:t>
            </a:r>
            <a:endParaRPr lang="en-US" dirty="0"/>
          </a:p>
        </p:txBody>
      </p:sp>
    </p:spTree>
    <p:extLst>
      <p:ext uri="{BB962C8B-B14F-4D97-AF65-F5344CB8AC3E}">
        <p14:creationId xmlns:p14="http://schemas.microsoft.com/office/powerpoint/2010/main" val="3746034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5F48B-D9EE-4BCA-90DA-E84F2E6B757A}"/>
              </a:ext>
            </a:extLst>
          </p:cNvPr>
          <p:cNvSpPr>
            <a:spLocks noGrp="1"/>
          </p:cNvSpPr>
          <p:nvPr>
            <p:ph type="title"/>
          </p:nvPr>
        </p:nvSpPr>
        <p:spPr/>
        <p:txBody>
          <a:bodyPr/>
          <a:lstStyle/>
          <a:p>
            <a:r>
              <a:rPr lang="en-US" dirty="0"/>
              <a:t>Keep Aspects Thin</a:t>
            </a:r>
          </a:p>
        </p:txBody>
      </p:sp>
      <p:sp>
        <p:nvSpPr>
          <p:cNvPr id="3" name="Slide Number Placeholder 2">
            <a:extLst>
              <a:ext uri="{FF2B5EF4-FFF2-40B4-BE49-F238E27FC236}">
                <a16:creationId xmlns:a16="http://schemas.microsoft.com/office/drawing/2014/main" id="{05F39B65-57B2-49FB-B451-675B8BD24828}"/>
              </a:ext>
            </a:extLst>
          </p:cNvPr>
          <p:cNvSpPr>
            <a:spLocks noGrp="1"/>
          </p:cNvSpPr>
          <p:nvPr>
            <p:ph type="sldNum" sz="quarter" idx="11"/>
          </p:nvPr>
        </p:nvSpPr>
        <p:spPr/>
        <p:txBody>
          <a:bodyPr/>
          <a:lstStyle/>
          <a:p>
            <a:fld id="{08465928-3BA7-1741-B2EF-562768EBCB1B}" type="slidenum">
              <a:rPr lang="en-US" smtClean="0"/>
              <a:pPr/>
              <a:t>22</a:t>
            </a:fld>
            <a:endParaRPr lang="en-US" dirty="0"/>
          </a:p>
        </p:txBody>
      </p:sp>
      <p:sp>
        <p:nvSpPr>
          <p:cNvPr id="5" name="Footer Placeholder 4">
            <a:extLst>
              <a:ext uri="{FF2B5EF4-FFF2-40B4-BE49-F238E27FC236}">
                <a16:creationId xmlns:a16="http://schemas.microsoft.com/office/drawing/2014/main" id="{4E99537A-4036-43B2-9C3E-EE486B3C521B}"/>
              </a:ext>
            </a:extLst>
          </p:cNvPr>
          <p:cNvSpPr>
            <a:spLocks noGrp="1"/>
          </p:cNvSpPr>
          <p:nvPr>
            <p:ph type="ftr" sz="quarter" idx="3"/>
          </p:nvPr>
        </p:nvSpPr>
        <p:spPr/>
        <p:txBody>
          <a:bodyPr/>
          <a:lstStyle/>
          <a:p>
            <a:endParaRPr lang="en-US" dirty="0"/>
          </a:p>
        </p:txBody>
      </p:sp>
      <p:sp>
        <p:nvSpPr>
          <p:cNvPr id="6" name="Rectangle 5">
            <a:extLst>
              <a:ext uri="{FF2B5EF4-FFF2-40B4-BE49-F238E27FC236}">
                <a16:creationId xmlns:a16="http://schemas.microsoft.com/office/drawing/2014/main" id="{90BB728A-D45D-436F-A412-9DAFFA5810B3}"/>
              </a:ext>
            </a:extLst>
          </p:cNvPr>
          <p:cNvSpPr/>
          <p:nvPr/>
        </p:nvSpPr>
        <p:spPr>
          <a:xfrm>
            <a:off x="6449290" y="6435933"/>
            <a:ext cx="6643255" cy="369332"/>
          </a:xfrm>
          <a:prstGeom prst="rect">
            <a:avLst/>
          </a:prstGeom>
        </p:spPr>
        <p:txBody>
          <a:bodyPr wrap="square">
            <a:spAutoFit/>
          </a:bodyPr>
          <a:lstStyle/>
          <a:p>
            <a:r>
              <a:rPr lang="en-US" dirty="0">
                <a:hlinkClick r:id="rId2"/>
              </a:rPr>
              <a:t>http://www.fotopedia.com/items/flickr-2683571037</a:t>
            </a:r>
            <a:endParaRPr lang="en-US" dirty="0"/>
          </a:p>
        </p:txBody>
      </p:sp>
      <p:pic>
        <p:nvPicPr>
          <p:cNvPr id="7" name="Picture 2">
            <a:extLst>
              <a:ext uri="{FF2B5EF4-FFF2-40B4-BE49-F238E27FC236}">
                <a16:creationId xmlns:a16="http://schemas.microsoft.com/office/drawing/2014/main" id="{EFAB9B5A-6C13-47B8-A751-755E4D3118EC}"/>
              </a:ext>
            </a:extLst>
          </p:cNvPr>
          <p:cNvPicPr>
            <a:picLocks noChangeAspect="1" noChangeArrowheads="1"/>
          </p:cNvPicPr>
          <p:nvPr/>
        </p:nvPicPr>
        <p:blipFill>
          <a:blip r:embed="rId3" cstate="print"/>
          <a:srcRect/>
          <a:stretch>
            <a:fillRect/>
          </a:stretch>
        </p:blipFill>
        <p:spPr bwMode="auto">
          <a:xfrm>
            <a:off x="2080948" y="1181011"/>
            <a:ext cx="7801504" cy="5136819"/>
          </a:xfrm>
          <a:prstGeom prst="rect">
            <a:avLst/>
          </a:prstGeom>
          <a:noFill/>
          <a:ln w="9525">
            <a:noFill/>
            <a:miter lim="800000"/>
            <a:headEnd/>
            <a:tailEnd/>
          </a:ln>
        </p:spPr>
      </p:pic>
      <p:sp>
        <p:nvSpPr>
          <p:cNvPr id="8" name="&quot;No&quot; Symbol 5">
            <a:extLst>
              <a:ext uri="{FF2B5EF4-FFF2-40B4-BE49-F238E27FC236}">
                <a16:creationId xmlns:a16="http://schemas.microsoft.com/office/drawing/2014/main" id="{E3557577-1ED4-4722-822A-4E09DBB7AF1A}"/>
              </a:ext>
            </a:extLst>
          </p:cNvPr>
          <p:cNvSpPr/>
          <p:nvPr/>
        </p:nvSpPr>
        <p:spPr>
          <a:xfrm>
            <a:off x="5920052" y="2095589"/>
            <a:ext cx="4191000" cy="3581400"/>
          </a:xfrm>
          <a:prstGeom prst="noSmoking">
            <a:avLst/>
          </a:prstGeom>
          <a:solidFill>
            <a:srgbClr val="FF000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50430022-9E74-423C-967E-2A5506E756E3}"/>
              </a:ext>
            </a:extLst>
          </p:cNvPr>
          <p:cNvSpPr txBox="1"/>
          <p:nvPr/>
        </p:nvSpPr>
        <p:spPr>
          <a:xfrm>
            <a:off x="1880057" y="1342618"/>
            <a:ext cx="3962400" cy="5386090"/>
          </a:xfrm>
          <a:prstGeom prst="rect">
            <a:avLst/>
          </a:prstGeom>
          <a:noFill/>
        </p:spPr>
        <p:txBody>
          <a:bodyPr wrap="square" rtlCol="0">
            <a:spAutoFit/>
          </a:bodyPr>
          <a:lstStyle/>
          <a:p>
            <a:r>
              <a:rPr lang="en-US" sz="34400" b="1" dirty="0">
                <a:solidFill>
                  <a:srgbClr val="00B050"/>
                </a:solidFill>
                <a:latin typeface="Wingdings" pitchFamily="2" charset="2"/>
              </a:rPr>
              <a:t>C</a:t>
            </a:r>
          </a:p>
        </p:txBody>
      </p:sp>
    </p:spTree>
    <p:extLst>
      <p:ext uri="{BB962C8B-B14F-4D97-AF65-F5344CB8AC3E}">
        <p14:creationId xmlns:p14="http://schemas.microsoft.com/office/powerpoint/2010/main" val="26418726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E2B2E03-64DC-4AB9-892F-CF89C1DB1418}"/>
              </a:ext>
            </a:extLst>
          </p:cNvPr>
          <p:cNvSpPr>
            <a:spLocks noGrp="1"/>
          </p:cNvSpPr>
          <p:nvPr>
            <p:ph type="title"/>
          </p:nvPr>
        </p:nvSpPr>
        <p:spPr/>
        <p:txBody>
          <a:bodyPr/>
          <a:lstStyle/>
          <a:p>
            <a:r>
              <a:rPr lang="en-US" dirty="0"/>
              <a:t>Couchbase Plug</a:t>
            </a:r>
          </a:p>
        </p:txBody>
      </p:sp>
      <p:sp>
        <p:nvSpPr>
          <p:cNvPr id="3" name="Slide Number Placeholder 2">
            <a:extLst>
              <a:ext uri="{FF2B5EF4-FFF2-40B4-BE49-F238E27FC236}">
                <a16:creationId xmlns:a16="http://schemas.microsoft.com/office/drawing/2014/main" id="{0FBFF3A9-7291-43E4-949C-0E0097C60283}"/>
              </a:ext>
            </a:extLst>
          </p:cNvPr>
          <p:cNvSpPr>
            <a:spLocks noGrp="1"/>
          </p:cNvSpPr>
          <p:nvPr>
            <p:ph type="sldNum" sz="quarter" idx="12"/>
          </p:nvPr>
        </p:nvSpPr>
        <p:spPr/>
        <p:txBody>
          <a:bodyPr/>
          <a:lstStyle/>
          <a:p>
            <a:fld id="{08465928-3BA7-1741-B2EF-562768EBCB1B}" type="slidenum">
              <a:rPr lang="en-US" smtClean="0"/>
              <a:pPr/>
              <a:t>23</a:t>
            </a:fld>
            <a:endParaRPr lang="en-US" dirty="0"/>
          </a:p>
        </p:txBody>
      </p:sp>
      <p:sp>
        <p:nvSpPr>
          <p:cNvPr id="5" name="Footer Placeholder 4">
            <a:extLst>
              <a:ext uri="{FF2B5EF4-FFF2-40B4-BE49-F238E27FC236}">
                <a16:creationId xmlns:a16="http://schemas.microsoft.com/office/drawing/2014/main" id="{134CAA2E-0DB8-4031-9C65-CD75BF6E77AC}"/>
              </a:ext>
            </a:extLst>
          </p:cNvPr>
          <p:cNvSpPr>
            <a:spLocks noGrp="1"/>
          </p:cNvSpPr>
          <p:nvPr>
            <p:ph type="ftr" sz="quarter" idx="3"/>
          </p:nvPr>
        </p:nvSpPr>
        <p:spPr/>
        <p:txBody>
          <a:bodyPr/>
          <a:lstStyle/>
          <a:p>
            <a:endParaRPr lang="en-US" dirty="0"/>
          </a:p>
        </p:txBody>
      </p:sp>
      <p:sp>
        <p:nvSpPr>
          <p:cNvPr id="2" name="TextBox 1">
            <a:extLst>
              <a:ext uri="{FF2B5EF4-FFF2-40B4-BE49-F238E27FC236}">
                <a16:creationId xmlns:a16="http://schemas.microsoft.com/office/drawing/2014/main" id="{0AF37D60-91BA-4F57-88D4-8DFD88D6DFE2}"/>
              </a:ext>
            </a:extLst>
          </p:cNvPr>
          <p:cNvSpPr txBox="1"/>
          <p:nvPr/>
        </p:nvSpPr>
        <p:spPr>
          <a:xfrm>
            <a:off x="1127076" y="1750963"/>
            <a:ext cx="10740325" cy="3970318"/>
          </a:xfrm>
          <a:prstGeom prst="rect">
            <a:avLst/>
          </a:prstGeom>
          <a:noFill/>
        </p:spPr>
        <p:txBody>
          <a:bodyPr wrap="square" rtlCol="0">
            <a:spAutoFit/>
          </a:bodyPr>
          <a:lstStyle/>
          <a:p>
            <a:pPr marL="285750" indent="-285750">
              <a:buFont typeface="Arial" panose="020B0604020202020204" pitchFamily="34" charset="0"/>
              <a:buChar char="•"/>
            </a:pPr>
            <a:r>
              <a:rPr lang="en-US" sz="3600" dirty="0">
                <a:latin typeface="Gotham"/>
              </a:rPr>
              <a:t>Go to Couchbase.com to download Couchbase</a:t>
            </a:r>
          </a:p>
          <a:p>
            <a:pPr marL="285750" indent="-285750">
              <a:buFont typeface="Arial" panose="020B0604020202020204" pitchFamily="34" charset="0"/>
              <a:buChar char="•"/>
            </a:pPr>
            <a:endParaRPr lang="en-US" sz="3600" dirty="0">
              <a:latin typeface="Gotham"/>
            </a:endParaRPr>
          </a:p>
          <a:p>
            <a:pPr marL="285750" indent="-285750">
              <a:buFont typeface="Arial" panose="020B0604020202020204" pitchFamily="34" charset="0"/>
              <a:buChar char="•"/>
            </a:pPr>
            <a:r>
              <a:rPr lang="en-US" sz="3600" dirty="0">
                <a:latin typeface="Gotham"/>
              </a:rPr>
              <a:t>Try out Couchbase on Azure, AWS, GCP (for free!)</a:t>
            </a:r>
          </a:p>
          <a:p>
            <a:pPr marL="285750" indent="-285750">
              <a:buFont typeface="Arial" panose="020B0604020202020204" pitchFamily="34" charset="0"/>
              <a:buChar char="•"/>
            </a:pPr>
            <a:endParaRPr lang="en-US" sz="3600" dirty="0">
              <a:latin typeface="Gotham"/>
            </a:endParaRPr>
          </a:p>
          <a:p>
            <a:pPr marL="285750" indent="-285750">
              <a:buFont typeface="Arial" panose="020B0604020202020204" pitchFamily="34" charset="0"/>
              <a:buChar char="•"/>
            </a:pPr>
            <a:r>
              <a:rPr lang="en-US" sz="3600" dirty="0">
                <a:latin typeface="Gotham"/>
              </a:rPr>
              <a:t>Enter to win a $100 gift card here: </a:t>
            </a:r>
            <a:r>
              <a:rPr lang="en-US" sz="3600" dirty="0">
                <a:latin typeface="Gotham"/>
                <a:hlinkClick r:id="rId3"/>
              </a:rPr>
              <a:t>http://bit.ly/ANNARB18/</a:t>
            </a:r>
            <a:r>
              <a:rPr lang="en-US" sz="3600" dirty="0">
                <a:latin typeface="Gotham"/>
              </a:rPr>
              <a:t> (use code ANNARB18)</a:t>
            </a:r>
          </a:p>
          <a:p>
            <a:pPr marL="285750" indent="-285750">
              <a:buFont typeface="Arial" panose="020B0604020202020204" pitchFamily="34" charset="0"/>
              <a:buChar char="•"/>
            </a:pPr>
            <a:endParaRPr lang="en-US" sz="3600" dirty="0">
              <a:latin typeface="Gotham"/>
            </a:endParaRPr>
          </a:p>
        </p:txBody>
      </p:sp>
    </p:spTree>
    <p:extLst>
      <p:ext uri="{BB962C8B-B14F-4D97-AF65-F5344CB8AC3E}">
        <p14:creationId xmlns:p14="http://schemas.microsoft.com/office/powerpoint/2010/main" val="40250036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5BAFD0-A5D7-44FB-9AF6-2A3522F5AFAE}"/>
              </a:ext>
            </a:extLst>
          </p:cNvPr>
          <p:cNvSpPr>
            <a:spLocks noGrp="1"/>
          </p:cNvSpPr>
          <p:nvPr>
            <p:ph type="title"/>
          </p:nvPr>
        </p:nvSpPr>
        <p:spPr/>
        <p:txBody>
          <a:bodyPr/>
          <a:lstStyle/>
          <a:p>
            <a:r>
              <a:rPr lang="en-US" dirty="0"/>
              <a:t>Where do you find us?</a:t>
            </a:r>
          </a:p>
        </p:txBody>
      </p:sp>
      <p:sp>
        <p:nvSpPr>
          <p:cNvPr id="6" name="Slide Number Placeholder 5">
            <a:extLst>
              <a:ext uri="{FF2B5EF4-FFF2-40B4-BE49-F238E27FC236}">
                <a16:creationId xmlns:a16="http://schemas.microsoft.com/office/drawing/2014/main" id="{C8D21E06-000B-400C-AEC3-4A922961911B}"/>
              </a:ext>
            </a:extLst>
          </p:cNvPr>
          <p:cNvSpPr>
            <a:spLocks noGrp="1"/>
          </p:cNvSpPr>
          <p:nvPr>
            <p:ph type="sldNum" sz="quarter" idx="12"/>
          </p:nvPr>
        </p:nvSpPr>
        <p:spPr/>
        <p:txBody>
          <a:bodyPr/>
          <a:lstStyle/>
          <a:p>
            <a:fld id="{08465928-3BA7-1741-B2EF-562768EBCB1B}" type="slidenum">
              <a:rPr lang="en-US" smtClean="0"/>
              <a:pPr/>
              <a:t>24</a:t>
            </a:fld>
            <a:endParaRPr lang="en-US" dirty="0"/>
          </a:p>
        </p:txBody>
      </p:sp>
      <p:sp>
        <p:nvSpPr>
          <p:cNvPr id="7" name="Footer Placeholder 6">
            <a:extLst>
              <a:ext uri="{FF2B5EF4-FFF2-40B4-BE49-F238E27FC236}">
                <a16:creationId xmlns:a16="http://schemas.microsoft.com/office/drawing/2014/main" id="{33064696-CE22-4586-96E3-31F371BF59D4}"/>
              </a:ext>
            </a:extLst>
          </p:cNvPr>
          <p:cNvSpPr>
            <a:spLocks noGrp="1"/>
          </p:cNvSpPr>
          <p:nvPr>
            <p:ph type="ftr" sz="quarter" idx="3"/>
          </p:nvPr>
        </p:nvSpPr>
        <p:spPr/>
        <p:txBody>
          <a:bodyPr/>
          <a:lstStyle/>
          <a:p>
            <a:endParaRPr lang="en-US" dirty="0"/>
          </a:p>
        </p:txBody>
      </p:sp>
      <p:sp>
        <p:nvSpPr>
          <p:cNvPr id="8" name="TextBox 7">
            <a:extLst>
              <a:ext uri="{FF2B5EF4-FFF2-40B4-BE49-F238E27FC236}">
                <a16:creationId xmlns:a16="http://schemas.microsoft.com/office/drawing/2014/main" id="{1D549432-C973-4209-872B-1BD00919AF28}"/>
              </a:ext>
            </a:extLst>
          </p:cNvPr>
          <p:cNvSpPr txBox="1"/>
          <p:nvPr/>
        </p:nvSpPr>
        <p:spPr>
          <a:xfrm>
            <a:off x="3301324" y="4014021"/>
            <a:ext cx="5589351" cy="2308324"/>
          </a:xfrm>
          <a:prstGeom prst="rect">
            <a:avLst/>
          </a:prstGeom>
          <a:noFill/>
        </p:spPr>
        <p:txBody>
          <a:bodyPr wrap="none" rtlCol="0">
            <a:spAutoFit/>
          </a:bodyPr>
          <a:lstStyle/>
          <a:p>
            <a:pPr marL="285750" indent="-285750">
              <a:buFont typeface="Arial" panose="020B0604020202020204" pitchFamily="34" charset="0"/>
              <a:buChar char="•"/>
            </a:pPr>
            <a:r>
              <a:rPr lang="en-US" sz="4800" dirty="0">
                <a:latin typeface="Gotham"/>
              </a:rPr>
              <a:t>blog.couchbase.com</a:t>
            </a:r>
          </a:p>
          <a:p>
            <a:pPr marL="285750" indent="-285750">
              <a:buFont typeface="Arial" panose="020B0604020202020204" pitchFamily="34" charset="0"/>
              <a:buChar char="•"/>
            </a:pPr>
            <a:r>
              <a:rPr lang="en-US" sz="4800" dirty="0">
                <a:latin typeface="Gotham"/>
              </a:rPr>
              <a:t>@</a:t>
            </a:r>
            <a:r>
              <a:rPr lang="en-US" sz="4800" dirty="0" err="1">
                <a:latin typeface="Gotham"/>
              </a:rPr>
              <a:t>mgroves</a:t>
            </a:r>
            <a:endParaRPr lang="en-US" sz="4800" dirty="0">
              <a:latin typeface="Gotham"/>
            </a:endParaRPr>
          </a:p>
          <a:p>
            <a:pPr marL="285750" indent="-285750">
              <a:buFont typeface="Arial" panose="020B0604020202020204" pitchFamily="34" charset="0"/>
              <a:buChar char="•"/>
            </a:pPr>
            <a:r>
              <a:rPr lang="en-US" sz="4800" dirty="0">
                <a:latin typeface="Gotham"/>
              </a:rPr>
              <a:t>@</a:t>
            </a:r>
            <a:r>
              <a:rPr lang="en-US" sz="4800" dirty="0" err="1">
                <a:latin typeface="Gotham"/>
              </a:rPr>
              <a:t>couchbasedev</a:t>
            </a:r>
            <a:endParaRPr lang="en-US" sz="4800" dirty="0">
              <a:latin typeface="Gotham"/>
            </a:endParaRPr>
          </a:p>
        </p:txBody>
      </p:sp>
      <p:pic>
        <p:nvPicPr>
          <p:cNvPr id="9" name="Picture 8">
            <a:extLst>
              <a:ext uri="{FF2B5EF4-FFF2-40B4-BE49-F238E27FC236}">
                <a16:creationId xmlns:a16="http://schemas.microsoft.com/office/drawing/2014/main" id="{597DD329-A69B-4785-AA2B-3CD2A660C23D}"/>
              </a:ext>
            </a:extLst>
          </p:cNvPr>
          <p:cNvPicPr>
            <a:picLocks noChangeAspect="1"/>
          </p:cNvPicPr>
          <p:nvPr/>
        </p:nvPicPr>
        <p:blipFill>
          <a:blip r:embed="rId3"/>
          <a:stretch>
            <a:fillRect/>
          </a:stretch>
        </p:blipFill>
        <p:spPr>
          <a:xfrm>
            <a:off x="0" y="1087628"/>
            <a:ext cx="12192000" cy="2620710"/>
          </a:xfrm>
          <a:prstGeom prst="rect">
            <a:avLst/>
          </a:prstGeom>
        </p:spPr>
      </p:pic>
    </p:spTree>
    <p:extLst>
      <p:ext uri="{BB962C8B-B14F-4D97-AF65-F5344CB8AC3E}">
        <p14:creationId xmlns:p14="http://schemas.microsoft.com/office/powerpoint/2010/main" val="21427718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5830B6B-9F7E-459E-AABA-E38540F1F819}"/>
              </a:ext>
            </a:extLst>
          </p:cNvPr>
          <p:cNvSpPr>
            <a:spLocks noGrp="1"/>
          </p:cNvSpPr>
          <p:nvPr>
            <p:ph type="title"/>
          </p:nvPr>
        </p:nvSpPr>
        <p:spPr/>
        <p:txBody>
          <a:bodyPr/>
          <a:lstStyle/>
          <a:p>
            <a:r>
              <a:rPr lang="en-US" dirty="0"/>
              <a:t>FAQ</a:t>
            </a:r>
          </a:p>
        </p:txBody>
      </p:sp>
      <p:sp>
        <p:nvSpPr>
          <p:cNvPr id="3" name="Slide Number Placeholder 2">
            <a:extLst>
              <a:ext uri="{FF2B5EF4-FFF2-40B4-BE49-F238E27FC236}">
                <a16:creationId xmlns:a16="http://schemas.microsoft.com/office/drawing/2014/main" id="{032A1E4A-3949-4C9A-A2E2-371417CBE282}"/>
              </a:ext>
            </a:extLst>
          </p:cNvPr>
          <p:cNvSpPr>
            <a:spLocks noGrp="1"/>
          </p:cNvSpPr>
          <p:nvPr>
            <p:ph type="sldNum" sz="quarter" idx="11"/>
          </p:nvPr>
        </p:nvSpPr>
        <p:spPr/>
        <p:txBody>
          <a:bodyPr/>
          <a:lstStyle/>
          <a:p>
            <a:fld id="{08465928-3BA7-1741-B2EF-562768EBCB1B}" type="slidenum">
              <a:rPr lang="en-US" smtClean="0"/>
              <a:pPr/>
              <a:t>25</a:t>
            </a:fld>
            <a:endParaRPr lang="en-US" dirty="0"/>
          </a:p>
        </p:txBody>
      </p:sp>
      <p:sp>
        <p:nvSpPr>
          <p:cNvPr id="7" name="Text Placeholder 6">
            <a:extLst>
              <a:ext uri="{FF2B5EF4-FFF2-40B4-BE49-F238E27FC236}">
                <a16:creationId xmlns:a16="http://schemas.microsoft.com/office/drawing/2014/main" id="{CE73AD9B-1112-440A-AA81-BFE37E958B17}"/>
              </a:ext>
            </a:extLst>
          </p:cNvPr>
          <p:cNvSpPr>
            <a:spLocks noGrp="1"/>
          </p:cNvSpPr>
          <p:nvPr>
            <p:ph type="body" sz="quarter" idx="14"/>
          </p:nvPr>
        </p:nvSpPr>
        <p:spPr/>
        <p:txBody>
          <a:bodyPr/>
          <a:lstStyle/>
          <a:p>
            <a:r>
              <a:rPr lang="en-US" sz="2400" dirty="0"/>
              <a:t>Debugging?</a:t>
            </a:r>
          </a:p>
          <a:p>
            <a:r>
              <a:rPr lang="en-US" sz="2400" dirty="0"/>
              <a:t>Pricing/licensing?</a:t>
            </a:r>
          </a:p>
          <a:p>
            <a:r>
              <a:rPr lang="en-US" sz="2400" dirty="0"/>
              <a:t>What about </a:t>
            </a:r>
            <a:r>
              <a:rPr lang="en-US" sz="2400" dirty="0" err="1"/>
              <a:t>ActionFilters</a:t>
            </a:r>
            <a:r>
              <a:rPr lang="en-US" sz="2400" dirty="0"/>
              <a:t> / </a:t>
            </a:r>
            <a:r>
              <a:rPr lang="en-US" sz="2400" dirty="0" err="1"/>
              <a:t>HttpModules</a:t>
            </a:r>
            <a:r>
              <a:rPr lang="en-US" sz="2400" dirty="0"/>
              <a:t> / Middleware / Macros?</a:t>
            </a:r>
          </a:p>
          <a:p>
            <a:r>
              <a:rPr lang="en-US" sz="2400" dirty="0"/>
              <a:t>Other AOP tools?</a:t>
            </a:r>
          </a:p>
          <a:p>
            <a:r>
              <a:rPr lang="en-US" sz="2400" dirty="0"/>
              <a:t>Roslyn?</a:t>
            </a:r>
          </a:p>
          <a:p>
            <a:r>
              <a:rPr lang="en-US" sz="2400" dirty="0"/>
              <a:t>Source: </a:t>
            </a:r>
            <a:r>
              <a:rPr lang="en-US" sz="2400" dirty="0">
                <a:hlinkClick r:id="rId3"/>
              </a:rPr>
              <a:t>https://github.com/mgroves/AOPForYouAndMe</a:t>
            </a:r>
            <a:endParaRPr lang="en-US" sz="2400" dirty="0"/>
          </a:p>
          <a:p>
            <a:endParaRPr lang="en-US" sz="2400" dirty="0"/>
          </a:p>
        </p:txBody>
      </p:sp>
      <p:sp>
        <p:nvSpPr>
          <p:cNvPr id="5" name="Footer Placeholder 4">
            <a:extLst>
              <a:ext uri="{FF2B5EF4-FFF2-40B4-BE49-F238E27FC236}">
                <a16:creationId xmlns:a16="http://schemas.microsoft.com/office/drawing/2014/main" id="{CA165D3A-A4BF-4965-843B-3D4C33BCD1D6}"/>
              </a:ext>
            </a:extLst>
          </p:cNvPr>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8106215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092A8-842F-453A-82F1-E731441BDA7E}"/>
              </a:ext>
            </a:extLst>
          </p:cNvPr>
          <p:cNvSpPr>
            <a:spLocks noGrp="1"/>
          </p:cNvSpPr>
          <p:nvPr>
            <p:ph type="title"/>
          </p:nvPr>
        </p:nvSpPr>
        <p:spPr/>
        <p:txBody>
          <a:bodyPr/>
          <a:lstStyle/>
          <a:p>
            <a:r>
              <a:rPr lang="en-US" dirty="0"/>
              <a:t>Spaghetti code</a:t>
            </a:r>
          </a:p>
        </p:txBody>
      </p:sp>
      <p:sp>
        <p:nvSpPr>
          <p:cNvPr id="3" name="Slide Number Placeholder 2">
            <a:extLst>
              <a:ext uri="{FF2B5EF4-FFF2-40B4-BE49-F238E27FC236}">
                <a16:creationId xmlns:a16="http://schemas.microsoft.com/office/drawing/2014/main" id="{CC1E5157-E1E4-462F-A017-3CC00BE90C9A}"/>
              </a:ext>
            </a:extLst>
          </p:cNvPr>
          <p:cNvSpPr>
            <a:spLocks noGrp="1"/>
          </p:cNvSpPr>
          <p:nvPr>
            <p:ph type="sldNum" sz="quarter" idx="11"/>
          </p:nvPr>
        </p:nvSpPr>
        <p:spPr/>
        <p:txBody>
          <a:bodyPr/>
          <a:lstStyle/>
          <a:p>
            <a:fld id="{08465928-3BA7-1741-B2EF-562768EBCB1B}" type="slidenum">
              <a:rPr lang="en-US" smtClean="0"/>
              <a:pPr/>
              <a:t>3</a:t>
            </a:fld>
            <a:endParaRPr lang="en-US" dirty="0"/>
          </a:p>
        </p:txBody>
      </p:sp>
      <p:sp>
        <p:nvSpPr>
          <p:cNvPr id="5" name="Footer Placeholder 4">
            <a:extLst>
              <a:ext uri="{FF2B5EF4-FFF2-40B4-BE49-F238E27FC236}">
                <a16:creationId xmlns:a16="http://schemas.microsoft.com/office/drawing/2014/main" id="{84798736-EDA8-4F10-BD08-A58153E6A123}"/>
              </a:ext>
            </a:extLst>
          </p:cNvPr>
          <p:cNvSpPr>
            <a:spLocks noGrp="1"/>
          </p:cNvSpPr>
          <p:nvPr>
            <p:ph type="ftr" sz="quarter" idx="3"/>
          </p:nvPr>
        </p:nvSpPr>
        <p:spPr/>
        <p:txBody>
          <a:bodyPr/>
          <a:lstStyle/>
          <a:p>
            <a:endParaRPr lang="en-US" dirty="0"/>
          </a:p>
        </p:txBody>
      </p:sp>
      <p:sp>
        <p:nvSpPr>
          <p:cNvPr id="6" name="Rectangle 5">
            <a:extLst>
              <a:ext uri="{FF2B5EF4-FFF2-40B4-BE49-F238E27FC236}">
                <a16:creationId xmlns:a16="http://schemas.microsoft.com/office/drawing/2014/main" id="{0F8435AD-217E-4906-ADE8-3EEBCDAE99EC}"/>
              </a:ext>
            </a:extLst>
          </p:cNvPr>
          <p:cNvSpPr/>
          <p:nvPr/>
        </p:nvSpPr>
        <p:spPr>
          <a:xfrm>
            <a:off x="6096000" y="6529028"/>
            <a:ext cx="6954982" cy="369332"/>
          </a:xfrm>
          <a:prstGeom prst="rect">
            <a:avLst/>
          </a:prstGeom>
        </p:spPr>
        <p:txBody>
          <a:bodyPr wrap="square">
            <a:spAutoFit/>
          </a:bodyPr>
          <a:lstStyle/>
          <a:p>
            <a:r>
              <a:rPr lang="en-US" dirty="0">
                <a:hlinkClick r:id="rId3"/>
              </a:rPr>
              <a:t>http://pixabay.com/en/spaghetti-spaghetti-carbonara-7115/</a:t>
            </a:r>
            <a:endParaRPr lang="en-US" dirty="0"/>
          </a:p>
        </p:txBody>
      </p:sp>
      <p:pic>
        <p:nvPicPr>
          <p:cNvPr id="7" name="Picture 2" descr="http://pixabay.com/get/3993acc983b496f0fd1b/1365996285/spaghetti-7115_1280.jpg">
            <a:extLst>
              <a:ext uri="{FF2B5EF4-FFF2-40B4-BE49-F238E27FC236}">
                <a16:creationId xmlns:a16="http://schemas.microsoft.com/office/drawing/2014/main" id="{1C4BFA4E-BB4F-41EB-9B0B-7BDE1CC904E1}"/>
              </a:ext>
            </a:extLst>
          </p:cNvPr>
          <p:cNvPicPr>
            <a:picLocks noChangeAspect="1" noChangeArrowheads="1"/>
          </p:cNvPicPr>
          <p:nvPr/>
        </p:nvPicPr>
        <p:blipFill>
          <a:blip r:embed="rId4" cstate="print"/>
          <a:srcRect/>
          <a:stretch>
            <a:fillRect/>
          </a:stretch>
        </p:blipFill>
        <p:spPr bwMode="auto">
          <a:xfrm>
            <a:off x="2660072" y="1411602"/>
            <a:ext cx="6172200" cy="4629151"/>
          </a:xfrm>
          <a:prstGeom prst="rect">
            <a:avLst/>
          </a:prstGeom>
          <a:noFill/>
        </p:spPr>
      </p:pic>
      <p:sp>
        <p:nvSpPr>
          <p:cNvPr id="8" name="&quot;No&quot; Symbol 7">
            <a:extLst>
              <a:ext uri="{FF2B5EF4-FFF2-40B4-BE49-F238E27FC236}">
                <a16:creationId xmlns:a16="http://schemas.microsoft.com/office/drawing/2014/main" id="{135884BE-180A-42DF-8A4A-3F69E4B29D45}"/>
              </a:ext>
            </a:extLst>
          </p:cNvPr>
          <p:cNvSpPr/>
          <p:nvPr/>
        </p:nvSpPr>
        <p:spPr>
          <a:xfrm>
            <a:off x="2504208" y="1165415"/>
            <a:ext cx="6483928" cy="5078695"/>
          </a:xfrm>
          <a:prstGeom prst="noSmoking">
            <a:avLst/>
          </a:prstGeom>
          <a:solidFill>
            <a:srgbClr val="FF000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272215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98437-234B-4BBF-9B77-BA2749271C93}"/>
              </a:ext>
            </a:extLst>
          </p:cNvPr>
          <p:cNvSpPr>
            <a:spLocks noGrp="1"/>
          </p:cNvSpPr>
          <p:nvPr>
            <p:ph type="title"/>
          </p:nvPr>
        </p:nvSpPr>
        <p:spPr/>
        <p:txBody>
          <a:bodyPr/>
          <a:lstStyle/>
          <a:p>
            <a:r>
              <a:rPr lang="en-US" dirty="0"/>
              <a:t>Repetition and boilerplate</a:t>
            </a:r>
          </a:p>
        </p:txBody>
      </p:sp>
      <p:sp>
        <p:nvSpPr>
          <p:cNvPr id="3" name="Slide Number Placeholder 2">
            <a:extLst>
              <a:ext uri="{FF2B5EF4-FFF2-40B4-BE49-F238E27FC236}">
                <a16:creationId xmlns:a16="http://schemas.microsoft.com/office/drawing/2014/main" id="{6157E91A-FBD6-4E80-83B7-452BB4FA7A49}"/>
              </a:ext>
            </a:extLst>
          </p:cNvPr>
          <p:cNvSpPr>
            <a:spLocks noGrp="1"/>
          </p:cNvSpPr>
          <p:nvPr>
            <p:ph type="sldNum" sz="quarter" idx="11"/>
          </p:nvPr>
        </p:nvSpPr>
        <p:spPr/>
        <p:txBody>
          <a:bodyPr/>
          <a:lstStyle/>
          <a:p>
            <a:fld id="{08465928-3BA7-1741-B2EF-562768EBCB1B}" type="slidenum">
              <a:rPr lang="en-US" smtClean="0"/>
              <a:pPr/>
              <a:t>4</a:t>
            </a:fld>
            <a:endParaRPr lang="en-US" dirty="0"/>
          </a:p>
        </p:txBody>
      </p:sp>
      <p:sp>
        <p:nvSpPr>
          <p:cNvPr id="5" name="Footer Placeholder 4">
            <a:extLst>
              <a:ext uri="{FF2B5EF4-FFF2-40B4-BE49-F238E27FC236}">
                <a16:creationId xmlns:a16="http://schemas.microsoft.com/office/drawing/2014/main" id="{3C54680C-9E02-4D85-9A8A-5D64878F471F}"/>
              </a:ext>
            </a:extLst>
          </p:cNvPr>
          <p:cNvSpPr>
            <a:spLocks noGrp="1"/>
          </p:cNvSpPr>
          <p:nvPr>
            <p:ph type="ftr" sz="quarter" idx="3"/>
          </p:nvPr>
        </p:nvSpPr>
        <p:spPr/>
        <p:txBody>
          <a:bodyPr/>
          <a:lstStyle/>
          <a:p>
            <a:endParaRPr lang="en-US" dirty="0"/>
          </a:p>
        </p:txBody>
      </p:sp>
      <p:sp>
        <p:nvSpPr>
          <p:cNvPr id="6" name="Rectangle 5">
            <a:extLst>
              <a:ext uri="{FF2B5EF4-FFF2-40B4-BE49-F238E27FC236}">
                <a16:creationId xmlns:a16="http://schemas.microsoft.com/office/drawing/2014/main" id="{BBD5C362-FAA6-4C2F-AC5F-CF2A7A54063E}"/>
              </a:ext>
            </a:extLst>
          </p:cNvPr>
          <p:cNvSpPr/>
          <p:nvPr/>
        </p:nvSpPr>
        <p:spPr>
          <a:xfrm>
            <a:off x="6669988" y="6488668"/>
            <a:ext cx="5334000" cy="369332"/>
          </a:xfrm>
          <a:prstGeom prst="rect">
            <a:avLst/>
          </a:prstGeom>
        </p:spPr>
        <p:txBody>
          <a:bodyPr wrap="square">
            <a:spAutoFit/>
          </a:bodyPr>
          <a:lstStyle/>
          <a:p>
            <a:r>
              <a:rPr lang="en-US" dirty="0">
                <a:hlinkClick r:id="rId3"/>
              </a:rPr>
              <a:t>http://www.flickr.com/photos/syntopia/6005866895/</a:t>
            </a:r>
            <a:endParaRPr lang="en-US" dirty="0"/>
          </a:p>
        </p:txBody>
      </p:sp>
      <p:pic>
        <p:nvPicPr>
          <p:cNvPr id="7" name="Picture 2" descr="http://farm7.staticflickr.com/6139/6005866895_af6fd59485_b.jpg">
            <a:extLst>
              <a:ext uri="{FF2B5EF4-FFF2-40B4-BE49-F238E27FC236}">
                <a16:creationId xmlns:a16="http://schemas.microsoft.com/office/drawing/2014/main" id="{CA461DFC-E185-4EB0-B402-4A323FE8EFBC}"/>
              </a:ext>
            </a:extLst>
          </p:cNvPr>
          <p:cNvPicPr>
            <a:picLocks noChangeAspect="1" noChangeArrowheads="1"/>
          </p:cNvPicPr>
          <p:nvPr/>
        </p:nvPicPr>
        <p:blipFill>
          <a:blip r:embed="rId4" cstate="print"/>
          <a:srcRect/>
          <a:stretch>
            <a:fillRect/>
          </a:stretch>
        </p:blipFill>
        <p:spPr bwMode="auto">
          <a:xfrm>
            <a:off x="1839244" y="1560154"/>
            <a:ext cx="8284911" cy="4191000"/>
          </a:xfrm>
          <a:prstGeom prst="rect">
            <a:avLst/>
          </a:prstGeom>
          <a:noFill/>
        </p:spPr>
      </p:pic>
      <p:sp>
        <p:nvSpPr>
          <p:cNvPr id="8" name="&quot;No&quot; Symbol 5">
            <a:extLst>
              <a:ext uri="{FF2B5EF4-FFF2-40B4-BE49-F238E27FC236}">
                <a16:creationId xmlns:a16="http://schemas.microsoft.com/office/drawing/2014/main" id="{F90AEA47-4AD2-4083-A776-7D309A0103C5}"/>
              </a:ext>
            </a:extLst>
          </p:cNvPr>
          <p:cNvSpPr/>
          <p:nvPr/>
        </p:nvSpPr>
        <p:spPr>
          <a:xfrm>
            <a:off x="2729345" y="1389262"/>
            <a:ext cx="6132745" cy="5038446"/>
          </a:xfrm>
          <a:prstGeom prst="noSmoking">
            <a:avLst/>
          </a:prstGeom>
          <a:solidFill>
            <a:srgbClr val="FF0000"/>
          </a:solid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568490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08465928-3BA7-1741-B2EF-562768EBCB1B}" type="slidenum">
              <a:rPr lang="en-US" smtClean="0"/>
              <a:pPr/>
              <a:t>5</a:t>
            </a:fld>
            <a:endParaRPr lang="en-US" dirty="0"/>
          </a:p>
        </p:txBody>
      </p:sp>
      <p:sp>
        <p:nvSpPr>
          <p:cNvPr id="3" name="Title 2"/>
          <p:cNvSpPr>
            <a:spLocks noGrp="1"/>
          </p:cNvSpPr>
          <p:nvPr>
            <p:ph type="title"/>
          </p:nvPr>
        </p:nvSpPr>
        <p:spPr/>
        <p:txBody>
          <a:bodyPr/>
          <a:lstStyle/>
          <a:p>
            <a:r>
              <a:rPr lang="en-US" dirty="0"/>
              <a:t>AGENDA</a:t>
            </a:r>
          </a:p>
        </p:txBody>
      </p:sp>
      <p:sp>
        <p:nvSpPr>
          <p:cNvPr id="5" name="Footer Placeholder 4"/>
          <p:cNvSpPr>
            <a:spLocks noGrp="1"/>
          </p:cNvSpPr>
          <p:nvPr>
            <p:ph type="ftr" sz="quarter" idx="13"/>
          </p:nvPr>
        </p:nvSpPr>
        <p:spPr/>
        <p:txBody>
          <a:bodyPr/>
          <a:lstStyle/>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71648683"/>
              </p:ext>
            </p:extLst>
          </p:nvPr>
        </p:nvGraphicFramePr>
        <p:xfrm>
          <a:off x="6162908" y="2646826"/>
          <a:ext cx="5512420" cy="3150594"/>
        </p:xfrm>
        <a:graphic>
          <a:graphicData uri="http://schemas.openxmlformats.org/drawingml/2006/table">
            <a:tbl>
              <a:tblPr firstRow="1" bandRow="1">
                <a:tableStyleId>{5C22544A-7EE6-4342-B048-85BDC9FD1C3A}</a:tableStyleId>
              </a:tblPr>
              <a:tblGrid>
                <a:gridCol w="940419">
                  <a:extLst>
                    <a:ext uri="{9D8B030D-6E8A-4147-A177-3AD203B41FA5}">
                      <a16:colId xmlns:a16="http://schemas.microsoft.com/office/drawing/2014/main" val="20000"/>
                    </a:ext>
                  </a:extLst>
                </a:gridCol>
                <a:gridCol w="4572001">
                  <a:extLst>
                    <a:ext uri="{9D8B030D-6E8A-4147-A177-3AD203B41FA5}">
                      <a16:colId xmlns:a16="http://schemas.microsoft.com/office/drawing/2014/main" val="20001"/>
                    </a:ext>
                  </a:extLst>
                </a:gridCol>
              </a:tblGrid>
              <a:tr h="525099">
                <a:tc>
                  <a:txBody>
                    <a:bodyPr/>
                    <a:lstStyle/>
                    <a:p>
                      <a:r>
                        <a:rPr lang="en-US" b="1" i="0" dirty="0">
                          <a:latin typeface="Gotham-Bold" charset="0"/>
                          <a:ea typeface="Gotham-Bold" charset="0"/>
                          <a:cs typeface="Gotham-Bold" charset="0"/>
                        </a:rPr>
                        <a:t>01/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600" b="0" dirty="0">
                          <a:latin typeface="Gotham-Book" charset="0"/>
                          <a:ea typeface="Gotham-Book" charset="0"/>
                          <a:cs typeface="Gotham-Book" charset="0"/>
                        </a:rPr>
                        <a:t>What is AOP for?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25099">
                <a:tc>
                  <a:txBody>
                    <a:bodyPr/>
                    <a:lstStyle/>
                    <a:p>
                      <a:r>
                        <a:rPr lang="en-US" b="1" i="0" dirty="0">
                          <a:solidFill>
                            <a:schemeClr val="bg1"/>
                          </a:solidFill>
                          <a:latin typeface="Gotham-Bold" charset="0"/>
                          <a:ea typeface="Gotham-Bold" charset="0"/>
                          <a:cs typeface="Gotham-Bold" charset="0"/>
                        </a:rPr>
                        <a:t>02/</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600" dirty="0">
                          <a:solidFill>
                            <a:schemeClr val="bg1"/>
                          </a:solidFill>
                          <a:latin typeface="Gotham-Book" charset="0"/>
                          <a:ea typeface="Gotham-Book" charset="0"/>
                          <a:cs typeface="Gotham-Book" charset="0"/>
                        </a:rPr>
                        <a:t>Coding</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25099">
                <a:tc>
                  <a:txBody>
                    <a:bodyPr/>
                    <a:lstStyle/>
                    <a:p>
                      <a:r>
                        <a:rPr lang="en-US" b="1" i="0" dirty="0">
                          <a:solidFill>
                            <a:schemeClr val="bg1"/>
                          </a:solidFill>
                          <a:latin typeface="Gotham-Bold" charset="0"/>
                          <a:ea typeface="Gotham-Bold" charset="0"/>
                          <a:cs typeface="Gotham-Bold" charset="0"/>
                        </a:rPr>
                        <a:t>03/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399" rtl="0" eaLnBrk="1" fontAlgn="auto" latinLnBrk="0" hangingPunct="1">
                        <a:lnSpc>
                          <a:spcPct val="100000"/>
                        </a:lnSpc>
                        <a:spcBef>
                          <a:spcPts val="0"/>
                        </a:spcBef>
                        <a:spcAft>
                          <a:spcPts val="0"/>
                        </a:spcAft>
                        <a:buClrTx/>
                        <a:buSzTx/>
                        <a:buFontTx/>
                        <a:buNone/>
                        <a:tabLst/>
                        <a:defRPr/>
                      </a:pPr>
                      <a:r>
                        <a:rPr lang="en-GB" sz="1600" b="0" i="0" u="none" strike="noStrike" kern="1200" baseline="0" dirty="0">
                          <a:solidFill>
                            <a:schemeClr val="bg1"/>
                          </a:solidFill>
                          <a:latin typeface="Gotham-Book" charset="0"/>
                          <a:ea typeface="Gotham-Book" charset="0"/>
                          <a:cs typeface="Gotham-Book" charset="0"/>
                        </a:rPr>
                        <a:t>Closing / Q&amp;A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25099">
                <a:tc>
                  <a:txBody>
                    <a:bodyPr/>
                    <a:lstStyle/>
                    <a:p>
                      <a:endParaRPr lang="en-US" b="1" i="0" dirty="0">
                        <a:solidFill>
                          <a:schemeClr val="bg1"/>
                        </a:solidFill>
                        <a:latin typeface="Gotham-Bold" charset="0"/>
                        <a:ea typeface="Gotham-Bold" charset="0"/>
                        <a:cs typeface="Gotham-Bold"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399" rtl="0" eaLnBrk="1" fontAlgn="auto" latinLnBrk="0" hangingPunct="1">
                        <a:lnSpc>
                          <a:spcPct val="100000"/>
                        </a:lnSpc>
                        <a:spcBef>
                          <a:spcPts val="0"/>
                        </a:spcBef>
                        <a:spcAft>
                          <a:spcPts val="0"/>
                        </a:spcAft>
                        <a:buClrTx/>
                        <a:buSzTx/>
                        <a:buFontTx/>
                        <a:buNone/>
                        <a:tabLst/>
                        <a:defRPr/>
                      </a:pPr>
                      <a:endParaRPr lang="en-GB" sz="1600" b="0" i="0" u="none" strike="noStrike" kern="1200" baseline="0" dirty="0">
                        <a:solidFill>
                          <a:schemeClr val="bg1"/>
                        </a:solidFill>
                        <a:latin typeface="Gotham-Book" charset="0"/>
                        <a:ea typeface="Gotham-Book" charset="0"/>
                        <a:cs typeface="Gotham-Book"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25099">
                <a:tc>
                  <a:txBody>
                    <a:bodyPr/>
                    <a:lstStyle/>
                    <a:p>
                      <a:endParaRPr lang="en-US" b="1" i="0" dirty="0">
                        <a:solidFill>
                          <a:schemeClr val="bg1"/>
                        </a:solidFill>
                        <a:latin typeface="Gotham-Bold" charset="0"/>
                        <a:ea typeface="Gotham-Bold" charset="0"/>
                        <a:cs typeface="Gotham-Bold"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399" rtl="0" eaLnBrk="1" fontAlgn="auto" latinLnBrk="0" hangingPunct="1">
                        <a:lnSpc>
                          <a:spcPct val="100000"/>
                        </a:lnSpc>
                        <a:spcBef>
                          <a:spcPts val="0"/>
                        </a:spcBef>
                        <a:spcAft>
                          <a:spcPts val="0"/>
                        </a:spcAft>
                        <a:buClrTx/>
                        <a:buSzTx/>
                        <a:buFontTx/>
                        <a:buNone/>
                        <a:tabLst/>
                        <a:defRPr/>
                      </a:pPr>
                      <a:endParaRPr lang="en-GB" sz="1600" b="0" i="0" u="none" strike="noStrike" kern="1200" baseline="0" dirty="0">
                        <a:solidFill>
                          <a:schemeClr val="bg1"/>
                        </a:solidFill>
                        <a:latin typeface="Gotham-Book" charset="0"/>
                        <a:ea typeface="Gotham-Book" charset="0"/>
                        <a:cs typeface="Gotham-Book"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25099">
                <a:tc>
                  <a:txBody>
                    <a:bodyPr/>
                    <a:lstStyle/>
                    <a:p>
                      <a:endParaRPr lang="en-US" b="1" i="0" dirty="0">
                        <a:solidFill>
                          <a:schemeClr val="bg1"/>
                        </a:solidFill>
                        <a:latin typeface="Gotham-Bold" charset="0"/>
                        <a:ea typeface="Gotham-Bold" charset="0"/>
                        <a:cs typeface="Gotham-Bold"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l" defTabSz="914399" rtl="0" eaLnBrk="1" fontAlgn="auto" latinLnBrk="0" hangingPunct="1">
                        <a:lnSpc>
                          <a:spcPct val="100000"/>
                        </a:lnSpc>
                        <a:spcBef>
                          <a:spcPts val="0"/>
                        </a:spcBef>
                        <a:spcAft>
                          <a:spcPts val="0"/>
                        </a:spcAft>
                        <a:buClrTx/>
                        <a:buSzTx/>
                        <a:buFontTx/>
                        <a:buNone/>
                        <a:tabLst/>
                        <a:defRPr/>
                      </a:pPr>
                      <a:endParaRPr lang="en-GB" sz="1600" b="0" i="0" u="none" strike="noStrike" kern="1200" baseline="0" dirty="0">
                        <a:solidFill>
                          <a:schemeClr val="bg1"/>
                        </a:solidFill>
                        <a:latin typeface="Gotham-Book" charset="0"/>
                        <a:ea typeface="Gotham-Book" charset="0"/>
                        <a:cs typeface="Gotham-Book"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45267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23FC63-20D5-4BEA-BD39-F37511A7C532}"/>
              </a:ext>
            </a:extLst>
          </p:cNvPr>
          <p:cNvSpPr>
            <a:spLocks noGrp="1"/>
          </p:cNvSpPr>
          <p:nvPr>
            <p:ph type="title"/>
          </p:nvPr>
        </p:nvSpPr>
        <p:spPr/>
        <p:txBody>
          <a:bodyPr/>
          <a:lstStyle/>
          <a:p>
            <a:r>
              <a:rPr lang="en-US" dirty="0"/>
              <a:t>Where am I?</a:t>
            </a:r>
          </a:p>
        </p:txBody>
      </p:sp>
      <p:sp>
        <p:nvSpPr>
          <p:cNvPr id="2" name="Slide Number Placeholder 1">
            <a:extLst>
              <a:ext uri="{FF2B5EF4-FFF2-40B4-BE49-F238E27FC236}">
                <a16:creationId xmlns:a16="http://schemas.microsoft.com/office/drawing/2014/main" id="{294E8A78-0F56-4820-8720-4F8CCF4CED84}"/>
              </a:ext>
            </a:extLst>
          </p:cNvPr>
          <p:cNvSpPr>
            <a:spLocks noGrp="1"/>
          </p:cNvSpPr>
          <p:nvPr>
            <p:ph type="sldNum" sz="quarter" idx="11"/>
          </p:nvPr>
        </p:nvSpPr>
        <p:spPr/>
        <p:txBody>
          <a:bodyPr/>
          <a:lstStyle/>
          <a:p>
            <a:fld id="{08465928-3BA7-1741-B2EF-562768EBCB1B}" type="slidenum">
              <a:rPr lang="en-US" smtClean="0"/>
              <a:pPr/>
              <a:t>6</a:t>
            </a:fld>
            <a:endParaRPr lang="en-US" dirty="0"/>
          </a:p>
        </p:txBody>
      </p:sp>
      <p:sp>
        <p:nvSpPr>
          <p:cNvPr id="10" name="Text Placeholder 9">
            <a:extLst>
              <a:ext uri="{FF2B5EF4-FFF2-40B4-BE49-F238E27FC236}">
                <a16:creationId xmlns:a16="http://schemas.microsoft.com/office/drawing/2014/main" id="{62EDF446-CE67-4BF3-AE6B-5385FD7EAF55}"/>
              </a:ext>
            </a:extLst>
          </p:cNvPr>
          <p:cNvSpPr>
            <a:spLocks noGrp="1"/>
          </p:cNvSpPr>
          <p:nvPr>
            <p:ph type="body" sz="quarter" idx="14"/>
          </p:nvPr>
        </p:nvSpPr>
        <p:spPr/>
        <p:txBody>
          <a:bodyPr/>
          <a:lstStyle/>
          <a:p>
            <a:r>
              <a:rPr lang="en-US" sz="2800" dirty="0"/>
              <a:t>Ann Arbor .NET Developers' Group</a:t>
            </a:r>
          </a:p>
          <a:p>
            <a:r>
              <a:rPr lang="en-US" sz="2800" dirty="0">
                <a:hlinkClick r:id="rId2"/>
              </a:rPr>
              <a:t>https://www.meetup.com/aadndevs</a:t>
            </a:r>
            <a:endParaRPr lang="en-US" sz="2800" dirty="0"/>
          </a:p>
          <a:p>
            <a:endParaRPr lang="en-US" sz="2800" dirty="0"/>
          </a:p>
        </p:txBody>
      </p:sp>
      <p:sp>
        <p:nvSpPr>
          <p:cNvPr id="5" name="Footer Placeholder 4">
            <a:extLst>
              <a:ext uri="{FF2B5EF4-FFF2-40B4-BE49-F238E27FC236}">
                <a16:creationId xmlns:a16="http://schemas.microsoft.com/office/drawing/2014/main" id="{B1891574-84F1-48B9-91EF-C0EA758DDB4F}"/>
              </a:ext>
            </a:extLst>
          </p:cNvPr>
          <p:cNvSpPr>
            <a:spLocks noGrp="1"/>
          </p:cNvSpPr>
          <p:nvPr>
            <p:ph type="ftr" sz="quarter" idx="3"/>
          </p:nvPr>
        </p:nvSpPr>
        <p:spPr/>
        <p:txBody>
          <a:bodyPr/>
          <a:lstStyle/>
          <a:p>
            <a:endParaRPr lang="en-US" dirty="0"/>
          </a:p>
        </p:txBody>
      </p:sp>
    </p:spTree>
    <p:extLst>
      <p:ext uri="{BB962C8B-B14F-4D97-AF65-F5344CB8AC3E}">
        <p14:creationId xmlns:p14="http://schemas.microsoft.com/office/powerpoint/2010/main" val="18523477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6B3F97-FA21-4677-927A-D24AE6C6F96F}"/>
              </a:ext>
            </a:extLst>
          </p:cNvPr>
          <p:cNvPicPr>
            <a:picLocks noChangeAspect="1"/>
          </p:cNvPicPr>
          <p:nvPr/>
        </p:nvPicPr>
        <p:blipFill>
          <a:blip r:embed="rId3"/>
          <a:stretch>
            <a:fillRect/>
          </a:stretch>
        </p:blipFill>
        <p:spPr>
          <a:xfrm>
            <a:off x="7951304" y="3127646"/>
            <a:ext cx="3458060" cy="3458060"/>
          </a:xfrm>
          <a:prstGeom prst="rect">
            <a:avLst/>
          </a:prstGeom>
        </p:spPr>
      </p:pic>
      <p:sp>
        <p:nvSpPr>
          <p:cNvPr id="6" name="Title 5">
            <a:extLst>
              <a:ext uri="{FF2B5EF4-FFF2-40B4-BE49-F238E27FC236}">
                <a16:creationId xmlns:a16="http://schemas.microsoft.com/office/drawing/2014/main" id="{2723FC63-20D5-4BEA-BD39-F37511A7C532}"/>
              </a:ext>
            </a:extLst>
          </p:cNvPr>
          <p:cNvSpPr>
            <a:spLocks noGrp="1"/>
          </p:cNvSpPr>
          <p:nvPr>
            <p:ph type="title"/>
          </p:nvPr>
        </p:nvSpPr>
        <p:spPr/>
        <p:txBody>
          <a:bodyPr/>
          <a:lstStyle/>
          <a:p>
            <a:r>
              <a:rPr lang="en-US" dirty="0"/>
              <a:t>Who am I?</a:t>
            </a:r>
          </a:p>
        </p:txBody>
      </p:sp>
      <p:sp>
        <p:nvSpPr>
          <p:cNvPr id="2" name="Slide Number Placeholder 1">
            <a:extLst>
              <a:ext uri="{FF2B5EF4-FFF2-40B4-BE49-F238E27FC236}">
                <a16:creationId xmlns:a16="http://schemas.microsoft.com/office/drawing/2014/main" id="{294E8A78-0F56-4820-8720-4F8CCF4CED84}"/>
              </a:ext>
            </a:extLst>
          </p:cNvPr>
          <p:cNvSpPr>
            <a:spLocks noGrp="1"/>
          </p:cNvSpPr>
          <p:nvPr>
            <p:ph type="sldNum" sz="quarter" idx="11"/>
          </p:nvPr>
        </p:nvSpPr>
        <p:spPr/>
        <p:txBody>
          <a:bodyPr/>
          <a:lstStyle/>
          <a:p>
            <a:fld id="{08465928-3BA7-1741-B2EF-562768EBCB1B}" type="slidenum">
              <a:rPr lang="en-US" smtClean="0"/>
              <a:pPr/>
              <a:t>7</a:t>
            </a:fld>
            <a:endParaRPr lang="en-US" dirty="0"/>
          </a:p>
        </p:txBody>
      </p:sp>
      <p:sp>
        <p:nvSpPr>
          <p:cNvPr id="10" name="Text Placeholder 9">
            <a:extLst>
              <a:ext uri="{FF2B5EF4-FFF2-40B4-BE49-F238E27FC236}">
                <a16:creationId xmlns:a16="http://schemas.microsoft.com/office/drawing/2014/main" id="{62EDF446-CE67-4BF3-AE6B-5385FD7EAF55}"/>
              </a:ext>
            </a:extLst>
          </p:cNvPr>
          <p:cNvSpPr>
            <a:spLocks noGrp="1"/>
          </p:cNvSpPr>
          <p:nvPr>
            <p:ph type="body" sz="quarter" idx="14"/>
          </p:nvPr>
        </p:nvSpPr>
        <p:spPr/>
        <p:txBody>
          <a:bodyPr/>
          <a:lstStyle/>
          <a:p>
            <a:r>
              <a:rPr lang="en-US" sz="2000" dirty="0"/>
              <a:t>Matthew D. Groves</a:t>
            </a:r>
          </a:p>
          <a:p>
            <a:r>
              <a:rPr lang="en-US" sz="2000" dirty="0"/>
              <a:t>Developer Advocate for Couchbase</a:t>
            </a:r>
          </a:p>
          <a:p>
            <a:r>
              <a:rPr lang="en-US" sz="2000" dirty="0"/>
              <a:t>@</a:t>
            </a:r>
            <a:r>
              <a:rPr lang="en-US" sz="2000" dirty="0" err="1"/>
              <a:t>mgroves</a:t>
            </a:r>
            <a:r>
              <a:rPr lang="en-US" sz="2000" dirty="0"/>
              <a:t> on Twitter</a:t>
            </a:r>
          </a:p>
          <a:p>
            <a:r>
              <a:rPr lang="en-US" sz="2000" dirty="0"/>
              <a:t>Podcast and blog: </a:t>
            </a:r>
            <a:r>
              <a:rPr lang="en-US" sz="2000" dirty="0">
                <a:hlinkClick r:id="rId4"/>
              </a:rPr>
              <a:t>https://crosscuttingconcerns.com</a:t>
            </a:r>
            <a:endParaRPr lang="en-US" sz="2000" dirty="0"/>
          </a:p>
          <a:p>
            <a:r>
              <a:rPr lang="en-US" sz="2000" dirty="0"/>
              <a:t>"I am not an expert, but I am an enthusiast." – Alan Stevens</a:t>
            </a:r>
          </a:p>
          <a:p>
            <a:endParaRPr lang="en-US" sz="2000" dirty="0"/>
          </a:p>
        </p:txBody>
      </p:sp>
      <p:sp>
        <p:nvSpPr>
          <p:cNvPr id="5" name="Footer Placeholder 4">
            <a:extLst>
              <a:ext uri="{FF2B5EF4-FFF2-40B4-BE49-F238E27FC236}">
                <a16:creationId xmlns:a16="http://schemas.microsoft.com/office/drawing/2014/main" id="{B1891574-84F1-48B9-91EF-C0EA758DDB4F}"/>
              </a:ext>
            </a:extLst>
          </p:cNvPr>
          <p:cNvSpPr>
            <a:spLocks noGrp="1"/>
          </p:cNvSpPr>
          <p:nvPr>
            <p:ph type="ftr" sz="quarter" idx="3"/>
          </p:nvPr>
        </p:nvSpPr>
        <p:spPr/>
        <p:txBody>
          <a:bodyPr/>
          <a:lstStyle/>
          <a:p>
            <a:endParaRPr lang="en-US" dirty="0"/>
          </a:p>
        </p:txBody>
      </p:sp>
      <p:sp>
        <p:nvSpPr>
          <p:cNvPr id="7" name="TextBox 6">
            <a:extLst>
              <a:ext uri="{FF2B5EF4-FFF2-40B4-BE49-F238E27FC236}">
                <a16:creationId xmlns:a16="http://schemas.microsoft.com/office/drawing/2014/main" id="{4905CD57-4541-489F-BA44-0AA618453EF2}"/>
              </a:ext>
            </a:extLst>
          </p:cNvPr>
          <p:cNvSpPr txBox="1"/>
          <p:nvPr/>
        </p:nvSpPr>
        <p:spPr>
          <a:xfrm>
            <a:off x="9048071" y="6477625"/>
            <a:ext cx="1832553" cy="369204"/>
          </a:xfrm>
          <a:prstGeom prst="rect">
            <a:avLst/>
          </a:prstGeom>
          <a:noFill/>
        </p:spPr>
        <p:txBody>
          <a:bodyPr wrap="none" rtlCol="0">
            <a:spAutoFit/>
          </a:bodyPr>
          <a:lstStyle/>
          <a:p>
            <a:r>
              <a:rPr lang="en-US" b="1" dirty="0"/>
              <a:t>by @</a:t>
            </a:r>
            <a:r>
              <a:rPr lang="en-US" b="1" dirty="0" err="1"/>
              <a:t>natelovett</a:t>
            </a:r>
            <a:endParaRPr lang="en-US" b="1" dirty="0"/>
          </a:p>
        </p:txBody>
      </p:sp>
    </p:spTree>
    <p:extLst>
      <p:ext uri="{BB962C8B-B14F-4D97-AF65-F5344CB8AC3E}">
        <p14:creationId xmlns:p14="http://schemas.microsoft.com/office/powerpoint/2010/main" val="10855857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24853" y="3477339"/>
            <a:ext cx="8431765" cy="751897"/>
          </a:xfrm>
        </p:spPr>
        <p:txBody>
          <a:bodyPr/>
          <a:lstStyle/>
          <a:p>
            <a:r>
              <a:rPr lang="en-US" dirty="0"/>
              <a:t>AOP For You and Me</a:t>
            </a:r>
          </a:p>
        </p:txBody>
      </p:sp>
      <p:sp>
        <p:nvSpPr>
          <p:cNvPr id="3" name="Text Placeholder 2"/>
          <p:cNvSpPr>
            <a:spLocks noGrp="1"/>
          </p:cNvSpPr>
          <p:nvPr>
            <p:ph type="body" sz="quarter" idx="10"/>
          </p:nvPr>
        </p:nvSpPr>
        <p:spPr>
          <a:xfrm>
            <a:off x="1224853" y="4291648"/>
            <a:ext cx="7323402" cy="609600"/>
          </a:xfrm>
        </p:spPr>
        <p:txBody>
          <a:bodyPr/>
          <a:lstStyle/>
          <a:p>
            <a:r>
              <a:rPr lang="en-US" dirty="0"/>
              <a:t>Matthew D. Groves (@</a:t>
            </a:r>
            <a:r>
              <a:rPr lang="en-US" dirty="0" err="1"/>
              <a:t>mgroves</a:t>
            </a:r>
            <a:r>
              <a:rPr lang="en-US" dirty="0"/>
              <a:t>)</a:t>
            </a:r>
          </a:p>
        </p:txBody>
      </p:sp>
      <p:sp>
        <p:nvSpPr>
          <p:cNvPr id="4" name="Footer Placeholder 3"/>
          <p:cNvSpPr>
            <a:spLocks noGrp="1"/>
          </p:cNvSpPr>
          <p:nvPr>
            <p:ph type="ftr" sz="quarter" idx="12"/>
          </p:nvPr>
        </p:nvSpPr>
        <p:spPr/>
        <p:txBody>
          <a:bodyPr/>
          <a:lstStyle/>
          <a:p>
            <a:endParaRPr lang="en-US" dirty="0"/>
          </a:p>
        </p:txBody>
      </p:sp>
    </p:spTree>
    <p:extLst>
      <p:ext uri="{BB962C8B-B14F-4D97-AF65-F5344CB8AC3E}">
        <p14:creationId xmlns:p14="http://schemas.microsoft.com/office/powerpoint/2010/main" val="41084695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7D407-54C4-43A2-83A7-80D8235713BC}"/>
              </a:ext>
            </a:extLst>
          </p:cNvPr>
          <p:cNvSpPr>
            <a:spLocks noGrp="1"/>
          </p:cNvSpPr>
          <p:nvPr>
            <p:ph type="title"/>
          </p:nvPr>
        </p:nvSpPr>
        <p:spPr/>
        <p:txBody>
          <a:bodyPr/>
          <a:lstStyle/>
          <a:p>
            <a:r>
              <a:rPr lang="en-US" dirty="0"/>
              <a:t>History of AOP</a:t>
            </a:r>
          </a:p>
        </p:txBody>
      </p:sp>
      <p:sp>
        <p:nvSpPr>
          <p:cNvPr id="3" name="Slide Number Placeholder 2">
            <a:extLst>
              <a:ext uri="{FF2B5EF4-FFF2-40B4-BE49-F238E27FC236}">
                <a16:creationId xmlns:a16="http://schemas.microsoft.com/office/drawing/2014/main" id="{D418E129-12B1-4954-B13F-33ACF54C9B2B}"/>
              </a:ext>
            </a:extLst>
          </p:cNvPr>
          <p:cNvSpPr>
            <a:spLocks noGrp="1"/>
          </p:cNvSpPr>
          <p:nvPr>
            <p:ph type="sldNum" sz="quarter" idx="11"/>
          </p:nvPr>
        </p:nvSpPr>
        <p:spPr/>
        <p:txBody>
          <a:bodyPr/>
          <a:lstStyle/>
          <a:p>
            <a:fld id="{08465928-3BA7-1741-B2EF-562768EBCB1B}" type="slidenum">
              <a:rPr lang="en-US" smtClean="0"/>
              <a:pPr/>
              <a:t>9</a:t>
            </a:fld>
            <a:endParaRPr lang="en-US" dirty="0"/>
          </a:p>
        </p:txBody>
      </p:sp>
      <p:sp>
        <p:nvSpPr>
          <p:cNvPr id="5" name="Footer Placeholder 4">
            <a:extLst>
              <a:ext uri="{FF2B5EF4-FFF2-40B4-BE49-F238E27FC236}">
                <a16:creationId xmlns:a16="http://schemas.microsoft.com/office/drawing/2014/main" id="{FDC58459-BE56-4FAA-A243-EFA0DB6D4BFB}"/>
              </a:ext>
            </a:extLst>
          </p:cNvPr>
          <p:cNvSpPr>
            <a:spLocks noGrp="1"/>
          </p:cNvSpPr>
          <p:nvPr>
            <p:ph type="ftr" sz="quarter" idx="3"/>
          </p:nvPr>
        </p:nvSpPr>
        <p:spPr/>
        <p:txBody>
          <a:bodyPr/>
          <a:lstStyle/>
          <a:p>
            <a:endParaRPr lang="en-US" dirty="0"/>
          </a:p>
        </p:txBody>
      </p:sp>
      <p:pic>
        <p:nvPicPr>
          <p:cNvPr id="1026" name="Picture 2" descr="File:Gregor Kiczales AOSD.jpg">
            <a:extLst>
              <a:ext uri="{FF2B5EF4-FFF2-40B4-BE49-F238E27FC236}">
                <a16:creationId xmlns:a16="http://schemas.microsoft.com/office/drawing/2014/main" id="{132AE46B-F636-4028-BF16-2A21F16C06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3924" y="2398803"/>
            <a:ext cx="2456828" cy="28678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7E04120-A7C6-406D-875C-1F79C5ACE459}"/>
              </a:ext>
            </a:extLst>
          </p:cNvPr>
          <p:cNvPicPr>
            <a:picLocks noChangeAspect="1"/>
          </p:cNvPicPr>
          <p:nvPr/>
        </p:nvPicPr>
        <p:blipFill>
          <a:blip r:embed="rId4"/>
          <a:stretch>
            <a:fillRect/>
          </a:stretch>
        </p:blipFill>
        <p:spPr>
          <a:xfrm>
            <a:off x="623321" y="2398803"/>
            <a:ext cx="5760364" cy="2867893"/>
          </a:xfrm>
          <a:prstGeom prst="rect">
            <a:avLst/>
          </a:prstGeom>
        </p:spPr>
      </p:pic>
    </p:spTree>
    <p:extLst>
      <p:ext uri="{BB962C8B-B14F-4D97-AF65-F5344CB8AC3E}">
        <p14:creationId xmlns:p14="http://schemas.microsoft.com/office/powerpoint/2010/main" val="8907420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sld>
</file>

<file path=ppt/theme/theme1.xml><?xml version="1.0" encoding="utf-8"?>
<a:theme xmlns:a="http://schemas.openxmlformats.org/drawingml/2006/main" name="Couchbase Master Temlate">
  <a:themeElements>
    <a:clrScheme name="Custom 3">
      <a:dk1>
        <a:srgbClr val="000000"/>
      </a:dk1>
      <a:lt1>
        <a:srgbClr val="FFFFFF"/>
      </a:lt1>
      <a:dk2>
        <a:srgbClr val="000000"/>
      </a:dk2>
      <a:lt2>
        <a:srgbClr val="CCCCCC"/>
      </a:lt2>
      <a:accent1>
        <a:srgbClr val="E92327"/>
      </a:accent1>
      <a:accent2>
        <a:srgbClr val="00ABE0"/>
      </a:accent2>
      <a:accent3>
        <a:srgbClr val="EB496F"/>
      </a:accent3>
      <a:accent4>
        <a:srgbClr val="00B9BD"/>
      </a:accent4>
      <a:accent5>
        <a:srgbClr val="B26BDB"/>
      </a:accent5>
      <a:accent6>
        <a:srgbClr val="FC9C0C"/>
      </a:accent6>
      <a:hlink>
        <a:srgbClr val="636469"/>
      </a:hlink>
      <a:folHlink>
        <a:srgbClr val="CCCCC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 Couchbase-PPT-Combined-Gotham_V2" id="{9C85BD78-3196-F440-A9E5-13CB68C481C4}" vid="{95D30AAC-8220-A046-98B8-4A2C0EB6F0CB}"/>
    </a:ext>
  </a:extLst>
</a:theme>
</file>

<file path=ppt/theme/theme2.xml><?xml version="1.0" encoding="utf-8"?>
<a:theme xmlns:a="http://schemas.openxmlformats.org/drawingml/2006/main" name="Couchbase Master Template">
  <a:themeElements>
    <a:clrScheme name="Custom 3">
      <a:dk1>
        <a:srgbClr val="000000"/>
      </a:dk1>
      <a:lt1>
        <a:srgbClr val="FFFFFF"/>
      </a:lt1>
      <a:dk2>
        <a:srgbClr val="000000"/>
      </a:dk2>
      <a:lt2>
        <a:srgbClr val="CCCCCC"/>
      </a:lt2>
      <a:accent1>
        <a:srgbClr val="E92327"/>
      </a:accent1>
      <a:accent2>
        <a:srgbClr val="00ABE0"/>
      </a:accent2>
      <a:accent3>
        <a:srgbClr val="EB496F"/>
      </a:accent3>
      <a:accent4>
        <a:srgbClr val="00B9BD"/>
      </a:accent4>
      <a:accent5>
        <a:srgbClr val="B26BDB"/>
      </a:accent5>
      <a:accent6>
        <a:srgbClr val="FC9C0C"/>
      </a:accent6>
      <a:hlink>
        <a:srgbClr val="636469"/>
      </a:hlink>
      <a:folHlink>
        <a:srgbClr val="CCCCC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 - Couchbase-PPT-Combined-Gotham_V2" id="{9C85BD78-3196-F440-A9E5-13CB68C481C4}" vid="{B613ABC4-CC0E-BA4F-BD83-DA5DF9352E9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10113</TotalTime>
  <Words>1672</Words>
  <Application>Microsoft Office PowerPoint</Application>
  <PresentationFormat>Widescreen</PresentationFormat>
  <Paragraphs>279</Paragraphs>
  <Slides>25</Slides>
  <Notes>14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25</vt:i4>
      </vt:variant>
    </vt:vector>
  </HeadingPairs>
  <TitlesOfParts>
    <vt:vector size="36" baseType="lpstr">
      <vt:lpstr>Arial</vt:lpstr>
      <vt:lpstr>Consolas</vt:lpstr>
      <vt:lpstr>Gotham</vt:lpstr>
      <vt:lpstr>Gotham Book</vt:lpstr>
      <vt:lpstr>Gotham-Bold</vt:lpstr>
      <vt:lpstr>Gotham-Book</vt:lpstr>
      <vt:lpstr>Gotham-Medium</vt:lpstr>
      <vt:lpstr>Lucida Grande</vt:lpstr>
      <vt:lpstr>Wingdings</vt:lpstr>
      <vt:lpstr>Couchbase Master Temlate</vt:lpstr>
      <vt:lpstr>Couchbase Master Template</vt:lpstr>
      <vt:lpstr>AOP For You and Me</vt:lpstr>
      <vt:lpstr>Buy a book</vt:lpstr>
      <vt:lpstr>Spaghetti code</vt:lpstr>
      <vt:lpstr>Repetition and boilerplate</vt:lpstr>
      <vt:lpstr>AGENDA</vt:lpstr>
      <vt:lpstr>Where am I?</vt:lpstr>
      <vt:lpstr>Who am I?</vt:lpstr>
      <vt:lpstr>AOP For You and Me</vt:lpstr>
      <vt:lpstr>History of AOP</vt:lpstr>
      <vt:lpstr>What is AOP (for)?</vt:lpstr>
      <vt:lpstr>Cross-cutting Concerns</vt:lpstr>
      <vt:lpstr>Scattering and Tangling</vt:lpstr>
      <vt:lpstr>AOP</vt:lpstr>
      <vt:lpstr>Coding</vt:lpstr>
      <vt:lpstr>Coding AGENDA</vt:lpstr>
      <vt:lpstr>Assume you are familiar with…</vt:lpstr>
      <vt:lpstr>Sample Project</vt:lpstr>
      <vt:lpstr>CODE</vt:lpstr>
      <vt:lpstr>Closing / Q&amp;A</vt:lpstr>
      <vt:lpstr>Not a silver bullet</vt:lpstr>
      <vt:lpstr>Unit Testing</vt:lpstr>
      <vt:lpstr>Keep Aspects Thin</vt:lpstr>
      <vt:lpstr>Couchbase Plug</vt:lpstr>
      <vt:lpstr>Where do you find us?</vt:lpstr>
      <vt:lpstr>FAQ</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Heldiney Pereira</dc:creator>
  <cp:lastModifiedBy>Matthew Groves</cp:lastModifiedBy>
  <cp:revision>483</cp:revision>
  <dcterms:created xsi:type="dcterms:W3CDTF">2017-05-26T09:04:00Z</dcterms:created>
  <dcterms:modified xsi:type="dcterms:W3CDTF">2018-05-10T14:52:56Z</dcterms:modified>
</cp:coreProperties>
</file>